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9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2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4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8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1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0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FAD3-77D9-EE4A-9239-72BD96EAD60C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3867-3AD1-FA46-AFBE-DFBFD9D5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5-09-18 at 10.43.19 PM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" r="1381"/>
          <a:stretch/>
        </p:blipFill>
        <p:spPr>
          <a:xfrm>
            <a:off x="2114263" y="222712"/>
            <a:ext cx="5645437" cy="6495588"/>
          </a:xfrm>
        </p:spPr>
      </p:pic>
    </p:spTree>
    <p:extLst>
      <p:ext uri="{BB962C8B-B14F-4D97-AF65-F5344CB8AC3E}">
        <p14:creationId xmlns:p14="http://schemas.microsoft.com/office/powerpoint/2010/main" val="14087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farzane ashrafi</dc:creator>
  <cp:lastModifiedBy>farzane ashrafi</cp:lastModifiedBy>
  <cp:revision>1</cp:revision>
  <dcterms:created xsi:type="dcterms:W3CDTF">2015-09-18T18:14:16Z</dcterms:created>
  <dcterms:modified xsi:type="dcterms:W3CDTF">2015-09-18T18:16:08Z</dcterms:modified>
</cp:coreProperties>
</file>