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73" r:id="rId2"/>
    <p:sldId id="358" r:id="rId3"/>
    <p:sldId id="357" r:id="rId4"/>
    <p:sldId id="356" r:id="rId5"/>
    <p:sldId id="355" r:id="rId6"/>
    <p:sldId id="354" r:id="rId7"/>
    <p:sldId id="359" r:id="rId8"/>
    <p:sldId id="360" r:id="rId9"/>
    <p:sldId id="361" r:id="rId10"/>
    <p:sldId id="362" r:id="rId11"/>
    <p:sldId id="363" r:id="rId12"/>
    <p:sldId id="364" r:id="rId13"/>
    <p:sldId id="365" r:id="rId14"/>
    <p:sldId id="353" r:id="rId15"/>
    <p:sldId id="352" r:id="rId16"/>
    <p:sldId id="351" r:id="rId17"/>
    <p:sldId id="366" r:id="rId18"/>
    <p:sldId id="367" r:id="rId19"/>
    <p:sldId id="368" r:id="rId20"/>
    <p:sldId id="349" r:id="rId21"/>
    <p:sldId id="348" r:id="rId22"/>
    <p:sldId id="347" r:id="rId23"/>
    <p:sldId id="346" r:id="rId24"/>
    <p:sldId id="345" r:id="rId25"/>
    <p:sldId id="344" r:id="rId26"/>
    <p:sldId id="342" r:id="rId27"/>
    <p:sldId id="343" r:id="rId28"/>
    <p:sldId id="341" r:id="rId29"/>
    <p:sldId id="340" r:id="rId30"/>
    <p:sldId id="339" r:id="rId31"/>
    <p:sldId id="337" r:id="rId32"/>
    <p:sldId id="338" r:id="rId33"/>
    <p:sldId id="292" r:id="rId34"/>
    <p:sldId id="336" r:id="rId35"/>
    <p:sldId id="335" r:id="rId36"/>
    <p:sldId id="334" r:id="rId37"/>
    <p:sldId id="333" r:id="rId38"/>
    <p:sldId id="332" r:id="rId39"/>
    <p:sldId id="330" r:id="rId40"/>
    <p:sldId id="331" r:id="rId41"/>
    <p:sldId id="329" r:id="rId42"/>
    <p:sldId id="328" r:id="rId43"/>
    <p:sldId id="327" r:id="rId44"/>
    <p:sldId id="303" r:id="rId45"/>
    <p:sldId id="326" r:id="rId46"/>
    <p:sldId id="325" r:id="rId47"/>
    <p:sldId id="324" r:id="rId48"/>
    <p:sldId id="323" r:id="rId49"/>
    <p:sldId id="322" r:id="rId50"/>
    <p:sldId id="321" r:id="rId51"/>
    <p:sldId id="370" r:id="rId52"/>
    <p:sldId id="371" r:id="rId53"/>
    <p:sldId id="369" r:id="rId54"/>
    <p:sldId id="372" r:id="rId55"/>
    <p:sldId id="310" r:id="rId5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6" autoAdjust="0"/>
    <p:restoredTop sz="94701" autoAdjust="0"/>
  </p:normalViewPr>
  <p:slideViewPr>
    <p:cSldViewPr snapToGrid="0" snapToObjects="1">
      <p:cViewPr>
        <p:scale>
          <a:sx n="76" d="100"/>
          <a:sy n="76" d="100"/>
        </p:scale>
        <p:origin x="-1072" y="-1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8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5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printerSettings" Target="printerSettings/printerSettings1.bin"/><Relationship Id="rId58" Type="http://schemas.openxmlformats.org/officeDocument/2006/relationships/presProps" Target="presProps.xml"/><Relationship Id="rId59" Type="http://schemas.openxmlformats.org/officeDocument/2006/relationships/viewProps" Target="viewProp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theme" Target="theme/theme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DE60-2398-4D40-B962-BFEE7EE3E5D8}" type="datetimeFigureOut">
              <a:rPr lang="en-US" smtClean="0"/>
              <a:t>9/25/17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D37A-1D82-F44E-AA5F-57AD641F1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731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DE60-2398-4D40-B962-BFEE7EE3E5D8}" type="datetimeFigureOut">
              <a:rPr lang="en-US" smtClean="0"/>
              <a:t>9/25/17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D37A-1D82-F44E-AA5F-57AD641F1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111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DE60-2398-4D40-B962-BFEE7EE3E5D8}" type="datetimeFigureOut">
              <a:rPr lang="en-US" smtClean="0"/>
              <a:t>9/25/17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D37A-1D82-F44E-AA5F-57AD641F1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95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DE60-2398-4D40-B962-BFEE7EE3E5D8}" type="datetimeFigureOut">
              <a:rPr lang="en-US" smtClean="0"/>
              <a:t>9/25/17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D37A-1D82-F44E-AA5F-57AD641F1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029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DE60-2398-4D40-B962-BFEE7EE3E5D8}" type="datetimeFigureOut">
              <a:rPr lang="en-US" smtClean="0"/>
              <a:t>9/25/17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D37A-1D82-F44E-AA5F-57AD641F1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161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DE60-2398-4D40-B962-BFEE7EE3E5D8}" type="datetimeFigureOut">
              <a:rPr lang="en-US" smtClean="0"/>
              <a:t>9/25/17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D37A-1D82-F44E-AA5F-57AD641F1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686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DE60-2398-4D40-B962-BFEE7EE3E5D8}" type="datetimeFigureOut">
              <a:rPr lang="en-US" smtClean="0"/>
              <a:t>9/25/17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D37A-1D82-F44E-AA5F-57AD641F1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782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DE60-2398-4D40-B962-BFEE7EE3E5D8}" type="datetimeFigureOut">
              <a:rPr lang="en-US" smtClean="0"/>
              <a:t>9/25/17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D37A-1D82-F44E-AA5F-57AD641F1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397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DE60-2398-4D40-B962-BFEE7EE3E5D8}" type="datetimeFigureOut">
              <a:rPr lang="en-US" smtClean="0"/>
              <a:t>9/25/17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D37A-1D82-F44E-AA5F-57AD641F1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254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DE60-2398-4D40-B962-BFEE7EE3E5D8}" type="datetimeFigureOut">
              <a:rPr lang="en-US" smtClean="0"/>
              <a:t>9/25/17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D37A-1D82-F44E-AA5F-57AD641F1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479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DE60-2398-4D40-B962-BFEE7EE3E5D8}" type="datetimeFigureOut">
              <a:rPr lang="en-US" smtClean="0"/>
              <a:t>9/25/17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D37A-1D82-F44E-AA5F-57AD641F1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468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8DE60-2398-4D40-B962-BFEE7EE3E5D8}" type="datetimeFigureOut">
              <a:rPr lang="en-US" smtClean="0"/>
              <a:t>9/25/17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2D37A-1D82-F44E-AA5F-57AD641F1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775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MANAGEMENT OF GRAVES ORBITOPATHY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68680"/>
            <a:ext cx="8229600" cy="45259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From European Congress of Endocrinology </a:t>
            </a:r>
          </a:p>
          <a:p>
            <a:r>
              <a:rPr lang="en-US" sz="4000" dirty="0" smtClean="0"/>
              <a:t>(ECE 2017)</a:t>
            </a:r>
          </a:p>
          <a:p>
            <a:r>
              <a:rPr lang="en-US" sz="4000" dirty="0" smtClean="0"/>
              <a:t>Lisbon, Portugal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18588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7-09-21 at 12.24.54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7" r="-247"/>
          <a:stretch>
            <a:fillRect/>
          </a:stretch>
        </p:blipFill>
        <p:spPr>
          <a:xfrm>
            <a:off x="457200" y="434975"/>
            <a:ext cx="8229600" cy="5691188"/>
          </a:xfrm>
        </p:spPr>
      </p:pic>
    </p:spTree>
    <p:extLst>
      <p:ext uri="{BB962C8B-B14F-4D97-AF65-F5344CB8AC3E}">
        <p14:creationId xmlns:p14="http://schemas.microsoft.com/office/powerpoint/2010/main" val="3540722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7-09-21 at 12.25.25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70" r="-3670"/>
          <a:stretch>
            <a:fillRect/>
          </a:stretch>
        </p:blipFill>
        <p:spPr>
          <a:xfrm>
            <a:off x="457200" y="501650"/>
            <a:ext cx="8229600" cy="5624513"/>
          </a:xfrm>
        </p:spPr>
      </p:pic>
    </p:spTree>
    <p:extLst>
      <p:ext uri="{BB962C8B-B14F-4D97-AF65-F5344CB8AC3E}">
        <p14:creationId xmlns:p14="http://schemas.microsoft.com/office/powerpoint/2010/main" val="3756548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7-09-21 at 12.25.43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77" b="-1677"/>
          <a:stretch>
            <a:fillRect/>
          </a:stretch>
        </p:blipFill>
        <p:spPr>
          <a:xfrm>
            <a:off x="457200" y="384175"/>
            <a:ext cx="8229600" cy="6149975"/>
          </a:xfrm>
        </p:spPr>
      </p:pic>
    </p:spTree>
    <p:extLst>
      <p:ext uri="{BB962C8B-B14F-4D97-AF65-F5344CB8AC3E}">
        <p14:creationId xmlns:p14="http://schemas.microsoft.com/office/powerpoint/2010/main" val="3006133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7-09-21 at 12.25.59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84" r="-2084"/>
          <a:stretch>
            <a:fillRect/>
          </a:stretch>
        </p:blipFill>
        <p:spPr>
          <a:xfrm>
            <a:off x="457200" y="368300"/>
            <a:ext cx="8229600" cy="5757863"/>
          </a:xfrm>
        </p:spPr>
      </p:pic>
    </p:spTree>
    <p:extLst>
      <p:ext uri="{BB962C8B-B14F-4D97-AF65-F5344CB8AC3E}">
        <p14:creationId xmlns:p14="http://schemas.microsoft.com/office/powerpoint/2010/main" val="44074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7-09-20 at 9.29.11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44" b="-1944"/>
          <a:stretch>
            <a:fillRect/>
          </a:stretch>
        </p:blipFill>
        <p:spPr>
          <a:xfrm>
            <a:off x="457200" y="450850"/>
            <a:ext cx="8229600" cy="6234113"/>
          </a:xfrm>
        </p:spPr>
      </p:pic>
    </p:spTree>
    <p:extLst>
      <p:ext uri="{BB962C8B-B14F-4D97-AF65-F5344CB8AC3E}">
        <p14:creationId xmlns:p14="http://schemas.microsoft.com/office/powerpoint/2010/main" val="1315320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7-09-20 at 9.29.32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49" r="-3249"/>
          <a:stretch>
            <a:fillRect/>
          </a:stretch>
        </p:blipFill>
        <p:spPr>
          <a:xfrm>
            <a:off x="457200" y="501650"/>
            <a:ext cx="8229600" cy="5624513"/>
          </a:xfrm>
        </p:spPr>
      </p:pic>
    </p:spTree>
    <p:extLst>
      <p:ext uri="{BB962C8B-B14F-4D97-AF65-F5344CB8AC3E}">
        <p14:creationId xmlns:p14="http://schemas.microsoft.com/office/powerpoint/2010/main" val="1880132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7-09-20 at 9.29.57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571" b="-7571"/>
          <a:stretch>
            <a:fillRect/>
          </a:stretch>
        </p:blipFill>
        <p:spPr>
          <a:xfrm>
            <a:off x="457200" y="233363"/>
            <a:ext cx="8229600" cy="5892800"/>
          </a:xfrm>
        </p:spPr>
      </p:pic>
    </p:spTree>
    <p:extLst>
      <p:ext uri="{BB962C8B-B14F-4D97-AF65-F5344CB8AC3E}">
        <p14:creationId xmlns:p14="http://schemas.microsoft.com/office/powerpoint/2010/main" val="1010621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7-09-21 at 12.26.29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139" b="-8139"/>
          <a:stretch>
            <a:fillRect/>
          </a:stretch>
        </p:blipFill>
        <p:spPr>
          <a:xfrm>
            <a:off x="457200" y="468313"/>
            <a:ext cx="8229600" cy="6389687"/>
          </a:xfrm>
        </p:spPr>
      </p:pic>
    </p:spTree>
    <p:extLst>
      <p:ext uri="{BB962C8B-B14F-4D97-AF65-F5344CB8AC3E}">
        <p14:creationId xmlns:p14="http://schemas.microsoft.com/office/powerpoint/2010/main" val="2627912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7-09-21 at 12.26.53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847" b="-5847"/>
          <a:stretch>
            <a:fillRect/>
          </a:stretch>
        </p:blipFill>
        <p:spPr>
          <a:xfrm>
            <a:off x="457200" y="401638"/>
            <a:ext cx="8229600" cy="6199187"/>
          </a:xfrm>
        </p:spPr>
      </p:pic>
    </p:spTree>
    <p:extLst>
      <p:ext uri="{BB962C8B-B14F-4D97-AF65-F5344CB8AC3E}">
        <p14:creationId xmlns:p14="http://schemas.microsoft.com/office/powerpoint/2010/main" val="3022506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7-09-21 at 12.27.50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896" b="-9896"/>
          <a:stretch>
            <a:fillRect/>
          </a:stretch>
        </p:blipFill>
        <p:spPr>
          <a:xfrm>
            <a:off x="457200" y="401638"/>
            <a:ext cx="8229600" cy="6249987"/>
          </a:xfrm>
        </p:spPr>
      </p:pic>
    </p:spTree>
    <p:extLst>
      <p:ext uri="{BB962C8B-B14F-4D97-AF65-F5344CB8AC3E}">
        <p14:creationId xmlns:p14="http://schemas.microsoft.com/office/powerpoint/2010/main" val="1535956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7-09-21 at 12.20.23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92" b="12692"/>
          <a:stretch>
            <a:fillRect/>
          </a:stretch>
        </p:blipFill>
        <p:spPr>
          <a:xfrm>
            <a:off x="457200" y="534770"/>
            <a:ext cx="8229600" cy="5591394"/>
          </a:xfrm>
        </p:spPr>
      </p:pic>
    </p:spTree>
    <p:extLst>
      <p:ext uri="{BB962C8B-B14F-4D97-AF65-F5344CB8AC3E}">
        <p14:creationId xmlns:p14="http://schemas.microsoft.com/office/powerpoint/2010/main" val="755734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7-09-20 at 9.36.34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390" b="-11390"/>
          <a:stretch>
            <a:fillRect/>
          </a:stretch>
        </p:blipFill>
        <p:spPr>
          <a:xfrm>
            <a:off x="457200" y="250825"/>
            <a:ext cx="8229600" cy="6450013"/>
          </a:xfrm>
        </p:spPr>
      </p:pic>
    </p:spTree>
    <p:extLst>
      <p:ext uri="{BB962C8B-B14F-4D97-AF65-F5344CB8AC3E}">
        <p14:creationId xmlns:p14="http://schemas.microsoft.com/office/powerpoint/2010/main" val="3345112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7-09-20 at 9.37.05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799" b="-9799"/>
          <a:stretch>
            <a:fillRect/>
          </a:stretch>
        </p:blipFill>
        <p:spPr>
          <a:xfrm>
            <a:off x="457200" y="266700"/>
            <a:ext cx="8229600" cy="6400800"/>
          </a:xfrm>
        </p:spPr>
      </p:pic>
    </p:spTree>
    <p:extLst>
      <p:ext uri="{BB962C8B-B14F-4D97-AF65-F5344CB8AC3E}">
        <p14:creationId xmlns:p14="http://schemas.microsoft.com/office/powerpoint/2010/main" val="442093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7-09-20 at 9.37.33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877" b="-8877"/>
          <a:stretch>
            <a:fillRect/>
          </a:stretch>
        </p:blipFill>
        <p:spPr>
          <a:xfrm>
            <a:off x="457200" y="334963"/>
            <a:ext cx="8229600" cy="6283325"/>
          </a:xfrm>
        </p:spPr>
      </p:pic>
    </p:spTree>
    <p:extLst>
      <p:ext uri="{BB962C8B-B14F-4D97-AF65-F5344CB8AC3E}">
        <p14:creationId xmlns:p14="http://schemas.microsoft.com/office/powerpoint/2010/main" val="3779914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7-09-20 at 9.37.57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268" b="-7268"/>
          <a:stretch>
            <a:fillRect/>
          </a:stretch>
        </p:blipFill>
        <p:spPr>
          <a:xfrm>
            <a:off x="457200" y="250825"/>
            <a:ext cx="8229600" cy="6334125"/>
          </a:xfrm>
        </p:spPr>
      </p:pic>
    </p:spTree>
    <p:extLst>
      <p:ext uri="{BB962C8B-B14F-4D97-AF65-F5344CB8AC3E}">
        <p14:creationId xmlns:p14="http://schemas.microsoft.com/office/powerpoint/2010/main" val="3487267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7-09-20 at 9.38.20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01638"/>
            <a:ext cx="9144000" cy="6165850"/>
          </a:xfrm>
        </p:spPr>
      </p:pic>
    </p:spTree>
    <p:extLst>
      <p:ext uri="{BB962C8B-B14F-4D97-AF65-F5344CB8AC3E}">
        <p14:creationId xmlns:p14="http://schemas.microsoft.com/office/powerpoint/2010/main" val="4099713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7-09-20 at 9.38.34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1" r="5191"/>
          <a:stretch>
            <a:fillRect/>
          </a:stretch>
        </p:blipFill>
        <p:spPr>
          <a:xfrm>
            <a:off x="457200" y="284163"/>
            <a:ext cx="8229600" cy="5842000"/>
          </a:xfrm>
        </p:spPr>
      </p:pic>
    </p:spTree>
    <p:extLst>
      <p:ext uri="{BB962C8B-B14F-4D97-AF65-F5344CB8AC3E}">
        <p14:creationId xmlns:p14="http://schemas.microsoft.com/office/powerpoint/2010/main" val="3306660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7-09-20 at 9.39.11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36" b="-2236"/>
          <a:stretch>
            <a:fillRect/>
          </a:stretch>
        </p:blipFill>
        <p:spPr>
          <a:xfrm>
            <a:off x="457200" y="317500"/>
            <a:ext cx="8229600" cy="5808663"/>
          </a:xfrm>
        </p:spPr>
      </p:pic>
    </p:spTree>
    <p:extLst>
      <p:ext uri="{BB962C8B-B14F-4D97-AF65-F5344CB8AC3E}">
        <p14:creationId xmlns:p14="http://schemas.microsoft.com/office/powerpoint/2010/main" val="3199031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7-09-20 at 9.38.51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1" r="7371"/>
          <a:stretch>
            <a:fillRect/>
          </a:stretch>
        </p:blipFill>
        <p:spPr>
          <a:xfrm>
            <a:off x="457200" y="368300"/>
            <a:ext cx="8229600" cy="6249988"/>
          </a:xfrm>
        </p:spPr>
      </p:pic>
    </p:spTree>
    <p:extLst>
      <p:ext uri="{BB962C8B-B14F-4D97-AF65-F5344CB8AC3E}">
        <p14:creationId xmlns:p14="http://schemas.microsoft.com/office/powerpoint/2010/main" val="1014241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7-09-20 at 9.40.12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402" b="-6402"/>
          <a:stretch>
            <a:fillRect/>
          </a:stretch>
        </p:blipFill>
        <p:spPr>
          <a:xfrm>
            <a:off x="457200" y="250825"/>
            <a:ext cx="8229600" cy="6316663"/>
          </a:xfrm>
        </p:spPr>
      </p:pic>
    </p:spTree>
    <p:extLst>
      <p:ext uri="{BB962C8B-B14F-4D97-AF65-F5344CB8AC3E}">
        <p14:creationId xmlns:p14="http://schemas.microsoft.com/office/powerpoint/2010/main" val="2026045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7-09-20 at 9.39.53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578" b="-7578"/>
          <a:stretch>
            <a:fillRect/>
          </a:stretch>
        </p:blipFill>
        <p:spPr>
          <a:xfrm>
            <a:off x="457200" y="417513"/>
            <a:ext cx="8229600" cy="6216650"/>
          </a:xfrm>
        </p:spPr>
      </p:pic>
    </p:spTree>
    <p:extLst>
      <p:ext uri="{BB962C8B-B14F-4D97-AF65-F5344CB8AC3E}">
        <p14:creationId xmlns:p14="http://schemas.microsoft.com/office/powerpoint/2010/main" val="650313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7-09-20 at 9.26.19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68" b="-2668"/>
          <a:stretch>
            <a:fillRect/>
          </a:stretch>
        </p:blipFill>
        <p:spPr>
          <a:xfrm>
            <a:off x="457200" y="233363"/>
            <a:ext cx="8229600" cy="6367462"/>
          </a:xfrm>
        </p:spPr>
      </p:pic>
    </p:spTree>
    <p:extLst>
      <p:ext uri="{BB962C8B-B14F-4D97-AF65-F5344CB8AC3E}">
        <p14:creationId xmlns:p14="http://schemas.microsoft.com/office/powerpoint/2010/main" val="2541727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7-09-20 at 9.40.53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616" b="-4616"/>
          <a:stretch>
            <a:fillRect/>
          </a:stretch>
        </p:blipFill>
        <p:spPr>
          <a:xfrm>
            <a:off x="457200" y="334963"/>
            <a:ext cx="8229600" cy="5791200"/>
          </a:xfrm>
        </p:spPr>
      </p:pic>
    </p:spTree>
    <p:extLst>
      <p:ext uri="{BB962C8B-B14F-4D97-AF65-F5344CB8AC3E}">
        <p14:creationId xmlns:p14="http://schemas.microsoft.com/office/powerpoint/2010/main" val="2430544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7-09-20 at 9.41.24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973" b="-12973"/>
          <a:stretch>
            <a:fillRect/>
          </a:stretch>
        </p:blipFill>
        <p:spPr>
          <a:xfrm>
            <a:off x="457200" y="234950"/>
            <a:ext cx="8229600" cy="6396038"/>
          </a:xfrm>
        </p:spPr>
      </p:pic>
    </p:spTree>
    <p:extLst>
      <p:ext uri="{BB962C8B-B14F-4D97-AF65-F5344CB8AC3E}">
        <p14:creationId xmlns:p14="http://schemas.microsoft.com/office/powerpoint/2010/main" val="3968163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7-09-20 at 9.41.08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798" b="-5798"/>
          <a:stretch>
            <a:fillRect/>
          </a:stretch>
        </p:blipFill>
        <p:spPr>
          <a:xfrm>
            <a:off x="457200" y="400050"/>
            <a:ext cx="8229600" cy="6067425"/>
          </a:xfrm>
        </p:spPr>
      </p:pic>
    </p:spTree>
    <p:extLst>
      <p:ext uri="{BB962C8B-B14F-4D97-AF65-F5344CB8AC3E}">
        <p14:creationId xmlns:p14="http://schemas.microsoft.com/office/powerpoint/2010/main" val="2141123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7-06-01 at 12.28.17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5" r="269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07148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7-09-20 at 9.42.09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428" b="-8428"/>
          <a:stretch>
            <a:fillRect/>
          </a:stretch>
        </p:blipFill>
        <p:spPr>
          <a:xfrm>
            <a:off x="457200" y="400050"/>
            <a:ext cx="8229600" cy="6208713"/>
          </a:xfrm>
        </p:spPr>
      </p:pic>
    </p:spTree>
    <p:extLst>
      <p:ext uri="{BB962C8B-B14F-4D97-AF65-F5344CB8AC3E}">
        <p14:creationId xmlns:p14="http://schemas.microsoft.com/office/powerpoint/2010/main" val="3422522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7-09-20 at 9.45.08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918" b="-9918"/>
          <a:stretch>
            <a:fillRect/>
          </a:stretch>
        </p:blipFill>
        <p:spPr>
          <a:xfrm>
            <a:off x="457200" y="376238"/>
            <a:ext cx="8229600" cy="6254750"/>
          </a:xfrm>
        </p:spPr>
      </p:pic>
    </p:spTree>
    <p:extLst>
      <p:ext uri="{BB962C8B-B14F-4D97-AF65-F5344CB8AC3E}">
        <p14:creationId xmlns:p14="http://schemas.microsoft.com/office/powerpoint/2010/main" val="3713442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7-09-20 at 9.45.29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951" b="-7951"/>
          <a:stretch>
            <a:fillRect/>
          </a:stretch>
        </p:blipFill>
        <p:spPr>
          <a:xfrm>
            <a:off x="457200" y="301625"/>
            <a:ext cx="8229600" cy="6262688"/>
          </a:xfrm>
        </p:spPr>
      </p:pic>
    </p:spTree>
    <p:extLst>
      <p:ext uri="{BB962C8B-B14F-4D97-AF65-F5344CB8AC3E}">
        <p14:creationId xmlns:p14="http://schemas.microsoft.com/office/powerpoint/2010/main" val="1273286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7-09-20 at 9.45.47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231" b="-10231"/>
          <a:stretch>
            <a:fillRect/>
          </a:stretch>
        </p:blipFill>
        <p:spPr>
          <a:xfrm>
            <a:off x="457200" y="322263"/>
            <a:ext cx="8229600" cy="6372225"/>
          </a:xfrm>
        </p:spPr>
      </p:pic>
    </p:spTree>
    <p:extLst>
      <p:ext uri="{BB962C8B-B14F-4D97-AF65-F5344CB8AC3E}">
        <p14:creationId xmlns:p14="http://schemas.microsoft.com/office/powerpoint/2010/main" val="1238894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7-09-20 at 9.46.04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759" b="-6759"/>
          <a:stretch>
            <a:fillRect/>
          </a:stretch>
        </p:blipFill>
        <p:spPr>
          <a:xfrm>
            <a:off x="457200" y="365125"/>
            <a:ext cx="8229600" cy="6221413"/>
          </a:xfrm>
        </p:spPr>
      </p:pic>
    </p:spTree>
    <p:extLst>
      <p:ext uri="{BB962C8B-B14F-4D97-AF65-F5344CB8AC3E}">
        <p14:creationId xmlns:p14="http://schemas.microsoft.com/office/powerpoint/2010/main" val="3527527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7-09-20 at 9.46.58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10" b="-6210"/>
          <a:stretch>
            <a:fillRect/>
          </a:stretch>
        </p:blipFill>
        <p:spPr>
          <a:xfrm>
            <a:off x="457200" y="409575"/>
            <a:ext cx="8229600" cy="6219825"/>
          </a:xfrm>
        </p:spPr>
      </p:pic>
    </p:spTree>
    <p:extLst>
      <p:ext uri="{BB962C8B-B14F-4D97-AF65-F5344CB8AC3E}">
        <p14:creationId xmlns:p14="http://schemas.microsoft.com/office/powerpoint/2010/main" val="2767991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7-09-20 at 9.27.00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22" b="-5322"/>
          <a:stretch>
            <a:fillRect/>
          </a:stretch>
        </p:blipFill>
        <p:spPr>
          <a:xfrm>
            <a:off x="457200" y="233363"/>
            <a:ext cx="8229600" cy="6300787"/>
          </a:xfrm>
        </p:spPr>
      </p:pic>
    </p:spTree>
    <p:extLst>
      <p:ext uri="{BB962C8B-B14F-4D97-AF65-F5344CB8AC3E}">
        <p14:creationId xmlns:p14="http://schemas.microsoft.com/office/powerpoint/2010/main" val="66351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7-09-20 at 9.46.39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" b="40"/>
          <a:stretch>
            <a:fillRect/>
          </a:stretch>
        </p:blipFill>
        <p:spPr>
          <a:xfrm>
            <a:off x="457200" y="258763"/>
            <a:ext cx="8229600" cy="5867400"/>
          </a:xfrm>
        </p:spPr>
      </p:pic>
    </p:spTree>
    <p:extLst>
      <p:ext uri="{BB962C8B-B14F-4D97-AF65-F5344CB8AC3E}">
        <p14:creationId xmlns:p14="http://schemas.microsoft.com/office/powerpoint/2010/main" val="2904536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7-09-20 at 9.47.19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" b="447"/>
          <a:stretch>
            <a:fillRect/>
          </a:stretch>
        </p:blipFill>
        <p:spPr>
          <a:xfrm>
            <a:off x="457200" y="473075"/>
            <a:ext cx="8229600" cy="5653088"/>
          </a:xfrm>
        </p:spPr>
      </p:pic>
    </p:spTree>
    <p:extLst>
      <p:ext uri="{BB962C8B-B14F-4D97-AF65-F5344CB8AC3E}">
        <p14:creationId xmlns:p14="http://schemas.microsoft.com/office/powerpoint/2010/main" val="892007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7-09-20 at 9.47.53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5" r="3045"/>
          <a:stretch>
            <a:fillRect/>
          </a:stretch>
        </p:blipFill>
        <p:spPr>
          <a:xfrm>
            <a:off x="457200" y="365125"/>
            <a:ext cx="8229600" cy="6242050"/>
          </a:xfrm>
        </p:spPr>
      </p:pic>
    </p:spTree>
    <p:extLst>
      <p:ext uri="{BB962C8B-B14F-4D97-AF65-F5344CB8AC3E}">
        <p14:creationId xmlns:p14="http://schemas.microsoft.com/office/powerpoint/2010/main" val="2800363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7-09-20 at 9.48.09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65" b="-5365"/>
          <a:stretch>
            <a:fillRect/>
          </a:stretch>
        </p:blipFill>
        <p:spPr>
          <a:xfrm>
            <a:off x="457200" y="215900"/>
            <a:ext cx="8229600" cy="6391275"/>
          </a:xfrm>
        </p:spPr>
      </p:pic>
    </p:spTree>
    <p:extLst>
      <p:ext uri="{BB962C8B-B14F-4D97-AF65-F5344CB8AC3E}">
        <p14:creationId xmlns:p14="http://schemas.microsoft.com/office/powerpoint/2010/main" val="2593078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7-06-01 at 12.33.41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6" r="257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5450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7-09-20 at 9.48.43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" r="641"/>
          <a:stretch>
            <a:fillRect/>
          </a:stretch>
        </p:blipFill>
        <p:spPr>
          <a:xfrm>
            <a:off x="457200" y="322263"/>
            <a:ext cx="8229600" cy="5803900"/>
          </a:xfrm>
        </p:spPr>
      </p:pic>
    </p:spTree>
    <p:extLst>
      <p:ext uri="{BB962C8B-B14F-4D97-AF65-F5344CB8AC3E}">
        <p14:creationId xmlns:p14="http://schemas.microsoft.com/office/powerpoint/2010/main" val="3328389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7-09-20 at 9.49.03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" r="1720"/>
          <a:stretch>
            <a:fillRect/>
          </a:stretch>
        </p:blipFill>
        <p:spPr>
          <a:xfrm>
            <a:off x="457200" y="171450"/>
            <a:ext cx="8229600" cy="5954713"/>
          </a:xfrm>
        </p:spPr>
      </p:pic>
    </p:spTree>
    <p:extLst>
      <p:ext uri="{BB962C8B-B14F-4D97-AF65-F5344CB8AC3E}">
        <p14:creationId xmlns:p14="http://schemas.microsoft.com/office/powerpoint/2010/main" val="2703401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7-09-20 at 9.49.26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5" r="4855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072479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7-09-20 at 9.49.46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" r="1101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040264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7-09-20 at 9.50.07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" r="558"/>
          <a:stretch/>
        </p:blipFill>
        <p:spPr>
          <a:xfrm>
            <a:off x="-300761" y="0"/>
            <a:ext cx="9741346" cy="6858000"/>
          </a:xfrm>
        </p:spPr>
      </p:pic>
    </p:spTree>
    <p:extLst>
      <p:ext uri="{BB962C8B-B14F-4D97-AF65-F5344CB8AC3E}">
        <p14:creationId xmlns:p14="http://schemas.microsoft.com/office/powerpoint/2010/main" val="3979374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7-09-20 at 9.27.33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53" b="-5353"/>
          <a:stretch>
            <a:fillRect/>
          </a:stretch>
        </p:blipFill>
        <p:spPr>
          <a:xfrm>
            <a:off x="457200" y="266700"/>
            <a:ext cx="8229600" cy="6284913"/>
          </a:xfrm>
        </p:spPr>
      </p:pic>
    </p:spTree>
    <p:extLst>
      <p:ext uri="{BB962C8B-B14F-4D97-AF65-F5344CB8AC3E}">
        <p14:creationId xmlns:p14="http://schemas.microsoft.com/office/powerpoint/2010/main" val="3320117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7-09-20 at 9.50.26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" b="1740"/>
          <a:stretch/>
        </p:blipFill>
        <p:spPr>
          <a:xfrm>
            <a:off x="457200" y="267385"/>
            <a:ext cx="8229600" cy="6066289"/>
          </a:xfrm>
        </p:spPr>
      </p:pic>
    </p:spTree>
    <p:extLst>
      <p:ext uri="{BB962C8B-B14F-4D97-AF65-F5344CB8AC3E}">
        <p14:creationId xmlns:p14="http://schemas.microsoft.com/office/powerpoint/2010/main" val="3796055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7-09-22 at 12.38.55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939" r="-69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11589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7-09-22 at 12.39.15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9" b="1070"/>
          <a:stretch/>
        </p:blipFill>
        <p:spPr>
          <a:xfrm>
            <a:off x="457200" y="551466"/>
            <a:ext cx="8229600" cy="5721614"/>
          </a:xfrm>
        </p:spPr>
      </p:pic>
    </p:spTree>
    <p:extLst>
      <p:ext uri="{BB962C8B-B14F-4D97-AF65-F5344CB8AC3E}">
        <p14:creationId xmlns:p14="http://schemas.microsoft.com/office/powerpoint/2010/main" val="2546628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7-09-22 at 12.38.18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" r="1952"/>
          <a:stretch/>
        </p:blipFill>
        <p:spPr>
          <a:xfrm>
            <a:off x="457200" y="334963"/>
            <a:ext cx="8229600" cy="5791200"/>
          </a:xfrm>
        </p:spPr>
      </p:pic>
    </p:spTree>
    <p:extLst>
      <p:ext uri="{BB962C8B-B14F-4D97-AF65-F5344CB8AC3E}">
        <p14:creationId xmlns:p14="http://schemas.microsoft.com/office/powerpoint/2010/main" val="4054880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7-09-22 at 12.39.28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15" b="5153"/>
          <a:stretch/>
        </p:blipFill>
        <p:spPr>
          <a:xfrm>
            <a:off x="457200" y="-159873"/>
            <a:ext cx="8229600" cy="6676658"/>
          </a:xfrm>
        </p:spPr>
      </p:pic>
    </p:spTree>
    <p:extLst>
      <p:ext uri="{BB962C8B-B14F-4D97-AF65-F5344CB8AC3E}">
        <p14:creationId xmlns:p14="http://schemas.microsoft.com/office/powerpoint/2010/main" val="902771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7-06-01 at 12.38.13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8" r="305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23097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7-09-20 at 9.34.33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1" r="1392"/>
          <a:stretch/>
        </p:blipFill>
        <p:spPr>
          <a:xfrm>
            <a:off x="-1" y="334963"/>
            <a:ext cx="9006151" cy="6265862"/>
          </a:xfrm>
        </p:spPr>
      </p:pic>
    </p:spTree>
    <p:extLst>
      <p:ext uri="{BB962C8B-B14F-4D97-AF65-F5344CB8AC3E}">
        <p14:creationId xmlns:p14="http://schemas.microsoft.com/office/powerpoint/2010/main" val="72706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7-09-21 at 12.24.02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31" b="-1231"/>
          <a:stretch>
            <a:fillRect/>
          </a:stretch>
        </p:blipFill>
        <p:spPr>
          <a:xfrm>
            <a:off x="457200" y="450850"/>
            <a:ext cx="8229600" cy="5675313"/>
          </a:xfrm>
        </p:spPr>
      </p:pic>
    </p:spTree>
    <p:extLst>
      <p:ext uri="{BB962C8B-B14F-4D97-AF65-F5344CB8AC3E}">
        <p14:creationId xmlns:p14="http://schemas.microsoft.com/office/powerpoint/2010/main" val="2916488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7-09-21 at 12.24.35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54" r="-2854"/>
          <a:stretch>
            <a:fillRect/>
          </a:stretch>
        </p:blipFill>
        <p:spPr>
          <a:xfrm>
            <a:off x="457200" y="417513"/>
            <a:ext cx="8229600" cy="5708650"/>
          </a:xfrm>
        </p:spPr>
      </p:pic>
    </p:spTree>
    <p:extLst>
      <p:ext uri="{BB962C8B-B14F-4D97-AF65-F5344CB8AC3E}">
        <p14:creationId xmlns:p14="http://schemas.microsoft.com/office/powerpoint/2010/main" val="3811034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7-09-21 at 12.23.37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7" b="-5347"/>
          <a:stretch>
            <a:fillRect/>
          </a:stretch>
        </p:blipFill>
        <p:spPr>
          <a:xfrm>
            <a:off x="457200" y="368300"/>
            <a:ext cx="8229600" cy="6265863"/>
          </a:xfrm>
        </p:spPr>
      </p:pic>
    </p:spTree>
    <p:extLst>
      <p:ext uri="{BB962C8B-B14F-4D97-AF65-F5344CB8AC3E}">
        <p14:creationId xmlns:p14="http://schemas.microsoft.com/office/powerpoint/2010/main" val="2344426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16</Words>
  <Application>Microsoft Macintosh PowerPoint</Application>
  <PresentationFormat>On-screen Show (4:3)</PresentationFormat>
  <Paragraphs>4</Paragraphs>
  <Slides>55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Office Theme</vt:lpstr>
      <vt:lpstr>MANAGEMENT OF GRAVES ORBITOPATHY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 Rezvanian</dc:creator>
  <cp:lastModifiedBy>Dr. Rezvanian</cp:lastModifiedBy>
  <cp:revision>29</cp:revision>
  <dcterms:created xsi:type="dcterms:W3CDTF">2017-06-01T07:16:17Z</dcterms:created>
  <dcterms:modified xsi:type="dcterms:W3CDTF">2017-09-25T18:11:51Z</dcterms:modified>
</cp:coreProperties>
</file>