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6" r:id="rId2"/>
    <p:sldId id="342" r:id="rId3"/>
    <p:sldId id="256" r:id="rId4"/>
    <p:sldId id="263" r:id="rId5"/>
    <p:sldId id="266" r:id="rId6"/>
    <p:sldId id="267" r:id="rId7"/>
    <p:sldId id="260" r:id="rId8"/>
    <p:sldId id="270" r:id="rId9"/>
    <p:sldId id="265" r:id="rId10"/>
    <p:sldId id="268" r:id="rId11"/>
    <p:sldId id="269" r:id="rId12"/>
    <p:sldId id="259" r:id="rId13"/>
    <p:sldId id="261" r:id="rId14"/>
    <p:sldId id="264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344" r:id="rId29"/>
    <p:sldId id="345" r:id="rId30"/>
    <p:sldId id="346" r:id="rId31"/>
    <p:sldId id="347" r:id="rId32"/>
    <p:sldId id="348" r:id="rId33"/>
    <p:sldId id="301" r:id="rId34"/>
    <p:sldId id="349" r:id="rId35"/>
    <p:sldId id="350" r:id="rId36"/>
    <p:sldId id="351" r:id="rId37"/>
    <p:sldId id="352" r:id="rId38"/>
    <p:sldId id="302" r:id="rId39"/>
    <p:sldId id="353" r:id="rId40"/>
    <p:sldId id="354" r:id="rId41"/>
    <p:sldId id="355" r:id="rId42"/>
    <p:sldId id="356" r:id="rId43"/>
    <p:sldId id="315" r:id="rId44"/>
    <p:sldId id="316" r:id="rId45"/>
    <p:sldId id="317" r:id="rId46"/>
    <p:sldId id="343" r:id="rId47"/>
    <p:sldId id="284" r:id="rId48"/>
    <p:sldId id="285" r:id="rId49"/>
    <p:sldId id="286" r:id="rId50"/>
    <p:sldId id="287" r:id="rId51"/>
    <p:sldId id="288" r:id="rId52"/>
    <p:sldId id="290" r:id="rId53"/>
    <p:sldId id="289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299" r:id="rId63"/>
    <p:sldId id="300" r:id="rId64"/>
    <p:sldId id="324" r:id="rId65"/>
    <p:sldId id="325" r:id="rId66"/>
    <p:sldId id="326" r:id="rId67"/>
    <p:sldId id="328" r:id="rId68"/>
    <p:sldId id="329" r:id="rId69"/>
    <p:sldId id="330" r:id="rId70"/>
    <p:sldId id="331" r:id="rId71"/>
    <p:sldId id="332" r:id="rId72"/>
    <p:sldId id="303" r:id="rId73"/>
    <p:sldId id="304" r:id="rId74"/>
    <p:sldId id="305" r:id="rId75"/>
    <p:sldId id="307" r:id="rId76"/>
    <p:sldId id="309" r:id="rId77"/>
    <p:sldId id="308" r:id="rId78"/>
    <p:sldId id="312" r:id="rId79"/>
    <p:sldId id="310" r:id="rId80"/>
    <p:sldId id="311" r:id="rId81"/>
    <p:sldId id="313" r:id="rId82"/>
    <p:sldId id="314" r:id="rId83"/>
    <p:sldId id="318" r:id="rId84"/>
    <p:sldId id="320" r:id="rId85"/>
    <p:sldId id="319" r:id="rId86"/>
    <p:sldId id="321" r:id="rId87"/>
    <p:sldId id="333" r:id="rId88"/>
    <p:sldId id="334" r:id="rId89"/>
    <p:sldId id="335" r:id="rId90"/>
    <p:sldId id="336" r:id="rId91"/>
    <p:sldId id="337" r:id="rId92"/>
    <p:sldId id="338" r:id="rId93"/>
    <p:sldId id="339" r:id="rId94"/>
    <p:sldId id="340" r:id="rId95"/>
    <p:sldId id="341" r:id="rId96"/>
    <p:sldId id="322" r:id="rId97"/>
    <p:sldId id="323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2" d="100"/>
          <a:sy n="42" d="100"/>
        </p:scale>
        <p:origin x="-19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esProps" Target="pres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47B-2CEE-5E47-96B6-09FFA0065037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73E7-ABDB-5E48-9000-D98D00BEF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24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47B-2CEE-5E47-96B6-09FFA0065037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73E7-ABDB-5E48-9000-D98D00BEF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0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47B-2CEE-5E47-96B6-09FFA0065037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73E7-ABDB-5E48-9000-D98D00BEF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4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47B-2CEE-5E47-96B6-09FFA0065037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73E7-ABDB-5E48-9000-D98D00BEF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47B-2CEE-5E47-96B6-09FFA0065037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73E7-ABDB-5E48-9000-D98D00BEF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7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47B-2CEE-5E47-96B6-09FFA0065037}" type="datetimeFigureOut">
              <a:rPr lang="en-US" smtClean="0"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73E7-ABDB-5E48-9000-D98D00BEF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27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47B-2CEE-5E47-96B6-09FFA0065037}" type="datetimeFigureOut">
              <a:rPr lang="en-US" smtClean="0"/>
              <a:t>9/26/16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73E7-ABDB-5E48-9000-D98D00BEF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9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47B-2CEE-5E47-96B6-09FFA0065037}" type="datetimeFigureOut">
              <a:rPr lang="en-US" smtClean="0"/>
              <a:t>9/26/16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73E7-ABDB-5E48-9000-D98D00BEF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36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47B-2CEE-5E47-96B6-09FFA0065037}" type="datetimeFigureOut">
              <a:rPr lang="en-US" smtClean="0"/>
              <a:t>9/26/16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73E7-ABDB-5E48-9000-D98D00BEF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7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47B-2CEE-5E47-96B6-09FFA0065037}" type="datetimeFigureOut">
              <a:rPr lang="en-US" smtClean="0"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73E7-ABDB-5E48-9000-D98D00BEF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96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47B-2CEE-5E47-96B6-09FFA0065037}" type="datetimeFigureOut">
              <a:rPr lang="en-US" smtClean="0"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473E7-ABDB-5E48-9000-D98D00BEF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67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D647B-2CEE-5E47-96B6-09FFA0065037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473E7-ABDB-5E48-9000-D98D00BEF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0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9 at 10.26.05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63" r="-32163"/>
          <a:stretch/>
        </p:blipFill>
        <p:spPr>
          <a:xfrm>
            <a:off x="457200" y="52925"/>
            <a:ext cx="8229600" cy="6458855"/>
          </a:xfrm>
        </p:spPr>
      </p:pic>
    </p:spTree>
    <p:extLst>
      <p:ext uri="{BB962C8B-B14F-4D97-AF65-F5344CB8AC3E}">
        <p14:creationId xmlns:p14="http://schemas.microsoft.com/office/powerpoint/2010/main" val="70874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10.5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" b="6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868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11.1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" b="88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-2751894" y="42947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33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6 at 11.16.2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" b="14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3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6 at 11.16.5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b="6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309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6 at 11.17.3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" b="9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672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33.0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" b="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06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34.0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6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9901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34.1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" b="9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0643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34.4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" b="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95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34.5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b="8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5262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3993"/>
            <a:ext cx="8229600" cy="1143000"/>
          </a:xfrm>
        </p:spPr>
        <p:txBody>
          <a:bodyPr/>
          <a:lstStyle/>
          <a:p>
            <a:r>
              <a:rPr lang="en-US" dirty="0" smtClean="0"/>
              <a:t>ULTRARAPID INSULIN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54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36.2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" b="1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9588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37.5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" b="9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189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38.0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" b="8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991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38.4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" b="7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5994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39.4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b="6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669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40.0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" b="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070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40.4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b="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4159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41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" r="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921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61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GLP-1 RECEPTOR AGONISTS;COMBINATIONS,LONG TERM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96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4 at 10.34.2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r="7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456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9-16 at 11.1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37"/>
            <a:ext cx="9144000" cy="634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82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4 at 10.35.1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" b="10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757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4 at 10.36.1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" b="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989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4 at 10.36.3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 b="5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88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10.05.5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" b="4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465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4 at 10.37.5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" b="4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690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4 at 10.39.0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" b="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71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4 at 10.39.5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" b="7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274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4 at 10.40.1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6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531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10.08.2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" b="4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481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4 at 10.45.4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" b="12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615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6 at 11.14.1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" b="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673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4 at 10.46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" b="19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180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5 at 10.03.2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" b="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509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5 at 10.04.1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" b="9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4548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GLP-1:The </a:t>
            </a:r>
            <a:r>
              <a:rPr lang="en-US" dirty="0" err="1" smtClean="0"/>
              <a:t>LONGER,The</a:t>
            </a:r>
            <a:r>
              <a:rPr lang="en-US" dirty="0" smtClean="0"/>
              <a:t> Better</a:t>
            </a:r>
            <a:endParaRPr lang="en-US" dirty="0"/>
          </a:p>
        </p:txBody>
      </p:sp>
      <p:pic>
        <p:nvPicPr>
          <p:cNvPr id="4" name="Content Placeholder 3" descr="Screen Shot 2016-09-20 at 9.02.4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" b="2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3471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9.03.5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" b="14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016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9.04.4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" b="6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53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5463"/>
            <a:ext cx="8229600" cy="1143000"/>
          </a:xfrm>
        </p:spPr>
        <p:txBody>
          <a:bodyPr/>
          <a:lstStyle/>
          <a:p>
            <a:r>
              <a:rPr lang="en-US" dirty="0" smtClean="0"/>
              <a:t>LIRAGLUTIDE IN TYPE 1 DIABETES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38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29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" b="3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054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29.3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" b="10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9668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30.1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" b="6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9207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6 at 11.14.2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" b="7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0410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30.2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" b="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688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31.3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" b="9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186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33.2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" b="12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269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32.1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r="2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150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34.4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" b="12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608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35.1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7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012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35.3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" b="5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849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36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" b="7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380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36.3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" b="9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326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37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" b="2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866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02.4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" b="8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0829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38.5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b="6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285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39.3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6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714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40.2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" b="5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827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8 at 9.41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" b="12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975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10.12.0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" b="6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192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10.12.2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" b="14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577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10.14.0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" b="9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8640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10.14.4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" b="6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5103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10.15.2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" b="7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161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10.15.5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" b="15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186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6 at 11.15.1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" b="12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985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10.16.3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r="39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643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10.17.1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" b="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720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9 at 10.15.42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4" r="-2344"/>
          <a:stretch/>
        </p:blipFill>
        <p:spPr>
          <a:xfrm>
            <a:off x="423374" y="153645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556362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9 at 10.15.5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3" b="133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279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9 at 10.15.02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51" b="-1850"/>
          <a:stretch/>
        </p:blipFill>
        <p:spPr>
          <a:xfrm>
            <a:off x="457200" y="-118547"/>
            <a:ext cx="8229600" cy="6832881"/>
          </a:xfrm>
        </p:spPr>
      </p:pic>
    </p:spTree>
    <p:extLst>
      <p:ext uri="{BB962C8B-B14F-4D97-AF65-F5344CB8AC3E}">
        <p14:creationId xmlns:p14="http://schemas.microsoft.com/office/powerpoint/2010/main" val="1718141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DIABETES DRUGS FOR THE FUTURE</a:t>
            </a:r>
            <a:endParaRPr lang="en-US" dirty="0"/>
          </a:p>
        </p:txBody>
      </p:sp>
      <p:pic>
        <p:nvPicPr>
          <p:cNvPr id="4" name="Content Placeholder 3" descr="Screen Shot 2016-09-20 at 8.36.1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" b="12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2005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8.36.4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" b="7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31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8.37.1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" b="7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5482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8.38.3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 b="5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670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8.40.0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" b="9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7565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7 at 10.10.3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r="11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676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8.39.2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" b="6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270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8.58.5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r="3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884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8.57.3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5" r="-9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896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DIABETES AND PREGNANCY</a:t>
            </a:r>
            <a:endParaRPr lang="en-US" dirty="0"/>
          </a:p>
        </p:txBody>
      </p:sp>
      <p:pic>
        <p:nvPicPr>
          <p:cNvPr id="4" name="Content Placeholder 3" descr="Screen Shot 2016-09-20 at 9.52.1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547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9.53.0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" b="2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226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9.52.5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" r="5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774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9.54.0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b="10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915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4.18.0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b="2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628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4.19.1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r="9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167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4.19.3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r="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7093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16 at 11.15.4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8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220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4.20.0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" b="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702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4.21.0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" b="10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486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4.21.2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" b="7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120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4.21.5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" b="6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884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4.22.1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595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4.23.0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" b="5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0530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9.54.2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" b="7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812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0 at 9.54.4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9" r="-6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8084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36</Words>
  <Application>Microsoft Macintosh PowerPoint</Application>
  <PresentationFormat>On-screen Show (4:3)</PresentationFormat>
  <Paragraphs>7</Paragraphs>
  <Slides>97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8" baseType="lpstr">
      <vt:lpstr>Office Theme</vt:lpstr>
      <vt:lpstr>PowerPoint Presentation</vt:lpstr>
      <vt:lpstr>ULTRARAPID INSULIN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GLP-1 RECEPTOR AGONISTS;COMBINATIONS,LONG TERM 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GLP-1:The LONGER,The Better</vt:lpstr>
      <vt:lpstr>PowerPoint Presentation</vt:lpstr>
      <vt:lpstr>PowerPoint Presentation</vt:lpstr>
      <vt:lpstr>LIRAGLUTIDE IN TYPE 1 DIABETES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DIABETES DRUGS FOR THE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DIABETES AND PREGNANCY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Rezvanian</dc:creator>
  <cp:lastModifiedBy>Dr. Rezvanian</cp:lastModifiedBy>
  <cp:revision>27</cp:revision>
  <dcterms:created xsi:type="dcterms:W3CDTF">2016-09-16T18:48:50Z</dcterms:created>
  <dcterms:modified xsi:type="dcterms:W3CDTF">2016-09-26T19:35:27Z</dcterms:modified>
</cp:coreProperties>
</file>