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3.xml" ContentType="application/vnd.openxmlformats-officedocument.theme+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5.xml" ContentType="application/vnd.openxmlformats-officedocument.them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6.xml" ContentType="application/vnd.openxmlformats-officedocument.them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7.xml" ContentType="application/vnd.openxmlformats-officedocument.them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8.xml" ContentType="application/vnd.openxmlformats-officedocument.them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9.xml" ContentType="application/vnd.openxmlformats-officedocument.them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theme/theme10.xml" ContentType="application/vnd.openxmlformats-officedocument.them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11.xml" ContentType="application/vnd.openxmlformats-officedocument.them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theme/theme12.xml" ContentType="application/vnd.openxmlformats-officedocument.them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13.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theme/theme14.xml" ContentType="application/vnd.openxmlformats-officedocument.them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theme/theme15.xml" ContentType="application/vnd.openxmlformats-officedocument.them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theme/theme16.xml" ContentType="application/vnd.openxmlformats-officedocument.them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theme/theme17.xml" ContentType="application/vnd.openxmlformats-officedocument.them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theme/theme18.xml" ContentType="application/vnd.openxmlformats-officedocument.theme+xml"/>
  <Override PartName="/ppt/charts/chart27.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28.xml" ContentType="application/vnd.openxmlformats-officedocument.drawingml.chart+xml"/>
  <Override PartName="/ppt/charts/style28.xml" ContentType="application/vnd.ms-office.chartstyle+xml"/>
  <Override PartName="/ppt/charts/colors28.xml" ContentType="application/vnd.ms-office.chartcolorstyle+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19.xml" ContentType="application/vnd.openxmlformats-officedocument.theme+xml"/>
  <Override PartName="/ppt/charts/chart29.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0.xml" ContentType="application/vnd.openxmlformats-officedocument.drawingml.chart+xml"/>
  <Override PartName="/ppt/charts/style30.xml" ContentType="application/vnd.ms-office.chartstyle+xml"/>
  <Override PartName="/ppt/charts/colors30.xml" ContentType="application/vnd.ms-office.chartcolorstyl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theme/theme20.xml" ContentType="application/vnd.openxmlformats-officedocument.theme+xml"/>
  <Override PartName="/ppt/charts/chart31.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2.xml" ContentType="application/vnd.openxmlformats-officedocument.drawingml.chart+xml"/>
  <Override PartName="/ppt/charts/style32.xml" ContentType="application/vnd.ms-office.chartstyle+xml"/>
  <Override PartName="/ppt/charts/colors32.xml" ContentType="application/vnd.ms-office.chartcolorstyle+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theme/theme21.xml" ContentType="application/vnd.openxmlformats-officedocument.theme+xml"/>
  <Override PartName="/ppt/charts/chart33.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4.xml" ContentType="application/vnd.openxmlformats-officedocument.drawingml.chart+xml"/>
  <Override PartName="/ppt/charts/style34.xml" ContentType="application/vnd.ms-office.chartstyle+xml"/>
  <Override PartName="/ppt/charts/colors34.xml" ContentType="application/vnd.ms-office.chartcolorstyle+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22.xml" ContentType="application/vnd.openxmlformats-officedocument.theme+xml"/>
  <Override PartName="/ppt/charts/chart35.xml" ContentType="application/vnd.openxmlformats-officedocument.drawingml.chart+xml"/>
  <Override PartName="/ppt/charts/style35.xml" ContentType="application/vnd.ms-office.chartstyle+xml"/>
  <Override PartName="/ppt/charts/colors35.xml" ContentType="application/vnd.ms-office.chartcolorstyle+xml"/>
  <Override PartName="/ppt/charts/chart36.xml" ContentType="application/vnd.openxmlformats-officedocument.drawingml.chart+xml"/>
  <Override PartName="/ppt/charts/style36.xml" ContentType="application/vnd.ms-office.chartstyle+xml"/>
  <Override PartName="/ppt/charts/colors36.xml" ContentType="application/vnd.ms-office.chartcolorstyl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theme/theme23.xml" ContentType="application/vnd.openxmlformats-officedocument.theme+xml"/>
  <Override PartName="/ppt/charts/chart37.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38.xml" ContentType="application/vnd.openxmlformats-officedocument.drawingml.chart+xml"/>
  <Override PartName="/ppt/charts/style38.xml" ContentType="application/vnd.ms-office.chartstyle+xml"/>
  <Override PartName="/ppt/charts/colors38.xml" ContentType="application/vnd.ms-office.chartcolorstyle+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theme/theme24.xml" ContentType="application/vnd.openxmlformats-officedocument.theme+xml"/>
  <Override PartName="/ppt/charts/chart39.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40.xml" ContentType="application/vnd.openxmlformats-officedocument.drawingml.chart+xml"/>
  <Override PartName="/ppt/charts/style40.xml" ContentType="application/vnd.ms-office.chartstyle+xml"/>
  <Override PartName="/ppt/charts/colors40.xml" ContentType="application/vnd.ms-office.chartcolorstyle+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theme/theme25.xml" ContentType="application/vnd.openxmlformats-officedocument.theme+xml"/>
  <Override PartName="/ppt/charts/chart41.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42.xml" ContentType="application/vnd.openxmlformats-officedocument.drawingml.chart+xml"/>
  <Override PartName="/ppt/charts/style42.xml" ContentType="application/vnd.ms-office.chartstyle+xml"/>
  <Override PartName="/ppt/charts/colors42.xml" ContentType="application/vnd.ms-office.chartcolorstyle+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theme/theme26.xml" ContentType="application/vnd.openxmlformats-officedocument.theme+xml"/>
  <Override PartName="/ppt/charts/chart43.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44.xml" ContentType="application/vnd.openxmlformats-officedocument.drawingml.chart+xml"/>
  <Override PartName="/ppt/charts/style44.xml" ContentType="application/vnd.ms-office.chartstyle+xml"/>
  <Override PartName="/ppt/charts/colors44.xml" ContentType="application/vnd.ms-office.chartcolorstyle+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theme/theme27.xml" ContentType="application/vnd.openxmlformats-officedocument.theme+xml"/>
  <Override PartName="/ppt/charts/chart45.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46.xml" ContentType="application/vnd.openxmlformats-officedocument.drawingml.chart+xml"/>
  <Override PartName="/ppt/charts/style46.xml" ContentType="application/vnd.ms-office.chartstyle+xml"/>
  <Override PartName="/ppt/charts/colors46.xml" ContentType="application/vnd.ms-office.chartcolorstyle+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theme/theme28.xml" ContentType="application/vnd.openxmlformats-officedocument.theme+xml"/>
  <Override PartName="/ppt/charts/chart47.xml" ContentType="application/vnd.openxmlformats-officedocument.drawingml.chart+xml"/>
  <Override PartName="/ppt/charts/style47.xml" ContentType="application/vnd.ms-office.chartstyle+xml"/>
  <Override PartName="/ppt/charts/colors47.xml" ContentType="application/vnd.ms-office.chartcolorstyle+xml"/>
  <Override PartName="/ppt/charts/chart48.xml" ContentType="application/vnd.openxmlformats-officedocument.drawingml.chart+xml"/>
  <Override PartName="/ppt/charts/style48.xml" ContentType="application/vnd.ms-office.chartstyle+xml"/>
  <Override PartName="/ppt/charts/colors48.xml" ContentType="application/vnd.ms-office.chartcolorstyle+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29.xml" ContentType="application/vnd.openxmlformats-officedocument.theme+xml"/>
  <Override PartName="/ppt/charts/chart49.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50.xml" ContentType="application/vnd.openxmlformats-officedocument.drawingml.chart+xml"/>
  <Override PartName="/ppt/charts/style50.xml" ContentType="application/vnd.ms-office.chartstyle+xml"/>
  <Override PartName="/ppt/charts/colors50.xml" ContentType="application/vnd.ms-office.chartcolorstyle+xml"/>
  <Override PartName="/ppt/theme/theme3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3648" r:id="rId1"/>
    <p:sldMasterId id="2147483660" r:id="rId2"/>
    <p:sldMasterId id="2147483665" r:id="rId3"/>
    <p:sldMasterId id="2147483670" r:id="rId4"/>
    <p:sldMasterId id="2147483697" r:id="rId5"/>
    <p:sldMasterId id="2147483724" r:id="rId6"/>
    <p:sldMasterId id="2147483751" r:id="rId7"/>
    <p:sldMasterId id="2147483778" r:id="rId8"/>
    <p:sldMasterId id="2147483805" r:id="rId9"/>
    <p:sldMasterId id="2147483832" r:id="rId10"/>
    <p:sldMasterId id="2147483859" r:id="rId11"/>
    <p:sldMasterId id="2147483886" r:id="rId12"/>
    <p:sldMasterId id="2147483913" r:id="rId13"/>
    <p:sldMasterId id="2147483919" r:id="rId14"/>
    <p:sldMasterId id="2147483946" r:id="rId15"/>
    <p:sldMasterId id="2147483973" r:id="rId16"/>
    <p:sldMasterId id="2147484000" r:id="rId17"/>
    <p:sldMasterId id="2147484027" r:id="rId18"/>
    <p:sldMasterId id="2147484054" r:id="rId19"/>
    <p:sldMasterId id="2147484081" r:id="rId20"/>
    <p:sldMasterId id="2147484108" r:id="rId21"/>
    <p:sldMasterId id="2147484135" r:id="rId22"/>
    <p:sldMasterId id="2147484162" r:id="rId23"/>
    <p:sldMasterId id="2147484189" r:id="rId24"/>
    <p:sldMasterId id="2147484216" r:id="rId25"/>
    <p:sldMasterId id="2147484243" r:id="rId26"/>
    <p:sldMasterId id="2147484270" r:id="rId27"/>
    <p:sldMasterId id="2147484297" r:id="rId28"/>
    <p:sldMasterId id="2147484324" r:id="rId29"/>
  </p:sldMasterIdLst>
  <p:notesMasterIdLst>
    <p:notesMasterId r:id="rId99"/>
  </p:notesMasterIdLst>
  <p:sldIdLst>
    <p:sldId id="322" r:id="rId30"/>
    <p:sldId id="258" r:id="rId31"/>
    <p:sldId id="256" r:id="rId32"/>
    <p:sldId id="259" r:id="rId33"/>
    <p:sldId id="260" r:id="rId34"/>
    <p:sldId id="261" r:id="rId35"/>
    <p:sldId id="262" r:id="rId36"/>
    <p:sldId id="263" r:id="rId37"/>
    <p:sldId id="264" r:id="rId38"/>
    <p:sldId id="272" r:id="rId39"/>
    <p:sldId id="265" r:id="rId40"/>
    <p:sldId id="267" r:id="rId41"/>
    <p:sldId id="257" r:id="rId42"/>
    <p:sldId id="273" r:id="rId43"/>
    <p:sldId id="269" r:id="rId44"/>
    <p:sldId id="270" r:id="rId45"/>
    <p:sldId id="271" r:id="rId46"/>
    <p:sldId id="327" r:id="rId47"/>
    <p:sldId id="275" r:id="rId48"/>
    <p:sldId id="268" r:id="rId49"/>
    <p:sldId id="276" r:id="rId50"/>
    <p:sldId id="278" r:id="rId51"/>
    <p:sldId id="279" r:id="rId52"/>
    <p:sldId id="280" r:id="rId53"/>
    <p:sldId id="277" r:id="rId54"/>
    <p:sldId id="281" r:id="rId55"/>
    <p:sldId id="282" r:id="rId56"/>
    <p:sldId id="283" r:id="rId57"/>
    <p:sldId id="284" r:id="rId58"/>
    <p:sldId id="285" r:id="rId59"/>
    <p:sldId id="287" r:id="rId60"/>
    <p:sldId id="288" r:id="rId61"/>
    <p:sldId id="290" r:id="rId62"/>
    <p:sldId id="286" r:id="rId63"/>
    <p:sldId id="291" r:id="rId64"/>
    <p:sldId id="289" r:id="rId65"/>
    <p:sldId id="323" r:id="rId66"/>
    <p:sldId id="294" r:id="rId67"/>
    <p:sldId id="293" r:id="rId68"/>
    <p:sldId id="296" r:id="rId69"/>
    <p:sldId id="326" r:id="rId70"/>
    <p:sldId id="298" r:id="rId71"/>
    <p:sldId id="299" r:id="rId72"/>
    <p:sldId id="300" r:id="rId73"/>
    <p:sldId id="297" r:id="rId74"/>
    <p:sldId id="302" r:id="rId75"/>
    <p:sldId id="301" r:id="rId76"/>
    <p:sldId id="303" r:id="rId77"/>
    <p:sldId id="304" r:id="rId78"/>
    <p:sldId id="305" r:id="rId79"/>
    <p:sldId id="306" r:id="rId80"/>
    <p:sldId id="308" r:id="rId81"/>
    <p:sldId id="312" r:id="rId82"/>
    <p:sldId id="311" r:id="rId83"/>
    <p:sldId id="310" r:id="rId84"/>
    <p:sldId id="307" r:id="rId85"/>
    <p:sldId id="313" r:id="rId86"/>
    <p:sldId id="314" r:id="rId87"/>
    <p:sldId id="324" r:id="rId88"/>
    <p:sldId id="315" r:id="rId89"/>
    <p:sldId id="316" r:id="rId90"/>
    <p:sldId id="317" r:id="rId91"/>
    <p:sldId id="319" r:id="rId92"/>
    <p:sldId id="320" r:id="rId93"/>
    <p:sldId id="321" r:id="rId94"/>
    <p:sldId id="325" r:id="rId95"/>
    <p:sldId id="318" r:id="rId96"/>
    <p:sldId id="329" r:id="rId97"/>
    <p:sldId id="328" r:id="rId98"/>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000" autoAdjust="0"/>
    <p:restoredTop sz="94374" autoAdjust="0"/>
  </p:normalViewPr>
  <p:slideViewPr>
    <p:cSldViewPr snapToGrid="0">
      <p:cViewPr varScale="1">
        <p:scale>
          <a:sx n="69" d="100"/>
          <a:sy n="69" d="100"/>
        </p:scale>
        <p:origin x="780"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Master" Target="slideMasters/slideMaster26.xml"/><Relationship Id="rId21" Type="http://schemas.openxmlformats.org/officeDocument/2006/relationships/slideMaster" Target="slideMasters/slideMaster21.xml"/><Relationship Id="rId42" Type="http://schemas.openxmlformats.org/officeDocument/2006/relationships/slide" Target="slides/slide13.xml"/><Relationship Id="rId47" Type="http://schemas.openxmlformats.org/officeDocument/2006/relationships/slide" Target="slides/slide18.xml"/><Relationship Id="rId63" Type="http://schemas.openxmlformats.org/officeDocument/2006/relationships/slide" Target="slides/slide34.xml"/><Relationship Id="rId68" Type="http://schemas.openxmlformats.org/officeDocument/2006/relationships/slide" Target="slides/slide39.xml"/><Relationship Id="rId84" Type="http://schemas.openxmlformats.org/officeDocument/2006/relationships/slide" Target="slides/slide55.xml"/><Relationship Id="rId89" Type="http://schemas.openxmlformats.org/officeDocument/2006/relationships/slide" Target="slides/slide60.xml"/><Relationship Id="rId16" Type="http://schemas.openxmlformats.org/officeDocument/2006/relationships/slideMaster" Target="slideMasters/slideMaster16.xml"/><Relationship Id="rId11" Type="http://schemas.openxmlformats.org/officeDocument/2006/relationships/slideMaster" Target="slideMasters/slideMaster11.xml"/><Relationship Id="rId32" Type="http://schemas.openxmlformats.org/officeDocument/2006/relationships/slide" Target="slides/slide3.xml"/><Relationship Id="rId37" Type="http://schemas.openxmlformats.org/officeDocument/2006/relationships/slide" Target="slides/slide8.xml"/><Relationship Id="rId53" Type="http://schemas.openxmlformats.org/officeDocument/2006/relationships/slide" Target="slides/slide24.xml"/><Relationship Id="rId58" Type="http://schemas.openxmlformats.org/officeDocument/2006/relationships/slide" Target="slides/slide29.xml"/><Relationship Id="rId74" Type="http://schemas.openxmlformats.org/officeDocument/2006/relationships/slide" Target="slides/slide45.xml"/><Relationship Id="rId79" Type="http://schemas.openxmlformats.org/officeDocument/2006/relationships/slide" Target="slides/slide50.xml"/><Relationship Id="rId102" Type="http://schemas.openxmlformats.org/officeDocument/2006/relationships/theme" Target="theme/theme1.xml"/><Relationship Id="rId5" Type="http://schemas.openxmlformats.org/officeDocument/2006/relationships/slideMaster" Target="slideMasters/slideMaster5.xml"/><Relationship Id="rId90" Type="http://schemas.openxmlformats.org/officeDocument/2006/relationships/slide" Target="slides/slide61.xml"/><Relationship Id="rId95" Type="http://schemas.openxmlformats.org/officeDocument/2006/relationships/slide" Target="slides/slide66.xml"/><Relationship Id="rId22" Type="http://schemas.openxmlformats.org/officeDocument/2006/relationships/slideMaster" Target="slideMasters/slideMaster22.xml"/><Relationship Id="rId27" Type="http://schemas.openxmlformats.org/officeDocument/2006/relationships/slideMaster" Target="slideMasters/slideMaster27.xml"/><Relationship Id="rId43" Type="http://schemas.openxmlformats.org/officeDocument/2006/relationships/slide" Target="slides/slide14.xml"/><Relationship Id="rId48" Type="http://schemas.openxmlformats.org/officeDocument/2006/relationships/slide" Target="slides/slide19.xml"/><Relationship Id="rId64" Type="http://schemas.openxmlformats.org/officeDocument/2006/relationships/slide" Target="slides/slide35.xml"/><Relationship Id="rId69" Type="http://schemas.openxmlformats.org/officeDocument/2006/relationships/slide" Target="slides/slide40.xml"/><Relationship Id="rId80" Type="http://schemas.openxmlformats.org/officeDocument/2006/relationships/slide" Target="slides/slide51.xml"/><Relationship Id="rId85" Type="http://schemas.openxmlformats.org/officeDocument/2006/relationships/slide" Target="slides/slide56.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Master" Target="slideMasters/slideMaster25.xml"/><Relationship Id="rId33" Type="http://schemas.openxmlformats.org/officeDocument/2006/relationships/slide" Target="slides/slide4.xml"/><Relationship Id="rId38" Type="http://schemas.openxmlformats.org/officeDocument/2006/relationships/slide" Target="slides/slide9.xml"/><Relationship Id="rId46" Type="http://schemas.openxmlformats.org/officeDocument/2006/relationships/slide" Target="slides/slide17.xml"/><Relationship Id="rId59" Type="http://schemas.openxmlformats.org/officeDocument/2006/relationships/slide" Target="slides/slide30.xml"/><Relationship Id="rId67" Type="http://schemas.openxmlformats.org/officeDocument/2006/relationships/slide" Target="slides/slide38.xml"/><Relationship Id="rId103" Type="http://schemas.openxmlformats.org/officeDocument/2006/relationships/tableStyles" Target="tableStyles.xml"/><Relationship Id="rId20" Type="http://schemas.openxmlformats.org/officeDocument/2006/relationships/slideMaster" Target="slideMasters/slideMaster20.xml"/><Relationship Id="rId41" Type="http://schemas.openxmlformats.org/officeDocument/2006/relationships/slide" Target="slides/slide12.xml"/><Relationship Id="rId54" Type="http://schemas.openxmlformats.org/officeDocument/2006/relationships/slide" Target="slides/slide25.xml"/><Relationship Id="rId62" Type="http://schemas.openxmlformats.org/officeDocument/2006/relationships/slide" Target="slides/slide33.xml"/><Relationship Id="rId70" Type="http://schemas.openxmlformats.org/officeDocument/2006/relationships/slide" Target="slides/slide41.xml"/><Relationship Id="rId75" Type="http://schemas.openxmlformats.org/officeDocument/2006/relationships/slide" Target="slides/slide46.xml"/><Relationship Id="rId83" Type="http://schemas.openxmlformats.org/officeDocument/2006/relationships/slide" Target="slides/slide54.xml"/><Relationship Id="rId88" Type="http://schemas.openxmlformats.org/officeDocument/2006/relationships/slide" Target="slides/slide59.xml"/><Relationship Id="rId91" Type="http://schemas.openxmlformats.org/officeDocument/2006/relationships/slide" Target="slides/slide62.xml"/><Relationship Id="rId96" Type="http://schemas.openxmlformats.org/officeDocument/2006/relationships/slide" Target="slides/slide67.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36" Type="http://schemas.openxmlformats.org/officeDocument/2006/relationships/slide" Target="slides/slide7.xml"/><Relationship Id="rId49" Type="http://schemas.openxmlformats.org/officeDocument/2006/relationships/slide" Target="slides/slide20.xml"/><Relationship Id="rId57" Type="http://schemas.openxmlformats.org/officeDocument/2006/relationships/slide" Target="slides/slide28.xml"/><Relationship Id="rId10" Type="http://schemas.openxmlformats.org/officeDocument/2006/relationships/slideMaster" Target="slideMasters/slideMaster10.xml"/><Relationship Id="rId31" Type="http://schemas.openxmlformats.org/officeDocument/2006/relationships/slide" Target="slides/slide2.xml"/><Relationship Id="rId44" Type="http://schemas.openxmlformats.org/officeDocument/2006/relationships/slide" Target="slides/slide15.xml"/><Relationship Id="rId52" Type="http://schemas.openxmlformats.org/officeDocument/2006/relationships/slide" Target="slides/slide23.xml"/><Relationship Id="rId60" Type="http://schemas.openxmlformats.org/officeDocument/2006/relationships/slide" Target="slides/slide31.xml"/><Relationship Id="rId65" Type="http://schemas.openxmlformats.org/officeDocument/2006/relationships/slide" Target="slides/slide36.xml"/><Relationship Id="rId73" Type="http://schemas.openxmlformats.org/officeDocument/2006/relationships/slide" Target="slides/slide44.xml"/><Relationship Id="rId78" Type="http://schemas.openxmlformats.org/officeDocument/2006/relationships/slide" Target="slides/slide49.xml"/><Relationship Id="rId81" Type="http://schemas.openxmlformats.org/officeDocument/2006/relationships/slide" Target="slides/slide52.xml"/><Relationship Id="rId86" Type="http://schemas.openxmlformats.org/officeDocument/2006/relationships/slide" Target="slides/slide57.xml"/><Relationship Id="rId94" Type="http://schemas.openxmlformats.org/officeDocument/2006/relationships/slide" Target="slides/slide65.xml"/><Relationship Id="rId99" Type="http://schemas.openxmlformats.org/officeDocument/2006/relationships/notesMaster" Target="notesMasters/notesMaster1.xml"/><Relationship Id="rId101"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10.xml"/><Relationship Id="rId34" Type="http://schemas.openxmlformats.org/officeDocument/2006/relationships/slide" Target="slides/slide5.xml"/><Relationship Id="rId50" Type="http://schemas.openxmlformats.org/officeDocument/2006/relationships/slide" Target="slides/slide21.xml"/><Relationship Id="rId55" Type="http://schemas.openxmlformats.org/officeDocument/2006/relationships/slide" Target="slides/slide26.xml"/><Relationship Id="rId76" Type="http://schemas.openxmlformats.org/officeDocument/2006/relationships/slide" Target="slides/slide47.xml"/><Relationship Id="rId97" Type="http://schemas.openxmlformats.org/officeDocument/2006/relationships/slide" Target="slides/slide68.xml"/><Relationship Id="rId7" Type="http://schemas.openxmlformats.org/officeDocument/2006/relationships/slideMaster" Target="slideMasters/slideMaster7.xml"/><Relationship Id="rId71" Type="http://schemas.openxmlformats.org/officeDocument/2006/relationships/slide" Target="slides/slide42.xml"/><Relationship Id="rId92" Type="http://schemas.openxmlformats.org/officeDocument/2006/relationships/slide" Target="slides/slide63.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 Target="slides/slide11.xml"/><Relationship Id="rId45" Type="http://schemas.openxmlformats.org/officeDocument/2006/relationships/slide" Target="slides/slide16.xml"/><Relationship Id="rId66" Type="http://schemas.openxmlformats.org/officeDocument/2006/relationships/slide" Target="slides/slide37.xml"/><Relationship Id="rId87" Type="http://schemas.openxmlformats.org/officeDocument/2006/relationships/slide" Target="slides/slide58.xml"/><Relationship Id="rId61" Type="http://schemas.openxmlformats.org/officeDocument/2006/relationships/slide" Target="slides/slide32.xml"/><Relationship Id="rId82" Type="http://schemas.openxmlformats.org/officeDocument/2006/relationships/slide" Target="slides/slide53.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 Target="slides/slide1.xml"/><Relationship Id="rId35" Type="http://schemas.openxmlformats.org/officeDocument/2006/relationships/slide" Target="slides/slide6.xml"/><Relationship Id="rId56" Type="http://schemas.openxmlformats.org/officeDocument/2006/relationships/slide" Target="slides/slide27.xml"/><Relationship Id="rId77" Type="http://schemas.openxmlformats.org/officeDocument/2006/relationships/slide" Target="slides/slide48.xml"/><Relationship Id="rId100" Type="http://schemas.openxmlformats.org/officeDocument/2006/relationships/presProps" Target="presProps.xml"/><Relationship Id="rId8" Type="http://schemas.openxmlformats.org/officeDocument/2006/relationships/slideMaster" Target="slideMasters/slideMaster8.xml"/><Relationship Id="rId51" Type="http://schemas.openxmlformats.org/officeDocument/2006/relationships/slide" Target="slides/slide22.xml"/><Relationship Id="rId72" Type="http://schemas.openxmlformats.org/officeDocument/2006/relationships/slide" Target="slides/slide43.xml"/><Relationship Id="rId93" Type="http://schemas.openxmlformats.org/officeDocument/2006/relationships/slide" Target="slides/slide64.xml"/><Relationship Id="rId98" Type="http://schemas.openxmlformats.org/officeDocument/2006/relationships/slide" Target="slides/slide69.xml"/><Relationship Id="rId3" Type="http://schemas.openxmlformats.org/officeDocument/2006/relationships/slideMaster" Target="slideMasters/slideMaster3.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2.xml"/><Relationship Id="rId1" Type="http://schemas.microsoft.com/office/2011/relationships/chartStyle" Target="style22.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3.xml"/><Relationship Id="rId1" Type="http://schemas.microsoft.com/office/2011/relationships/chartStyle" Target="style23.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4.xml"/><Relationship Id="rId1" Type="http://schemas.microsoft.com/office/2011/relationships/chartStyle" Target="style24.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5.xml"/><Relationship Id="rId1" Type="http://schemas.microsoft.com/office/2011/relationships/chartStyle" Target="style25.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6.xml"/><Relationship Id="rId1" Type="http://schemas.microsoft.com/office/2011/relationships/chartStyle" Target="style26.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27.xml"/><Relationship Id="rId1" Type="http://schemas.microsoft.com/office/2011/relationships/chartStyle" Target="style27.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28.xml"/><Relationship Id="rId1" Type="http://schemas.microsoft.com/office/2011/relationships/chartStyle" Target="style28.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29.xml"/><Relationship Id="rId1" Type="http://schemas.microsoft.com/office/2011/relationships/chartStyle" Target="style2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30.xml"/><Relationship Id="rId1" Type="http://schemas.microsoft.com/office/2011/relationships/chartStyle" Target="style30.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31.xml"/><Relationship Id="rId1" Type="http://schemas.microsoft.com/office/2011/relationships/chartStyle" Target="style31.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32.xml"/><Relationship Id="rId1" Type="http://schemas.microsoft.com/office/2011/relationships/chartStyle" Target="style32.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33.xml"/><Relationship Id="rId1" Type="http://schemas.microsoft.com/office/2011/relationships/chartStyle" Target="style33.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34.xml"/><Relationship Id="rId1" Type="http://schemas.microsoft.com/office/2011/relationships/chartStyle" Target="style34.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35.xml"/><Relationship Id="rId1" Type="http://schemas.microsoft.com/office/2011/relationships/chartStyle" Target="style35.xml"/></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36.xml"/><Relationship Id="rId1" Type="http://schemas.microsoft.com/office/2011/relationships/chartStyle" Target="style36.xml"/></Relationships>
</file>

<file path=ppt/charts/_rels/chart37.xml.rels><?xml version="1.0" encoding="UTF-8" standalone="yes"?>
<Relationships xmlns="http://schemas.openxmlformats.org/package/2006/relationships"><Relationship Id="rId3" Type="http://schemas.openxmlformats.org/officeDocument/2006/relationships/package" Target="../embeddings/Microsoft_Excel_Worksheet36.xlsx"/><Relationship Id="rId2" Type="http://schemas.microsoft.com/office/2011/relationships/chartColorStyle" Target="colors37.xml"/><Relationship Id="rId1" Type="http://schemas.microsoft.com/office/2011/relationships/chartStyle" Target="style37.xml"/></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38.xml"/><Relationship Id="rId1" Type="http://schemas.microsoft.com/office/2011/relationships/chartStyle" Target="style38.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39.xml"/><Relationship Id="rId1" Type="http://schemas.microsoft.com/office/2011/relationships/chartStyle" Target="style39.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40.xml"/><Relationship Id="rId1" Type="http://schemas.microsoft.com/office/2011/relationships/chartStyle" Target="style40.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41.xml"/><Relationship Id="rId1" Type="http://schemas.microsoft.com/office/2011/relationships/chartStyle" Target="style41.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42.xml"/><Relationship Id="rId1" Type="http://schemas.microsoft.com/office/2011/relationships/chartStyle" Target="style42.xm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43.xml"/><Relationship Id="rId1" Type="http://schemas.microsoft.com/office/2011/relationships/chartStyle" Target="style43.xml"/></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44.xml"/><Relationship Id="rId1" Type="http://schemas.microsoft.com/office/2011/relationships/chartStyle" Target="style44.xml"/></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44.xlsx"/><Relationship Id="rId2" Type="http://schemas.microsoft.com/office/2011/relationships/chartColorStyle" Target="colors45.xml"/><Relationship Id="rId1" Type="http://schemas.microsoft.com/office/2011/relationships/chartStyle" Target="style45.xml"/></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45.xlsx"/><Relationship Id="rId2" Type="http://schemas.microsoft.com/office/2011/relationships/chartColorStyle" Target="colors46.xml"/><Relationship Id="rId1" Type="http://schemas.microsoft.com/office/2011/relationships/chartStyle" Target="style46.xml"/></Relationships>
</file>

<file path=ppt/charts/_rels/chart47.xml.rels><?xml version="1.0" encoding="UTF-8" standalone="yes"?>
<Relationships xmlns="http://schemas.openxmlformats.org/package/2006/relationships"><Relationship Id="rId3" Type="http://schemas.openxmlformats.org/officeDocument/2006/relationships/package" Target="../embeddings/Microsoft_Excel_Worksheet46.xlsx"/><Relationship Id="rId2" Type="http://schemas.microsoft.com/office/2011/relationships/chartColorStyle" Target="colors47.xml"/><Relationship Id="rId1" Type="http://schemas.microsoft.com/office/2011/relationships/chartStyle" Target="style47.xml"/></Relationships>
</file>

<file path=ppt/charts/_rels/chart48.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48.xml"/><Relationship Id="rId1" Type="http://schemas.microsoft.com/office/2011/relationships/chartStyle" Target="style48.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48.xlsx"/><Relationship Id="rId2" Type="http://schemas.microsoft.com/office/2011/relationships/chartColorStyle" Target="colors49.xml"/><Relationship Id="rId1" Type="http://schemas.microsoft.com/office/2011/relationships/chartStyle" Target="style49.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50.xml"/><Relationship Id="rId1" Type="http://schemas.microsoft.com/office/2011/relationships/chartStyle" Target="style50.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A58D-964C-8144-A1364EE815CF}"/>
            </c:ext>
          </c:extLst>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1-A58D-964C-8144-A1364EE815CF}"/>
            </c:ext>
          </c:extLst>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2-A58D-964C-8144-A1364EE815CF}"/>
            </c:ext>
          </c:extLst>
        </c:ser>
        <c:dLbls>
          <c:showLegendKey val="0"/>
          <c:showVal val="0"/>
          <c:showCatName val="0"/>
          <c:showSerName val="0"/>
          <c:showPercent val="0"/>
          <c:showBubbleSize val="0"/>
        </c:dLbls>
        <c:gapWidth val="75"/>
        <c:overlap val="100"/>
        <c:axId val="1357195055"/>
        <c:axId val="1276349791"/>
      </c:barChart>
      <c:catAx>
        <c:axId val="1357195055"/>
        <c:scaling>
          <c:orientation val="minMax"/>
        </c:scaling>
        <c:delete val="0"/>
        <c:axPos val="l"/>
        <c:title>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i="0" dirty="0">
                <a:solidFill>
                  <a:schemeClr val="tx1"/>
                </a:solidFill>
                <a:latin typeface="Arial" panose="020B0604020202020204" pitchFamily="34" charset="0"/>
                <a:cs typeface="Arial" panose="020B0604020202020204" pitchFamily="34" charset="0"/>
              </a:rPr>
              <a:t>Chart Title</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361A-4140-ADCC-1E5D6495AB3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361A-4140-ADCC-1E5D6495AB3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Category 1</c:v>
                </c:pt>
                <c:pt idx="1">
                  <c:v>Category 2</c:v>
                </c:pt>
                <c:pt idx="2">
                  <c:v>Category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361A-4140-ADCC-1E5D6495AB35}"/>
            </c:ext>
          </c:extLst>
        </c:ser>
        <c:dLbls>
          <c:dLblPos val="outEnd"/>
          <c:showLegendKey val="0"/>
          <c:showVal val="1"/>
          <c:showCatName val="0"/>
          <c:showSerName val="0"/>
          <c:showPercent val="0"/>
          <c:showBubbleSize val="0"/>
        </c:dLbls>
        <c:gapWidth val="219"/>
        <c:overlap val="-27"/>
        <c:axId val="1357195055"/>
        <c:axId val="1276349791"/>
      </c:barChart>
      <c:catAx>
        <c:axId val="13571950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276349791"/>
        <c:crosses val="autoZero"/>
        <c:auto val="1"/>
        <c:lblAlgn val="ctr"/>
        <c:lblOffset val="100"/>
        <c:noMultiLvlLbl val="0"/>
      </c:catAx>
      <c:valAx>
        <c:axId val="12763497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3571950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AF088F2-2AAA-4AAC-A500-215424D6733A}" type="datetimeFigureOut">
              <a:rPr lang="en-US" smtClean="0"/>
              <a:t>1/6/2020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3A4974C-A039-44CA-BB1A-F0553D23F3C3}" type="slidenum">
              <a:rPr lang="en-US" smtClean="0"/>
              <a:t>‹#›</a:t>
            </a:fld>
            <a:endParaRPr lang="en-US"/>
          </a:p>
        </p:txBody>
      </p:sp>
    </p:spTree>
    <p:extLst>
      <p:ext uri="{BB962C8B-B14F-4D97-AF65-F5344CB8AC3E}">
        <p14:creationId xmlns:p14="http://schemas.microsoft.com/office/powerpoint/2010/main" val="316335564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6AAD92F-06A2-3446-8211-5D5BA9F604B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3346961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6AAD92F-06A2-3446-8211-5D5BA9F604B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229139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7.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Master" Target="../slideMasters/slideMaster7.xml"/></Relationships>
</file>

<file path=ppt/slideLayouts/_rels/slideLayout117.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Master" Target="../slideMasters/slideMaster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8.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9.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8.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Master" Target="../slideMasters/slideMaster9.xml"/></Relationships>
</file>

<file path=ppt/slideLayouts/_rels/slideLayout169.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Master" Target="../slideMasters/slideMaster9.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10.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4.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Master" Target="../slideMasters/slideMaster10.xml"/></Relationships>
</file>

<file path=ppt/slideLayouts/_rels/slideLayout195.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Master" Target="../slideMasters/slideMaster1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1.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6.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11.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0.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Master" Target="../slideMasters/slideMaster11.xml"/></Relationships>
</file>

<file path=ppt/slideLayouts/_rels/slideLayout221.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Master" Target="../slideMasters/slideMaster1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2.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12.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6.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Master" Target="../slideMasters/slideMaster12.xml"/></Relationships>
</file>

<file path=ppt/slideLayouts/_rels/slideLayout247.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Master" Target="../slideMasters/slideMaster1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2.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6.xml.rels><?xml version="1.0" encoding="UTF-8" standalone="yes"?>
<Relationships xmlns="http://schemas.openxmlformats.org/package/2006/relationships"><Relationship Id="rId2" Type="http://schemas.openxmlformats.org/officeDocument/2006/relationships/chart" Target="../charts/chart19.xml"/><Relationship Id="rId1" Type="http://schemas.openxmlformats.org/officeDocument/2006/relationships/slideMaster" Target="../slideMasters/slideMaster14.xml"/></Relationships>
</file>

<file path=ppt/slideLayouts/_rels/slideLayout277.xml.rels><?xml version="1.0" encoding="UTF-8" standalone="yes"?>
<Relationships xmlns="http://schemas.openxmlformats.org/package/2006/relationships"><Relationship Id="rId2" Type="http://schemas.openxmlformats.org/officeDocument/2006/relationships/chart" Target="../charts/chart20.xml"/><Relationship Id="rId1" Type="http://schemas.openxmlformats.org/officeDocument/2006/relationships/slideMaster" Target="../slideMasters/slideMaster1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5.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15.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2.xml.rels><?xml version="1.0" encoding="UTF-8" standalone="yes"?>
<Relationships xmlns="http://schemas.openxmlformats.org/package/2006/relationships"><Relationship Id="rId2" Type="http://schemas.openxmlformats.org/officeDocument/2006/relationships/chart" Target="../charts/chart21.xml"/><Relationship Id="rId1" Type="http://schemas.openxmlformats.org/officeDocument/2006/relationships/slideMaster" Target="../slideMasters/slideMaster15.xml"/></Relationships>
</file>

<file path=ppt/slideLayouts/_rels/slideLayout303.xml.rels><?xml version="1.0" encoding="UTF-8" standalone="yes"?>
<Relationships xmlns="http://schemas.openxmlformats.org/package/2006/relationships"><Relationship Id="rId2" Type="http://schemas.openxmlformats.org/officeDocument/2006/relationships/chart" Target="../charts/chart22.xml"/><Relationship Id="rId1" Type="http://schemas.openxmlformats.org/officeDocument/2006/relationships/slideMaster" Target="../slideMasters/slideMaster1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6.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16.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28.xml.rels><?xml version="1.0" encoding="UTF-8" standalone="yes"?>
<Relationships xmlns="http://schemas.openxmlformats.org/package/2006/relationships"><Relationship Id="rId2" Type="http://schemas.openxmlformats.org/officeDocument/2006/relationships/chart" Target="../charts/chart23.xml"/><Relationship Id="rId1" Type="http://schemas.openxmlformats.org/officeDocument/2006/relationships/slideMaster" Target="../slideMasters/slideMaster16.xml"/></Relationships>
</file>

<file path=ppt/slideLayouts/_rels/slideLayout329.xml.rels><?xml version="1.0" encoding="UTF-8" standalone="yes"?>
<Relationships xmlns="http://schemas.openxmlformats.org/package/2006/relationships"><Relationship Id="rId2" Type="http://schemas.openxmlformats.org/officeDocument/2006/relationships/chart" Target="../charts/chart24.xml"/><Relationship Id="rId1" Type="http://schemas.openxmlformats.org/officeDocument/2006/relationships/slideMaster" Target="../slideMasters/slideMaster1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17.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4.xml.rels><?xml version="1.0" encoding="UTF-8" standalone="yes"?>
<Relationships xmlns="http://schemas.openxmlformats.org/package/2006/relationships"><Relationship Id="rId2" Type="http://schemas.openxmlformats.org/officeDocument/2006/relationships/chart" Target="../charts/chart25.xml"/><Relationship Id="rId1" Type="http://schemas.openxmlformats.org/officeDocument/2006/relationships/slideMaster" Target="../slideMasters/slideMaster17.xml"/></Relationships>
</file>

<file path=ppt/slideLayouts/_rels/slideLayout355.xml.rels><?xml version="1.0" encoding="UTF-8" standalone="yes"?>
<Relationships xmlns="http://schemas.openxmlformats.org/package/2006/relationships"><Relationship Id="rId2" Type="http://schemas.openxmlformats.org/officeDocument/2006/relationships/chart" Target="../charts/chart26.xml"/><Relationship Id="rId1" Type="http://schemas.openxmlformats.org/officeDocument/2006/relationships/slideMaster" Target="../slideMasters/slideMaster1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8.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6.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18.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2" Type="http://schemas.openxmlformats.org/officeDocument/2006/relationships/chart" Target="../charts/chart27.xml"/><Relationship Id="rId1" Type="http://schemas.openxmlformats.org/officeDocument/2006/relationships/slideMaster" Target="../slideMasters/slideMaster18.xml"/></Relationships>
</file>

<file path=ppt/slideLayouts/_rels/slideLayout381.xml.rels><?xml version="1.0" encoding="UTF-8" standalone="yes"?>
<Relationships xmlns="http://schemas.openxmlformats.org/package/2006/relationships"><Relationship Id="rId2" Type="http://schemas.openxmlformats.org/officeDocument/2006/relationships/chart" Target="../charts/chart28.xml"/><Relationship Id="rId1" Type="http://schemas.openxmlformats.org/officeDocument/2006/relationships/slideMaster" Target="../slideMasters/slideMaster18.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9.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02.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19.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06.xml.rels><?xml version="1.0" encoding="UTF-8" standalone="yes"?>
<Relationships xmlns="http://schemas.openxmlformats.org/package/2006/relationships"><Relationship Id="rId2" Type="http://schemas.openxmlformats.org/officeDocument/2006/relationships/chart" Target="../charts/chart29.xml"/><Relationship Id="rId1" Type="http://schemas.openxmlformats.org/officeDocument/2006/relationships/slideMaster" Target="../slideMasters/slideMaster19.xml"/></Relationships>
</file>

<file path=ppt/slideLayouts/_rels/slideLayout407.xml.rels><?xml version="1.0" encoding="UTF-8" standalone="yes"?>
<Relationships xmlns="http://schemas.openxmlformats.org/package/2006/relationships"><Relationship Id="rId2" Type="http://schemas.openxmlformats.org/officeDocument/2006/relationships/chart" Target="../charts/chart30.xml"/><Relationship Id="rId1" Type="http://schemas.openxmlformats.org/officeDocument/2006/relationships/slideMaster" Target="../slideMasters/slideMaster19.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0.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2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20.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32.xml.rels><?xml version="1.0" encoding="UTF-8" standalone="yes"?>
<Relationships xmlns="http://schemas.openxmlformats.org/package/2006/relationships"><Relationship Id="rId2" Type="http://schemas.openxmlformats.org/officeDocument/2006/relationships/chart" Target="../charts/chart31.xml"/><Relationship Id="rId1" Type="http://schemas.openxmlformats.org/officeDocument/2006/relationships/slideMaster" Target="../slideMasters/slideMaster20.xml"/></Relationships>
</file>

<file path=ppt/slideLayouts/_rels/slideLayout433.xml.rels><?xml version="1.0" encoding="UTF-8" standalone="yes"?>
<Relationships xmlns="http://schemas.openxmlformats.org/package/2006/relationships"><Relationship Id="rId2" Type="http://schemas.openxmlformats.org/officeDocument/2006/relationships/chart" Target="../charts/chart32.xml"/><Relationship Id="rId1" Type="http://schemas.openxmlformats.org/officeDocument/2006/relationships/slideMaster" Target="../slideMasters/slideMaster2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1.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54.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21.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58.xml.rels><?xml version="1.0" encoding="UTF-8" standalone="yes"?>
<Relationships xmlns="http://schemas.openxmlformats.org/package/2006/relationships"><Relationship Id="rId2" Type="http://schemas.openxmlformats.org/officeDocument/2006/relationships/chart" Target="../charts/chart33.xml"/><Relationship Id="rId1" Type="http://schemas.openxmlformats.org/officeDocument/2006/relationships/slideMaster" Target="../slideMasters/slideMaster21.xml"/></Relationships>
</file>

<file path=ppt/slideLayouts/_rels/slideLayout459.xml.rels><?xml version="1.0" encoding="UTF-8" standalone="yes"?>
<Relationships xmlns="http://schemas.openxmlformats.org/package/2006/relationships"><Relationship Id="rId2" Type="http://schemas.openxmlformats.org/officeDocument/2006/relationships/chart" Target="../charts/chart34.xml"/><Relationship Id="rId1" Type="http://schemas.openxmlformats.org/officeDocument/2006/relationships/slideMaster" Target="../slideMasters/slideMaster2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7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2.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22.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84.xml.rels><?xml version="1.0" encoding="UTF-8" standalone="yes"?>
<Relationships xmlns="http://schemas.openxmlformats.org/package/2006/relationships"><Relationship Id="rId2" Type="http://schemas.openxmlformats.org/officeDocument/2006/relationships/chart" Target="../charts/chart35.xml"/><Relationship Id="rId1" Type="http://schemas.openxmlformats.org/officeDocument/2006/relationships/slideMaster" Target="../slideMasters/slideMaster22.xml"/></Relationships>
</file>

<file path=ppt/slideLayouts/_rels/slideLayout485.xml.rels><?xml version="1.0" encoding="UTF-8" standalone="yes"?>
<Relationships xmlns="http://schemas.openxmlformats.org/package/2006/relationships"><Relationship Id="rId2" Type="http://schemas.openxmlformats.org/officeDocument/2006/relationships/chart" Target="../charts/chart36.xml"/><Relationship Id="rId1" Type="http://schemas.openxmlformats.org/officeDocument/2006/relationships/slideMaster" Target="../slideMasters/slideMaster22.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0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3.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06.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23.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2" Type="http://schemas.openxmlformats.org/officeDocument/2006/relationships/chart" Target="../charts/chart37.xml"/><Relationship Id="rId1" Type="http://schemas.openxmlformats.org/officeDocument/2006/relationships/slideMaster" Target="../slideMasters/slideMaster23.xml"/></Relationships>
</file>

<file path=ppt/slideLayouts/_rels/slideLayout511.xml.rels><?xml version="1.0" encoding="UTF-8" standalone="yes"?>
<Relationships xmlns="http://schemas.openxmlformats.org/package/2006/relationships"><Relationship Id="rId2" Type="http://schemas.openxmlformats.org/officeDocument/2006/relationships/chart" Target="../charts/chart38.xml"/><Relationship Id="rId1" Type="http://schemas.openxmlformats.org/officeDocument/2006/relationships/slideMaster" Target="../slideMasters/slideMaster23.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4.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32.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2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36.xml.rels><?xml version="1.0" encoding="UTF-8" standalone="yes"?>
<Relationships xmlns="http://schemas.openxmlformats.org/package/2006/relationships"><Relationship Id="rId2" Type="http://schemas.openxmlformats.org/officeDocument/2006/relationships/chart" Target="../charts/chart39.xml"/><Relationship Id="rId1" Type="http://schemas.openxmlformats.org/officeDocument/2006/relationships/slideMaster" Target="../slideMasters/slideMaster24.xml"/></Relationships>
</file>

<file path=ppt/slideLayouts/_rels/slideLayout537.xml.rels><?xml version="1.0" encoding="UTF-8" standalone="yes"?>
<Relationships xmlns="http://schemas.openxmlformats.org/package/2006/relationships"><Relationship Id="rId2" Type="http://schemas.openxmlformats.org/officeDocument/2006/relationships/chart" Target="../charts/chart40.xml"/><Relationship Id="rId1" Type="http://schemas.openxmlformats.org/officeDocument/2006/relationships/slideMaster" Target="../slideMasters/slideMaster2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5.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5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25.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62.xml.rels><?xml version="1.0" encoding="UTF-8" standalone="yes"?>
<Relationships xmlns="http://schemas.openxmlformats.org/package/2006/relationships"><Relationship Id="rId2" Type="http://schemas.openxmlformats.org/officeDocument/2006/relationships/chart" Target="../charts/chart41.xml"/><Relationship Id="rId1" Type="http://schemas.openxmlformats.org/officeDocument/2006/relationships/slideMaster" Target="../slideMasters/slideMaster25.xml"/></Relationships>
</file>

<file path=ppt/slideLayouts/_rels/slideLayout563.xml.rels><?xml version="1.0" encoding="UTF-8" standalone="yes"?>
<Relationships xmlns="http://schemas.openxmlformats.org/package/2006/relationships"><Relationship Id="rId2" Type="http://schemas.openxmlformats.org/officeDocument/2006/relationships/chart" Target="../charts/chart42.xml"/><Relationship Id="rId1" Type="http://schemas.openxmlformats.org/officeDocument/2006/relationships/slideMaster" Target="../slideMasters/slideMaster25.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8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6.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84.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26.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88.xml.rels><?xml version="1.0" encoding="UTF-8" standalone="yes"?>
<Relationships xmlns="http://schemas.openxmlformats.org/package/2006/relationships"><Relationship Id="rId2" Type="http://schemas.openxmlformats.org/officeDocument/2006/relationships/chart" Target="../charts/chart43.xml"/><Relationship Id="rId1" Type="http://schemas.openxmlformats.org/officeDocument/2006/relationships/slideMaster" Target="../slideMasters/slideMaster26.xml"/></Relationships>
</file>

<file path=ppt/slideLayouts/_rels/slideLayout589.xml.rels><?xml version="1.0" encoding="UTF-8" standalone="yes"?>
<Relationships xmlns="http://schemas.openxmlformats.org/package/2006/relationships"><Relationship Id="rId2" Type="http://schemas.openxmlformats.org/officeDocument/2006/relationships/chart" Target="../charts/chart44.xml"/><Relationship Id="rId1" Type="http://schemas.openxmlformats.org/officeDocument/2006/relationships/slideMaster" Target="../slideMasters/slideMaster2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5.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0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7.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0.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27.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14.xml.rels><?xml version="1.0" encoding="UTF-8" standalone="yes"?>
<Relationships xmlns="http://schemas.openxmlformats.org/package/2006/relationships"><Relationship Id="rId2" Type="http://schemas.openxmlformats.org/officeDocument/2006/relationships/chart" Target="../charts/chart45.xml"/><Relationship Id="rId1" Type="http://schemas.openxmlformats.org/officeDocument/2006/relationships/slideMaster" Target="../slideMasters/slideMaster27.xml"/></Relationships>
</file>

<file path=ppt/slideLayouts/_rels/slideLayout615.xml.rels><?xml version="1.0" encoding="UTF-8" standalone="yes"?>
<Relationships xmlns="http://schemas.openxmlformats.org/package/2006/relationships"><Relationship Id="rId2" Type="http://schemas.openxmlformats.org/officeDocument/2006/relationships/chart" Target="../charts/chart46.xml"/><Relationship Id="rId1" Type="http://schemas.openxmlformats.org/officeDocument/2006/relationships/slideMaster" Target="../slideMasters/slideMaster2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8.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6.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28.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Master" Target="../slideMasters/slideMaster5.xml"/></Relationships>
</file>

<file path=ppt/slideLayouts/_rels/slideLayout640.xml.rels><?xml version="1.0" encoding="UTF-8" standalone="yes"?>
<Relationships xmlns="http://schemas.openxmlformats.org/package/2006/relationships"><Relationship Id="rId2" Type="http://schemas.openxmlformats.org/officeDocument/2006/relationships/chart" Target="../charts/chart47.xml"/><Relationship Id="rId1" Type="http://schemas.openxmlformats.org/officeDocument/2006/relationships/slideMaster" Target="../slideMasters/slideMaster28.xml"/></Relationships>
</file>

<file path=ppt/slideLayouts/_rels/slideLayout641.xml.rels><?xml version="1.0" encoding="UTF-8" standalone="yes"?>
<Relationships xmlns="http://schemas.openxmlformats.org/package/2006/relationships"><Relationship Id="rId2" Type="http://schemas.openxmlformats.org/officeDocument/2006/relationships/chart" Target="../charts/chart48.xml"/><Relationship Id="rId1" Type="http://schemas.openxmlformats.org/officeDocument/2006/relationships/slideMaster" Target="../slideMasters/slideMaster28.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5.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Master" Target="../slideMasters/slideMaster5.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9.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62.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29.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66.xml.rels><?xml version="1.0" encoding="UTF-8" standalone="yes"?>
<Relationships xmlns="http://schemas.openxmlformats.org/package/2006/relationships"><Relationship Id="rId2" Type="http://schemas.openxmlformats.org/officeDocument/2006/relationships/chart" Target="../charts/chart49.xml"/><Relationship Id="rId1" Type="http://schemas.openxmlformats.org/officeDocument/2006/relationships/slideMaster" Target="../slideMasters/slideMaster29.xml"/></Relationships>
</file>

<file path=ppt/slideLayouts/_rels/slideLayout667.xml.rels><?xml version="1.0" encoding="UTF-8" standalone="yes"?>
<Relationships xmlns="http://schemas.openxmlformats.org/package/2006/relationships"><Relationship Id="rId2" Type="http://schemas.openxmlformats.org/officeDocument/2006/relationships/chart" Target="../charts/chart50.xml"/><Relationship Id="rId1" Type="http://schemas.openxmlformats.org/officeDocument/2006/relationships/slideMaster" Target="../slideMasters/slideMaster2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6.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915128" y="1788454"/>
            <a:ext cx="8361229" cy="2098226"/>
          </a:xfrm>
        </p:spPr>
        <p:txBody>
          <a:bodyPr anchor="b">
            <a:noAutofit/>
          </a:bodyPr>
          <a:lstStyle>
            <a:lvl1pPr algn="ctr">
              <a:defRPr sz="7200" cap="all" baseline="0">
                <a:solidFill>
                  <a:schemeClr val="tx2"/>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2679906" y="3956279"/>
            <a:ext cx="6831673" cy="1086237"/>
          </a:xfrm>
        </p:spPr>
        <p:txBody>
          <a:bodyPr>
            <a:normAutofit/>
          </a:bodyPr>
          <a:lstStyle>
            <a:lvl1pPr marL="0" indent="0" algn="ctr">
              <a:lnSpc>
                <a:spcPct val="112000"/>
              </a:lnSpc>
              <a:spcBef>
                <a:spcPts val="0"/>
              </a:spcBef>
              <a:spcAft>
                <a:spcPts val="0"/>
              </a:spcAft>
              <a:buNone/>
              <a:defRPr sz="23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a:xfrm>
            <a:off x="752858" y="6453386"/>
            <a:ext cx="1607944" cy="404614"/>
          </a:xfrm>
        </p:spPr>
        <p:txBody>
          <a:bodyPr/>
          <a:lstStyle>
            <a:lvl1pPr>
              <a:defRPr baseline="0">
                <a:solidFill>
                  <a:schemeClr val="tx2"/>
                </a:solidFill>
              </a:defRPr>
            </a:lvl1pPr>
          </a:lstStyle>
          <a:p>
            <a:fld id="{87DE6118-2437-4B30-8E3C-4D2BE6020583}" type="datetimeFigureOut">
              <a:rPr lang="en-US" dirty="0"/>
              <a:pPr/>
              <a:t>1/6/2020</a:t>
            </a:fld>
            <a:endParaRPr lang="en-US" dirty="0"/>
          </a:p>
        </p:txBody>
      </p:sp>
      <p:sp>
        <p:nvSpPr>
          <p:cNvPr id="5" name="Footer Placeholder 4"/>
          <p:cNvSpPr>
            <a:spLocks noGrp="1"/>
          </p:cNvSpPr>
          <p:nvPr>
            <p:ph type="ftr" sz="quarter" idx="11"/>
          </p:nvPr>
        </p:nvSpPr>
        <p:spPr>
          <a:xfrm>
            <a:off x="2584054" y="6453386"/>
            <a:ext cx="7023377" cy="404614"/>
          </a:xfrm>
        </p:spPr>
        <p:txBody>
          <a:bodyPr/>
          <a:lstStyle>
            <a:lvl1pPr algn="ctr">
              <a:defRPr baseline="0">
                <a:solidFill>
                  <a:schemeClr val="tx2"/>
                </a:solidFill>
              </a:defRPr>
            </a:lvl1pPr>
          </a:lstStyle>
          <a:p>
            <a:endParaRPr lang="en-US" dirty="0"/>
          </a:p>
        </p:txBody>
      </p:sp>
      <p:sp>
        <p:nvSpPr>
          <p:cNvPr id="6" name="Slide Number Placeholder 5"/>
          <p:cNvSpPr>
            <a:spLocks noGrp="1"/>
          </p:cNvSpPr>
          <p:nvPr>
            <p:ph type="sldNum" sz="quarter" idx="12"/>
          </p:nvPr>
        </p:nvSpPr>
        <p:spPr>
          <a:xfrm>
            <a:off x="9830683" y="6453386"/>
            <a:ext cx="1596292" cy="404614"/>
          </a:xfrm>
        </p:spPr>
        <p:txBody>
          <a:bodyPr/>
          <a:lstStyle>
            <a:lvl1pPr>
              <a:defRPr baseline="0">
                <a:solidFill>
                  <a:schemeClr val="tx2"/>
                </a:solidFill>
              </a:defRPr>
            </a:lvl1pPr>
          </a:lstStyle>
          <a:p>
            <a:fld id="{69E57DC2-970A-4B3E-BB1C-7A09969E49DF}" type="slidenum">
              <a:rPr lang="en-US" dirty="0"/>
              <a:pPr/>
              <a:t>‹#›</a:t>
            </a:fld>
            <a:endParaRPr lang="en-US" dirty="0"/>
          </a:p>
        </p:txBody>
      </p:sp>
      <p:grpSp>
        <p:nvGrpSpPr>
          <p:cNvPr id="7" name="Group 6"/>
          <p:cNvGrpSpPr/>
          <p:nvPr/>
        </p:nvGrpSpPr>
        <p:grpSpPr>
          <a:xfrm>
            <a:off x="752858" y="744469"/>
            <a:ext cx="10674117" cy="5349671"/>
            <a:chOff x="752858" y="744469"/>
            <a:chExt cx="10674117" cy="5349671"/>
          </a:xfrm>
        </p:grpSpPr>
        <p:sp>
          <p:nvSpPr>
            <p:cNvPr id="11" name="Freeform 6"/>
            <p:cNvSpPr/>
            <p:nvPr/>
          </p:nvSpPr>
          <p:spPr bwMode="auto">
            <a:xfrm>
              <a:off x="8151962" y="1685652"/>
              <a:ext cx="3275013" cy="4408488"/>
            </a:xfrm>
            <a:custGeom>
              <a:avLst/>
              <a:gdLst/>
              <a:ahLst/>
              <a:cxnLst/>
              <a:rect l="l" t="t" r="r" b="b"/>
              <a:pathLst>
                <a:path w="10000" h="10000">
                  <a:moveTo>
                    <a:pt x="8761" y="0"/>
                  </a:moveTo>
                  <a:lnTo>
                    <a:pt x="10000" y="0"/>
                  </a:lnTo>
                  <a:lnTo>
                    <a:pt x="10000" y="10000"/>
                  </a:lnTo>
                  <a:lnTo>
                    <a:pt x="0" y="10000"/>
                  </a:lnTo>
                  <a:lnTo>
                    <a:pt x="0" y="9126"/>
                  </a:lnTo>
                  <a:lnTo>
                    <a:pt x="8761" y="9127"/>
                  </a:lnTo>
                  <a:lnTo>
                    <a:pt x="8761" y="0"/>
                  </a:lnTo>
                  <a:close/>
                </a:path>
              </a:pathLst>
            </a:custGeom>
            <a:solidFill>
              <a:schemeClr val="tx2"/>
            </a:solidFill>
            <a:ln w="0">
              <a:noFill/>
              <a:prstDash val="solid"/>
              <a:round/>
              <a:headEnd/>
              <a:tailEnd/>
            </a:ln>
          </p:spPr>
        </p:sp>
        <p:sp>
          <p:nvSpPr>
            <p:cNvPr id="14" name="Freeform 6"/>
            <p:cNvSpPr/>
            <p:nvPr/>
          </p:nvSpPr>
          <p:spPr bwMode="auto">
            <a:xfrm flipH="1" flipV="1">
              <a:off x="752858" y="744469"/>
              <a:ext cx="3275668" cy="4408488"/>
            </a:xfrm>
            <a:custGeom>
              <a:avLst/>
              <a:gdLst/>
              <a:ahLst/>
              <a:cxnLst/>
              <a:rect l="l" t="t" r="r" b="b"/>
              <a:pathLst>
                <a:path w="10002" h="10000">
                  <a:moveTo>
                    <a:pt x="8763" y="0"/>
                  </a:moveTo>
                  <a:lnTo>
                    <a:pt x="10002" y="0"/>
                  </a:lnTo>
                  <a:lnTo>
                    <a:pt x="10002" y="10000"/>
                  </a:lnTo>
                  <a:lnTo>
                    <a:pt x="2" y="10000"/>
                  </a:lnTo>
                  <a:cubicBezTo>
                    <a:pt x="-2" y="9698"/>
                    <a:pt x="4" y="9427"/>
                    <a:pt x="0" y="9125"/>
                  </a:cubicBezTo>
                  <a:lnTo>
                    <a:pt x="8763" y="9128"/>
                  </a:lnTo>
                  <a:lnTo>
                    <a:pt x="8763" y="0"/>
                  </a:lnTo>
                  <a:close/>
                </a:path>
              </a:pathLst>
            </a:custGeom>
            <a:solidFill>
              <a:schemeClr val="tx2"/>
            </a:solidFill>
            <a:ln w="0">
              <a:noFill/>
              <a:prstDash val="solid"/>
              <a:round/>
              <a:headEnd/>
              <a:tailEnd/>
            </a:ln>
          </p:spPr>
        </p:sp>
      </p:grpSp>
    </p:spTree>
  </p:cSld>
  <p:clrMapOvr>
    <a:overrideClrMapping bg1="lt1" tx1="dk1" bg2="lt2" tx2="dk2" accent1="accent1" accent2="accent2" accent3="accent3" accent4="accent4" accent5="accent5" accent6="accent6" hlink="hlink" folHlink="folHlink"/>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1371600" y="2295525"/>
            <a:ext cx="9601200" cy="3571875"/>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87DE6118-2437-4B30-8E3C-4D2BE6020583}" type="datetimeFigureOut">
              <a:rPr lang="en-US" dirty="0"/>
              <a:t>1/6/2020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9E57DC2-970A-4B3E-BB1C-7A09969E49DF}" type="slidenum">
              <a:rPr lang="en-US" dirty="0"/>
              <a:t>‹#›</a:t>
            </a:fld>
            <a:endParaRPr lang="en-US" dirty="0"/>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81717877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94921798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2575012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94643504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82539337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73176558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376071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1061454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13082588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96147656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6561" y="624156"/>
            <a:ext cx="1565766" cy="5243244"/>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1371600" y="624156"/>
            <a:ext cx="8179641" cy="5243244"/>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87DE6118-2437-4B30-8E3C-4D2BE6020583}" type="datetimeFigureOut">
              <a:rPr lang="en-US" dirty="0"/>
              <a:t>1/6/2020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9E57DC2-970A-4B3E-BB1C-7A09969E49DF}" type="slidenum">
              <a:rPr lang="en-US" dirty="0"/>
              <a:t>‹#›</a:t>
            </a:fld>
            <a:endParaRPr lang="en-US" dirty="0"/>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13649130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64987000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33193366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03404996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170960033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81001944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85997583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72917277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0931000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8908759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308546"/>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308546"/>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308546"/>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308546"/>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308546"/>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308546"/>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308546"/>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308546"/>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30015987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3870812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6409547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75816206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59365815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98901876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79482861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85146267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60568868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94618325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030622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7D18D32F-8BAF-493C-8E53-B2D7FCDC9F19}"/>
              </a:ext>
            </a:extLst>
          </p:cNvPr>
          <p:cNvSpPr txBox="1">
            <a:spLocks/>
          </p:cNvSpPr>
          <p:nvPr userDrawn="1"/>
        </p:nvSpPr>
        <p:spPr>
          <a:xfrm>
            <a:off x="1678886" y="3510737"/>
            <a:ext cx="4019524" cy="4431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b="1" kern="1200">
                <a:solidFill>
                  <a:schemeClr val="tx1"/>
                </a:solidFill>
                <a:latin typeface="Arial" panose="020B0604020202020204" pitchFamily="34" charset="0"/>
                <a:ea typeface="+mj-ea"/>
                <a:cs typeface="Arial" panose="020B0604020202020204" pitchFamily="34" charset="0"/>
              </a:defRPr>
            </a:lvl1pPr>
          </a:lstStyle>
          <a:p>
            <a:pPr marL="0" marR="0" lvl="0" indent="0" algn="ctr" defTabSz="121917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Connected for Life.</a:t>
            </a:r>
          </a:p>
        </p:txBody>
      </p:sp>
      <p:sp>
        <p:nvSpPr>
          <p:cNvPr id="8" name="Rectangle 7">
            <a:extLst>
              <a:ext uri="{FF2B5EF4-FFF2-40B4-BE49-F238E27FC236}">
                <a16:creationId xmlns:a16="http://schemas.microsoft.com/office/drawing/2014/main" id="{168A3934-A564-4F4F-9F29-DA460E637CDA}"/>
              </a:ext>
            </a:extLst>
          </p:cNvPr>
          <p:cNvSpPr/>
          <p:nvPr userDrawn="1"/>
        </p:nvSpPr>
        <p:spPr>
          <a:xfrm>
            <a:off x="6829358" y="3254116"/>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 name="Text Placeholder 2">
            <a:extLst>
              <a:ext uri="{FF2B5EF4-FFF2-40B4-BE49-F238E27FC236}">
                <a16:creationId xmlns:a16="http://schemas.microsoft.com/office/drawing/2014/main" id="{827AD15C-7C3C-5D40-8484-D041A099C2C6}"/>
              </a:ext>
            </a:extLst>
          </p:cNvPr>
          <p:cNvSpPr>
            <a:spLocks noGrp="1"/>
          </p:cNvSpPr>
          <p:nvPr>
            <p:ph type="body" sz="quarter" idx="10" hasCustomPrompt="1"/>
          </p:nvPr>
        </p:nvSpPr>
        <p:spPr>
          <a:xfrm>
            <a:off x="6691853" y="3510737"/>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r>
            <a:b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b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Adipisicing</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107790052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96306459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49730285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9922026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259110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76757599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58467258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92591673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93528772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00243644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79007910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7D18D32F-8BAF-493C-8E53-B2D7FCDC9F19}"/>
              </a:ext>
            </a:extLst>
          </p:cNvPr>
          <p:cNvSpPr txBox="1">
            <a:spLocks/>
          </p:cNvSpPr>
          <p:nvPr userDrawn="1"/>
        </p:nvSpPr>
        <p:spPr>
          <a:xfrm>
            <a:off x="1678886" y="3510737"/>
            <a:ext cx="4019524" cy="4431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b="1" kern="1200">
                <a:solidFill>
                  <a:schemeClr val="tx1"/>
                </a:solidFill>
                <a:latin typeface="Arial" panose="020B0604020202020204" pitchFamily="34" charset="0"/>
                <a:ea typeface="+mj-ea"/>
                <a:cs typeface="Arial" panose="020B0604020202020204" pitchFamily="34" charset="0"/>
              </a:defRPr>
            </a:lvl1pPr>
          </a:lstStyle>
          <a:p>
            <a:pPr marL="0" marR="0" lvl="0" indent="0" algn="ctr" defTabSz="121917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Connected for Life.</a:t>
            </a:r>
          </a:p>
        </p:txBody>
      </p:sp>
      <p:sp>
        <p:nvSpPr>
          <p:cNvPr id="6" name="Text Placeholder 2">
            <a:extLst>
              <a:ext uri="{FF2B5EF4-FFF2-40B4-BE49-F238E27FC236}">
                <a16:creationId xmlns:a16="http://schemas.microsoft.com/office/drawing/2014/main" id="{678400F4-4E14-4D43-976A-04D169DCC735}"/>
              </a:ext>
            </a:extLst>
          </p:cNvPr>
          <p:cNvSpPr>
            <a:spLocks noGrp="1"/>
          </p:cNvSpPr>
          <p:nvPr>
            <p:ph type="body" sz="quarter" idx="22" hasCustomPrompt="1"/>
          </p:nvPr>
        </p:nvSpPr>
        <p:spPr>
          <a:xfrm>
            <a:off x="7529895" y="1646589"/>
            <a:ext cx="3329491" cy="3614836"/>
          </a:xfrm>
          <a:prstGeom prst="rect">
            <a:avLst/>
          </a:prstGeom>
        </p:spPr>
        <p:txBody>
          <a:bodyPr wrap="square" lIns="0" tIns="0" rIns="0" bIns="0">
            <a:spAutoFit/>
          </a:bodyPr>
          <a:lstStyle>
            <a:lvl1pPr marL="0" marR="0" indent="0" algn="l" defTabSz="1219170" rtl="0" eaLnBrk="1" fontAlgn="auto" latinLnBrk="0" hangingPunct="1">
              <a:lnSpc>
                <a:spcPct val="150000"/>
              </a:lnSpc>
              <a:spcBef>
                <a:spcPts val="1333"/>
              </a:spcBef>
              <a:spcAft>
                <a:spcPts val="0"/>
              </a:spcAft>
              <a:buClrTx/>
              <a:buSzTx/>
              <a:buFont typeface="Arial" panose="020B0604020202020204" pitchFamily="34" charset="0"/>
              <a:buNone/>
              <a:tabLst/>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 sit </a:t>
            </a:r>
            <a:r>
              <a:rPr lang="en-US" dirty="0" err="1"/>
              <a:t>amet</a:t>
            </a:r>
            <a:r>
              <a:rPr lang="en-US" dirty="0"/>
              <a:t> </a:t>
            </a:r>
            <a:r>
              <a:rPr lang="en-US" dirty="0" err="1"/>
              <a:t>ut</a:t>
            </a:r>
            <a:r>
              <a:rPr lang="en-US" dirty="0"/>
              <a:t> et </a:t>
            </a:r>
            <a:r>
              <a:rPr lang="en-US" dirty="0" err="1"/>
              <a:t>consectetur</a:t>
            </a:r>
            <a:r>
              <a:rPr lang="en-US" dirty="0"/>
              <a:t> </a:t>
            </a:r>
            <a:r>
              <a:rPr lang="en-US" dirty="0" err="1"/>
              <a:t>sadipscing</a:t>
            </a:r>
            <a:r>
              <a:rPr lang="en-US" dirty="0"/>
              <a:t> </a:t>
            </a:r>
            <a:r>
              <a:rPr lang="en-US" dirty="0" err="1"/>
              <a:t>elitr</a:t>
            </a:r>
            <a:r>
              <a:rPr lang="en-US" dirty="0"/>
              <a:t>, </a:t>
            </a:r>
            <a:r>
              <a:rPr lang="en-US" dirty="0" err="1"/>
              <a:t>diam</a:t>
            </a:r>
            <a:r>
              <a:rPr lang="en-US" dirty="0"/>
              <a:t> </a:t>
            </a:r>
            <a:r>
              <a:rPr lang="en-US" dirty="0" err="1"/>
              <a:t>nonumy</a:t>
            </a:r>
            <a:r>
              <a:rPr lang="en-US" dirty="0"/>
              <a:t> </a:t>
            </a:r>
            <a:r>
              <a:rPr lang="en-US" dirty="0" err="1"/>
              <a:t>eirmod</a:t>
            </a:r>
            <a:r>
              <a:rPr lang="en-US" dirty="0"/>
              <a:t> </a:t>
            </a:r>
            <a:r>
              <a:rPr lang="en-US" dirty="0" err="1"/>
              <a:t>tempor</a:t>
            </a:r>
            <a:r>
              <a:rPr lang="en-US" dirty="0"/>
              <a:t> </a:t>
            </a:r>
            <a:r>
              <a:rPr lang="en-US" dirty="0" err="1"/>
              <a:t>invidunt</a:t>
            </a:r>
            <a:r>
              <a:rPr lang="en-US" dirty="0"/>
              <a:t> </a:t>
            </a:r>
            <a:r>
              <a:rPr lang="en-US" dirty="0" err="1"/>
              <a:t>ut</a:t>
            </a:r>
            <a:r>
              <a:rPr lang="en-US" dirty="0"/>
              <a:t> </a:t>
            </a:r>
            <a:r>
              <a:rPr lang="en-US" dirty="0" err="1"/>
              <a:t>labore</a:t>
            </a:r>
            <a:r>
              <a:rPr lang="en-US" dirty="0"/>
              <a:t>.</a:t>
            </a:r>
          </a:p>
          <a:p>
            <a:pPr lvl="0"/>
            <a:r>
              <a:rPr lang="en-US" dirty="0"/>
              <a:t>Lorem Ipsum Dolor sit </a:t>
            </a:r>
            <a:r>
              <a:rPr lang="en-US" dirty="0" err="1"/>
              <a:t>amet</a:t>
            </a:r>
            <a:r>
              <a:rPr lang="en-US" dirty="0"/>
              <a:t> </a:t>
            </a:r>
            <a:r>
              <a:rPr lang="en-US" dirty="0" err="1"/>
              <a:t>ut</a:t>
            </a:r>
            <a:r>
              <a:rPr lang="en-US" dirty="0"/>
              <a:t> et </a:t>
            </a:r>
            <a:r>
              <a:rPr lang="en-US" dirty="0" err="1"/>
              <a:t>consectetur</a:t>
            </a:r>
            <a:r>
              <a:rPr lang="en-US" dirty="0"/>
              <a:t> </a:t>
            </a:r>
            <a:r>
              <a:rPr lang="en-US" dirty="0" err="1"/>
              <a:t>sadipscing</a:t>
            </a:r>
            <a:r>
              <a:rPr lang="en-US" dirty="0"/>
              <a:t> </a:t>
            </a:r>
            <a:r>
              <a:rPr lang="en-US" dirty="0" err="1"/>
              <a:t>elitr</a:t>
            </a:r>
            <a:r>
              <a:rPr lang="en-US" dirty="0"/>
              <a:t>, </a:t>
            </a:r>
            <a:r>
              <a:rPr lang="en-US" dirty="0" err="1"/>
              <a:t>diam</a:t>
            </a:r>
            <a:r>
              <a:rPr lang="en-US" dirty="0"/>
              <a:t> </a:t>
            </a:r>
            <a:r>
              <a:rPr lang="en-US" dirty="0" err="1"/>
              <a:t>nonumy</a:t>
            </a:r>
            <a:r>
              <a:rPr lang="en-US" dirty="0"/>
              <a:t> </a:t>
            </a:r>
            <a:r>
              <a:rPr lang="en-US" dirty="0" err="1"/>
              <a:t>eirmod</a:t>
            </a:r>
            <a:r>
              <a:rPr lang="en-US" dirty="0"/>
              <a:t> </a:t>
            </a:r>
            <a:r>
              <a:rPr lang="en-US" dirty="0" err="1"/>
              <a:t>tempor</a:t>
            </a:r>
            <a:r>
              <a:rPr lang="en-US" dirty="0"/>
              <a:t> </a:t>
            </a:r>
            <a:r>
              <a:rPr lang="en-US" dirty="0" err="1"/>
              <a:t>invidunt</a:t>
            </a:r>
            <a:r>
              <a:rPr lang="en-US" dirty="0"/>
              <a:t> </a:t>
            </a:r>
            <a:r>
              <a:rPr lang="en-US" dirty="0" err="1"/>
              <a:t>ut</a:t>
            </a:r>
            <a:r>
              <a:rPr lang="en-US" dirty="0"/>
              <a:t> </a:t>
            </a:r>
            <a:r>
              <a:rPr lang="en-US" dirty="0" err="1"/>
              <a:t>labore</a:t>
            </a:r>
            <a:r>
              <a:rPr lang="en-US" dirty="0"/>
              <a:t>.</a:t>
            </a:r>
          </a:p>
        </p:txBody>
      </p:sp>
    </p:spTree>
    <p:extLst>
      <p:ext uri="{BB962C8B-B14F-4D97-AF65-F5344CB8AC3E}">
        <p14:creationId xmlns:p14="http://schemas.microsoft.com/office/powerpoint/2010/main" val="153307932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12894371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250407859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59797113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1556228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7678579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138282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629072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9084445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2773999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0812409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7D18D32F-8BAF-493C-8E53-B2D7FCDC9F19}"/>
              </a:ext>
            </a:extLst>
          </p:cNvPr>
          <p:cNvSpPr txBox="1">
            <a:spLocks/>
          </p:cNvSpPr>
          <p:nvPr userDrawn="1"/>
        </p:nvSpPr>
        <p:spPr>
          <a:xfrm>
            <a:off x="1678886" y="3510737"/>
            <a:ext cx="4019524" cy="4431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b="1" kern="1200">
                <a:solidFill>
                  <a:schemeClr val="tx1"/>
                </a:solidFill>
                <a:latin typeface="Arial" panose="020B0604020202020204" pitchFamily="34" charset="0"/>
                <a:ea typeface="+mj-ea"/>
                <a:cs typeface="Arial" panose="020B0604020202020204" pitchFamily="34" charset="0"/>
              </a:defRPr>
            </a:lvl1pPr>
          </a:lstStyle>
          <a:p>
            <a:pPr marL="0" marR="0" lvl="0" indent="0" algn="ctr" defTabSz="121917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Connected for Life.</a:t>
            </a:r>
          </a:p>
        </p:txBody>
      </p:sp>
      <p:sp>
        <p:nvSpPr>
          <p:cNvPr id="8" name="Rectangle 7">
            <a:extLst>
              <a:ext uri="{FF2B5EF4-FFF2-40B4-BE49-F238E27FC236}">
                <a16:creationId xmlns:a16="http://schemas.microsoft.com/office/drawing/2014/main" id="{168A3934-A564-4F4F-9F29-DA460E637CDA}"/>
              </a:ext>
            </a:extLst>
          </p:cNvPr>
          <p:cNvSpPr/>
          <p:nvPr userDrawn="1"/>
        </p:nvSpPr>
        <p:spPr>
          <a:xfrm>
            <a:off x="6829358" y="3172380"/>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 name="Text Placeholder 2">
            <a:extLst>
              <a:ext uri="{FF2B5EF4-FFF2-40B4-BE49-F238E27FC236}">
                <a16:creationId xmlns:a16="http://schemas.microsoft.com/office/drawing/2014/main" id="{827AD15C-7C3C-5D40-8484-D041A099C2C6}"/>
              </a:ext>
            </a:extLst>
          </p:cNvPr>
          <p:cNvSpPr>
            <a:spLocks noGrp="1"/>
          </p:cNvSpPr>
          <p:nvPr>
            <p:ph type="body" sz="quarter" idx="10" hasCustomPrompt="1"/>
          </p:nvPr>
        </p:nvSpPr>
        <p:spPr>
          <a:xfrm>
            <a:off x="6691853" y="3429001"/>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r>
            <a:b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b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Adipisicing</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5" name="Text Placeholder 2">
            <a:extLst>
              <a:ext uri="{FF2B5EF4-FFF2-40B4-BE49-F238E27FC236}">
                <a16:creationId xmlns:a16="http://schemas.microsoft.com/office/drawing/2014/main" id="{535DD1A5-7FE5-7F4A-9310-C84CB6F4BEBB}"/>
              </a:ext>
            </a:extLst>
          </p:cNvPr>
          <p:cNvSpPr>
            <a:spLocks noGrp="1"/>
          </p:cNvSpPr>
          <p:nvPr>
            <p:ph type="body" sz="quarter" idx="22" hasCustomPrompt="1"/>
          </p:nvPr>
        </p:nvSpPr>
        <p:spPr>
          <a:xfrm>
            <a:off x="6829357" y="5367511"/>
            <a:ext cx="4216596" cy="258532"/>
          </a:xfrm>
          <a:prstGeom prst="rect">
            <a:avLst/>
          </a:prstGeom>
        </p:spPr>
        <p:txBody>
          <a:bodyPr wrap="square" lIns="0" tIns="0" rIns="0" bIns="0">
            <a:spAutoFit/>
          </a:bodyPr>
          <a:lstStyle>
            <a:lvl1pPr marL="0" indent="0">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Tree>
    <p:extLst>
      <p:ext uri="{BB962C8B-B14F-4D97-AF65-F5344CB8AC3E}">
        <p14:creationId xmlns:p14="http://schemas.microsoft.com/office/powerpoint/2010/main" val="77693017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195341668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5149987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975147967"/>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54212901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60735635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05231744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66377705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54070583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957968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435197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09F8CC25-9C9A-8142-9489-9C9BE864FF2B}"/>
              </a:ext>
            </a:extLst>
          </p:cNvPr>
          <p:cNvSpPr/>
          <p:nvPr userDrawn="1"/>
        </p:nvSpPr>
        <p:spPr>
          <a:xfrm>
            <a:off x="1553974" y="1671904"/>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9" name="Text Placeholder 2">
            <a:extLst>
              <a:ext uri="{FF2B5EF4-FFF2-40B4-BE49-F238E27FC236}">
                <a16:creationId xmlns:a16="http://schemas.microsoft.com/office/drawing/2014/main" id="{19344640-9678-B74D-915F-DD938059D33B}"/>
              </a:ext>
            </a:extLst>
          </p:cNvPr>
          <p:cNvSpPr>
            <a:spLocks noGrp="1"/>
          </p:cNvSpPr>
          <p:nvPr>
            <p:ph type="body" sz="quarter" idx="22" hasCustomPrompt="1"/>
          </p:nvPr>
        </p:nvSpPr>
        <p:spPr>
          <a:xfrm>
            <a:off x="1553973" y="3763989"/>
            <a:ext cx="4216596" cy="258532"/>
          </a:xfrm>
          <a:prstGeom prst="rect">
            <a:avLst/>
          </a:prstGeom>
        </p:spPr>
        <p:txBody>
          <a:bodyPr wrap="square" lIns="0" tIns="0" rIns="0" bIns="0">
            <a:spAutoFit/>
          </a:bodyPr>
          <a:lstStyle>
            <a:lvl1pPr marL="0" indent="0">
              <a:spcBef>
                <a:spcPts val="133"/>
              </a:spcBef>
              <a:buNone/>
              <a:defRPr sz="1867">
                <a:solidFill>
                  <a:schemeClr val="bg1"/>
                </a:solidFill>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10" name="Title 3">
            <a:extLst>
              <a:ext uri="{FF2B5EF4-FFF2-40B4-BE49-F238E27FC236}">
                <a16:creationId xmlns:a16="http://schemas.microsoft.com/office/drawing/2014/main" id="{EA4E2D05-EB6F-2C40-AC88-3F64FA54E30F}"/>
              </a:ext>
            </a:extLst>
          </p:cNvPr>
          <p:cNvSpPr>
            <a:spLocks noGrp="1"/>
          </p:cNvSpPr>
          <p:nvPr>
            <p:ph type="title" hasCustomPrompt="1"/>
          </p:nvPr>
        </p:nvSpPr>
        <p:spPr>
          <a:xfrm>
            <a:off x="1436352" y="1829975"/>
            <a:ext cx="4451835" cy="1780733"/>
          </a:xfrm>
          <a:prstGeom prst="rect">
            <a:avLst/>
          </a:prstGeom>
        </p:spPr>
        <p:txBody>
          <a:bodyPr/>
          <a:lstStyle>
            <a:lvl1pPr marL="0" marR="0" indent="0" algn="l" defTabSz="1219170" rtl="0" eaLnBrk="1" fontAlgn="auto" latinLnBrk="0" hangingPunct="1">
              <a:lnSpc>
                <a:spcPct val="100000"/>
              </a:lnSpc>
              <a:spcBef>
                <a:spcPct val="0"/>
              </a:spcBef>
              <a:spcAft>
                <a:spcPts val="0"/>
              </a:spcAft>
              <a:buClrTx/>
              <a:buSzTx/>
              <a:buFontTx/>
              <a:buNone/>
              <a:tabLst/>
              <a:defRPr lang="de-DE" sz="3733" b="1" i="0" dirty="0">
                <a:solidFill>
                  <a:schemeClr val="bg1"/>
                </a:solidFill>
                <a:latin typeface="Arial" panose="020B0604020202020204" pitchFamily="34" charset="0"/>
                <a:cs typeface="Arial" panose="020B0604020202020204" pitchFamily="34" charset="0"/>
              </a:defRPr>
            </a:lvl1pPr>
          </a:lstStyle>
          <a:p>
            <a:r>
              <a:rPr lang="en-US" dirty="0"/>
              <a:t>Presentation Title Goes Here in This Defined Space</a:t>
            </a:r>
          </a:p>
        </p:txBody>
      </p:sp>
      <p:sp>
        <p:nvSpPr>
          <p:cNvPr id="11" name="Text Placeholder 2">
            <a:extLst>
              <a:ext uri="{FF2B5EF4-FFF2-40B4-BE49-F238E27FC236}">
                <a16:creationId xmlns:a16="http://schemas.microsoft.com/office/drawing/2014/main" id="{070CA9DC-FE01-C647-B833-CEF14D807E1D}"/>
              </a:ext>
            </a:extLst>
          </p:cNvPr>
          <p:cNvSpPr>
            <a:spLocks noGrp="1"/>
          </p:cNvSpPr>
          <p:nvPr>
            <p:ph type="body" sz="quarter" idx="23" hasCustomPrompt="1"/>
          </p:nvPr>
        </p:nvSpPr>
        <p:spPr>
          <a:xfrm>
            <a:off x="6829357" y="1084909"/>
            <a:ext cx="4216596" cy="258532"/>
          </a:xfrm>
          <a:prstGeom prst="rect">
            <a:avLst/>
          </a:prstGeom>
        </p:spPr>
        <p:txBody>
          <a:bodyPr wrap="square" lIns="0" tIns="0" rIns="0" bIns="0">
            <a:spAutoFit/>
          </a:bodyPr>
          <a:lstStyle>
            <a:lvl1pPr marL="0" indent="0">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12" name="Text Placeholder 7">
            <a:extLst>
              <a:ext uri="{FF2B5EF4-FFF2-40B4-BE49-F238E27FC236}">
                <a16:creationId xmlns:a16="http://schemas.microsoft.com/office/drawing/2014/main" id="{7738BEA0-9E44-1A4E-8C1E-18636D092ED8}"/>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918939781"/>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64878097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395711543"/>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58004746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06105266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69687671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50750241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307925461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845910413"/>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22213112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42715499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7D18D32F-8BAF-493C-8E53-B2D7FCDC9F19}"/>
              </a:ext>
            </a:extLst>
          </p:cNvPr>
          <p:cNvSpPr txBox="1">
            <a:spLocks/>
          </p:cNvSpPr>
          <p:nvPr userDrawn="1"/>
        </p:nvSpPr>
        <p:spPr>
          <a:xfrm>
            <a:off x="1678886" y="3510737"/>
            <a:ext cx="4019524" cy="4431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b="1" kern="1200">
                <a:solidFill>
                  <a:schemeClr val="tx1"/>
                </a:solidFill>
                <a:latin typeface="Arial" panose="020B0604020202020204" pitchFamily="34" charset="0"/>
                <a:ea typeface="+mj-ea"/>
                <a:cs typeface="Arial" panose="020B0604020202020204" pitchFamily="34" charset="0"/>
              </a:defRPr>
            </a:lvl1pPr>
          </a:lstStyle>
          <a:p>
            <a:pPr marL="0" marR="0" lvl="0" indent="0" algn="ctr" defTabSz="121917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Connected for Life.</a:t>
            </a:r>
          </a:p>
        </p:txBody>
      </p:sp>
      <p:sp>
        <p:nvSpPr>
          <p:cNvPr id="8" name="Rectangle 7">
            <a:extLst>
              <a:ext uri="{FF2B5EF4-FFF2-40B4-BE49-F238E27FC236}">
                <a16:creationId xmlns:a16="http://schemas.microsoft.com/office/drawing/2014/main" id="{168A3934-A564-4F4F-9F29-DA460E637CDA}"/>
              </a:ext>
            </a:extLst>
          </p:cNvPr>
          <p:cNvSpPr/>
          <p:nvPr userDrawn="1"/>
        </p:nvSpPr>
        <p:spPr>
          <a:xfrm>
            <a:off x="6829358" y="3254116"/>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 name="Text Placeholder 2">
            <a:extLst>
              <a:ext uri="{FF2B5EF4-FFF2-40B4-BE49-F238E27FC236}">
                <a16:creationId xmlns:a16="http://schemas.microsoft.com/office/drawing/2014/main" id="{827AD15C-7C3C-5D40-8484-D041A099C2C6}"/>
              </a:ext>
            </a:extLst>
          </p:cNvPr>
          <p:cNvSpPr>
            <a:spLocks noGrp="1"/>
          </p:cNvSpPr>
          <p:nvPr>
            <p:ph type="body" sz="quarter" idx="10" hasCustomPrompt="1"/>
          </p:nvPr>
        </p:nvSpPr>
        <p:spPr>
          <a:xfrm>
            <a:off x="6691853" y="3510737"/>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r>
            <a:b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b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Adipisicing</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234411021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750916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511880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014939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8960477"/>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065683417"/>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65127377"/>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206845610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90822669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30920530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84828040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7D18D32F-8BAF-493C-8E53-B2D7FCDC9F19}"/>
              </a:ext>
            </a:extLst>
          </p:cNvPr>
          <p:cNvSpPr txBox="1">
            <a:spLocks/>
          </p:cNvSpPr>
          <p:nvPr userDrawn="1"/>
        </p:nvSpPr>
        <p:spPr>
          <a:xfrm>
            <a:off x="1678886" y="3510737"/>
            <a:ext cx="4019524" cy="4431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b="1" kern="1200">
                <a:solidFill>
                  <a:schemeClr val="tx1"/>
                </a:solidFill>
                <a:latin typeface="Arial" panose="020B0604020202020204" pitchFamily="34" charset="0"/>
                <a:ea typeface="+mj-ea"/>
                <a:cs typeface="Arial" panose="020B0604020202020204" pitchFamily="34" charset="0"/>
              </a:defRPr>
            </a:lvl1pPr>
          </a:lstStyle>
          <a:p>
            <a:pPr marL="0" marR="0" lvl="0" indent="0" algn="ctr" defTabSz="121917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Connected for Life.</a:t>
            </a:r>
          </a:p>
        </p:txBody>
      </p:sp>
      <p:sp>
        <p:nvSpPr>
          <p:cNvPr id="6" name="Text Placeholder 2">
            <a:extLst>
              <a:ext uri="{FF2B5EF4-FFF2-40B4-BE49-F238E27FC236}">
                <a16:creationId xmlns:a16="http://schemas.microsoft.com/office/drawing/2014/main" id="{678400F4-4E14-4D43-976A-04D169DCC735}"/>
              </a:ext>
            </a:extLst>
          </p:cNvPr>
          <p:cNvSpPr>
            <a:spLocks noGrp="1"/>
          </p:cNvSpPr>
          <p:nvPr>
            <p:ph type="body" sz="quarter" idx="22" hasCustomPrompt="1"/>
          </p:nvPr>
        </p:nvSpPr>
        <p:spPr>
          <a:xfrm>
            <a:off x="7529895" y="1646589"/>
            <a:ext cx="3329491" cy="3614836"/>
          </a:xfrm>
          <a:prstGeom prst="rect">
            <a:avLst/>
          </a:prstGeom>
        </p:spPr>
        <p:txBody>
          <a:bodyPr wrap="square" lIns="0" tIns="0" rIns="0" bIns="0">
            <a:spAutoFit/>
          </a:bodyPr>
          <a:lstStyle>
            <a:lvl1pPr marL="0" marR="0" indent="0" algn="l" defTabSz="1219170" rtl="0" eaLnBrk="1" fontAlgn="auto" latinLnBrk="0" hangingPunct="1">
              <a:lnSpc>
                <a:spcPct val="150000"/>
              </a:lnSpc>
              <a:spcBef>
                <a:spcPts val="1333"/>
              </a:spcBef>
              <a:spcAft>
                <a:spcPts val="0"/>
              </a:spcAft>
              <a:buClrTx/>
              <a:buSzTx/>
              <a:buFont typeface="Arial" panose="020B0604020202020204" pitchFamily="34" charset="0"/>
              <a:buNone/>
              <a:tabLst/>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 sit </a:t>
            </a:r>
            <a:r>
              <a:rPr lang="en-US" dirty="0" err="1"/>
              <a:t>amet</a:t>
            </a:r>
            <a:r>
              <a:rPr lang="en-US" dirty="0"/>
              <a:t> </a:t>
            </a:r>
            <a:r>
              <a:rPr lang="en-US" dirty="0" err="1"/>
              <a:t>ut</a:t>
            </a:r>
            <a:r>
              <a:rPr lang="en-US" dirty="0"/>
              <a:t> et </a:t>
            </a:r>
            <a:r>
              <a:rPr lang="en-US" dirty="0" err="1"/>
              <a:t>consectetur</a:t>
            </a:r>
            <a:r>
              <a:rPr lang="en-US" dirty="0"/>
              <a:t> </a:t>
            </a:r>
            <a:r>
              <a:rPr lang="en-US" dirty="0" err="1"/>
              <a:t>sadipscing</a:t>
            </a:r>
            <a:r>
              <a:rPr lang="en-US" dirty="0"/>
              <a:t> </a:t>
            </a:r>
            <a:r>
              <a:rPr lang="en-US" dirty="0" err="1"/>
              <a:t>elitr</a:t>
            </a:r>
            <a:r>
              <a:rPr lang="en-US" dirty="0"/>
              <a:t>, </a:t>
            </a:r>
            <a:r>
              <a:rPr lang="en-US" dirty="0" err="1"/>
              <a:t>diam</a:t>
            </a:r>
            <a:r>
              <a:rPr lang="en-US" dirty="0"/>
              <a:t> </a:t>
            </a:r>
            <a:r>
              <a:rPr lang="en-US" dirty="0" err="1"/>
              <a:t>nonumy</a:t>
            </a:r>
            <a:r>
              <a:rPr lang="en-US" dirty="0"/>
              <a:t> </a:t>
            </a:r>
            <a:r>
              <a:rPr lang="en-US" dirty="0" err="1"/>
              <a:t>eirmod</a:t>
            </a:r>
            <a:r>
              <a:rPr lang="en-US" dirty="0"/>
              <a:t> </a:t>
            </a:r>
            <a:r>
              <a:rPr lang="en-US" dirty="0" err="1"/>
              <a:t>tempor</a:t>
            </a:r>
            <a:r>
              <a:rPr lang="en-US" dirty="0"/>
              <a:t> </a:t>
            </a:r>
            <a:r>
              <a:rPr lang="en-US" dirty="0" err="1"/>
              <a:t>invidunt</a:t>
            </a:r>
            <a:r>
              <a:rPr lang="en-US" dirty="0"/>
              <a:t> </a:t>
            </a:r>
            <a:r>
              <a:rPr lang="en-US" dirty="0" err="1"/>
              <a:t>ut</a:t>
            </a:r>
            <a:r>
              <a:rPr lang="en-US" dirty="0"/>
              <a:t> </a:t>
            </a:r>
            <a:r>
              <a:rPr lang="en-US" dirty="0" err="1"/>
              <a:t>labore</a:t>
            </a:r>
            <a:r>
              <a:rPr lang="en-US" dirty="0"/>
              <a:t>.</a:t>
            </a:r>
          </a:p>
          <a:p>
            <a:pPr lvl="0"/>
            <a:r>
              <a:rPr lang="en-US" dirty="0"/>
              <a:t>Lorem Ipsum Dolor sit </a:t>
            </a:r>
            <a:r>
              <a:rPr lang="en-US" dirty="0" err="1"/>
              <a:t>amet</a:t>
            </a:r>
            <a:r>
              <a:rPr lang="en-US" dirty="0"/>
              <a:t> </a:t>
            </a:r>
            <a:r>
              <a:rPr lang="en-US" dirty="0" err="1"/>
              <a:t>ut</a:t>
            </a:r>
            <a:r>
              <a:rPr lang="en-US" dirty="0"/>
              <a:t> et </a:t>
            </a:r>
            <a:r>
              <a:rPr lang="en-US" dirty="0" err="1"/>
              <a:t>consectetur</a:t>
            </a:r>
            <a:r>
              <a:rPr lang="en-US" dirty="0"/>
              <a:t> </a:t>
            </a:r>
            <a:r>
              <a:rPr lang="en-US" dirty="0" err="1"/>
              <a:t>sadipscing</a:t>
            </a:r>
            <a:r>
              <a:rPr lang="en-US" dirty="0"/>
              <a:t> </a:t>
            </a:r>
            <a:r>
              <a:rPr lang="en-US" dirty="0" err="1"/>
              <a:t>elitr</a:t>
            </a:r>
            <a:r>
              <a:rPr lang="en-US" dirty="0"/>
              <a:t>, </a:t>
            </a:r>
            <a:r>
              <a:rPr lang="en-US" dirty="0" err="1"/>
              <a:t>diam</a:t>
            </a:r>
            <a:r>
              <a:rPr lang="en-US" dirty="0"/>
              <a:t> </a:t>
            </a:r>
            <a:r>
              <a:rPr lang="en-US" dirty="0" err="1"/>
              <a:t>nonumy</a:t>
            </a:r>
            <a:r>
              <a:rPr lang="en-US" dirty="0"/>
              <a:t> </a:t>
            </a:r>
            <a:r>
              <a:rPr lang="en-US" dirty="0" err="1"/>
              <a:t>eirmod</a:t>
            </a:r>
            <a:r>
              <a:rPr lang="en-US" dirty="0"/>
              <a:t> </a:t>
            </a:r>
            <a:r>
              <a:rPr lang="en-US" dirty="0" err="1"/>
              <a:t>tempor</a:t>
            </a:r>
            <a:r>
              <a:rPr lang="en-US" dirty="0"/>
              <a:t> </a:t>
            </a:r>
            <a:r>
              <a:rPr lang="en-US" dirty="0" err="1"/>
              <a:t>invidunt</a:t>
            </a:r>
            <a:r>
              <a:rPr lang="en-US" dirty="0"/>
              <a:t> </a:t>
            </a:r>
            <a:r>
              <a:rPr lang="en-US" dirty="0" err="1"/>
              <a:t>ut</a:t>
            </a:r>
            <a:r>
              <a:rPr lang="en-US" dirty="0"/>
              <a:t> </a:t>
            </a:r>
            <a:r>
              <a:rPr lang="en-US" dirty="0" err="1"/>
              <a:t>labore</a:t>
            </a:r>
            <a:r>
              <a:rPr lang="en-US" dirty="0"/>
              <a:t>.</a:t>
            </a:r>
          </a:p>
        </p:txBody>
      </p:sp>
    </p:spTree>
    <p:extLst>
      <p:ext uri="{BB962C8B-B14F-4D97-AF65-F5344CB8AC3E}">
        <p14:creationId xmlns:p14="http://schemas.microsoft.com/office/powerpoint/2010/main" val="189356024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86775484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63805084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82041030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71307518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4060533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837855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21949170"/>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05863957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58303721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43554932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7D18D32F-8BAF-493C-8E53-B2D7FCDC9F19}"/>
              </a:ext>
            </a:extLst>
          </p:cNvPr>
          <p:cNvSpPr txBox="1">
            <a:spLocks/>
          </p:cNvSpPr>
          <p:nvPr userDrawn="1"/>
        </p:nvSpPr>
        <p:spPr>
          <a:xfrm>
            <a:off x="1678886" y="3510737"/>
            <a:ext cx="4019524" cy="4431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b="1" kern="1200">
                <a:solidFill>
                  <a:schemeClr val="tx1"/>
                </a:solidFill>
                <a:latin typeface="Arial" panose="020B0604020202020204" pitchFamily="34" charset="0"/>
                <a:ea typeface="+mj-ea"/>
                <a:cs typeface="Arial" panose="020B0604020202020204" pitchFamily="34" charset="0"/>
              </a:defRPr>
            </a:lvl1pPr>
          </a:lstStyle>
          <a:p>
            <a:pPr marL="0" marR="0" lvl="0" indent="0" algn="ctr" defTabSz="121917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Connected for Life.</a:t>
            </a:r>
          </a:p>
        </p:txBody>
      </p:sp>
      <p:sp>
        <p:nvSpPr>
          <p:cNvPr id="8" name="Rectangle 7">
            <a:extLst>
              <a:ext uri="{FF2B5EF4-FFF2-40B4-BE49-F238E27FC236}">
                <a16:creationId xmlns:a16="http://schemas.microsoft.com/office/drawing/2014/main" id="{168A3934-A564-4F4F-9F29-DA460E637CDA}"/>
              </a:ext>
            </a:extLst>
          </p:cNvPr>
          <p:cNvSpPr/>
          <p:nvPr userDrawn="1"/>
        </p:nvSpPr>
        <p:spPr>
          <a:xfrm>
            <a:off x="6829358" y="3172380"/>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 name="Text Placeholder 2">
            <a:extLst>
              <a:ext uri="{FF2B5EF4-FFF2-40B4-BE49-F238E27FC236}">
                <a16:creationId xmlns:a16="http://schemas.microsoft.com/office/drawing/2014/main" id="{827AD15C-7C3C-5D40-8484-D041A099C2C6}"/>
              </a:ext>
            </a:extLst>
          </p:cNvPr>
          <p:cNvSpPr>
            <a:spLocks noGrp="1"/>
          </p:cNvSpPr>
          <p:nvPr>
            <p:ph type="body" sz="quarter" idx="10" hasCustomPrompt="1"/>
          </p:nvPr>
        </p:nvSpPr>
        <p:spPr>
          <a:xfrm>
            <a:off x="6691853" y="3429001"/>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r>
            <a:b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b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Adipisicing</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5" name="Text Placeholder 2">
            <a:extLst>
              <a:ext uri="{FF2B5EF4-FFF2-40B4-BE49-F238E27FC236}">
                <a16:creationId xmlns:a16="http://schemas.microsoft.com/office/drawing/2014/main" id="{535DD1A5-7FE5-7F4A-9310-C84CB6F4BEBB}"/>
              </a:ext>
            </a:extLst>
          </p:cNvPr>
          <p:cNvSpPr>
            <a:spLocks noGrp="1"/>
          </p:cNvSpPr>
          <p:nvPr>
            <p:ph type="body" sz="quarter" idx="22" hasCustomPrompt="1"/>
          </p:nvPr>
        </p:nvSpPr>
        <p:spPr>
          <a:xfrm>
            <a:off x="6829357" y="5367511"/>
            <a:ext cx="4216596" cy="258532"/>
          </a:xfrm>
          <a:prstGeom prst="rect">
            <a:avLst/>
          </a:prstGeom>
        </p:spPr>
        <p:txBody>
          <a:bodyPr wrap="square" lIns="0" tIns="0" rIns="0" bIns="0">
            <a:spAutoFit/>
          </a:bodyPr>
          <a:lstStyle>
            <a:lvl1pPr marL="0" indent="0">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Tree>
    <p:extLst>
      <p:ext uri="{BB962C8B-B14F-4D97-AF65-F5344CB8AC3E}">
        <p14:creationId xmlns:p14="http://schemas.microsoft.com/office/powerpoint/2010/main" val="109275545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27725386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8526201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2403621836"/>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357741845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69407843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51836887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984711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1407723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505417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85399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87DE6118-2437-4B30-8E3C-4D2BE6020583}" type="datetimeFigureOut">
              <a:rPr lang="en-US" dirty="0"/>
              <a:t>1/6/2020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9E57DC2-970A-4B3E-BB1C-7A09969E49DF}" type="slidenum">
              <a:rPr lang="en-US" dirty="0"/>
              <a:t>‹#›</a:t>
            </a:fld>
            <a:endParaRPr lang="en-US" dirty="0"/>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09F8CC25-9C9A-8142-9489-9C9BE864FF2B}"/>
              </a:ext>
            </a:extLst>
          </p:cNvPr>
          <p:cNvSpPr/>
          <p:nvPr userDrawn="1"/>
        </p:nvSpPr>
        <p:spPr>
          <a:xfrm>
            <a:off x="1553974" y="1671904"/>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9" name="Text Placeholder 2">
            <a:extLst>
              <a:ext uri="{FF2B5EF4-FFF2-40B4-BE49-F238E27FC236}">
                <a16:creationId xmlns:a16="http://schemas.microsoft.com/office/drawing/2014/main" id="{19344640-9678-B74D-915F-DD938059D33B}"/>
              </a:ext>
            </a:extLst>
          </p:cNvPr>
          <p:cNvSpPr>
            <a:spLocks noGrp="1"/>
          </p:cNvSpPr>
          <p:nvPr>
            <p:ph type="body" sz="quarter" idx="22" hasCustomPrompt="1"/>
          </p:nvPr>
        </p:nvSpPr>
        <p:spPr>
          <a:xfrm>
            <a:off x="1553973" y="3763989"/>
            <a:ext cx="4216596" cy="258532"/>
          </a:xfrm>
          <a:prstGeom prst="rect">
            <a:avLst/>
          </a:prstGeom>
        </p:spPr>
        <p:txBody>
          <a:bodyPr wrap="square" lIns="0" tIns="0" rIns="0" bIns="0">
            <a:spAutoFit/>
          </a:bodyPr>
          <a:lstStyle>
            <a:lvl1pPr marL="0" indent="0">
              <a:spcBef>
                <a:spcPts val="133"/>
              </a:spcBef>
              <a:buNone/>
              <a:defRPr sz="1867">
                <a:solidFill>
                  <a:schemeClr val="bg1"/>
                </a:solidFill>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10" name="Title 3">
            <a:extLst>
              <a:ext uri="{FF2B5EF4-FFF2-40B4-BE49-F238E27FC236}">
                <a16:creationId xmlns:a16="http://schemas.microsoft.com/office/drawing/2014/main" id="{EA4E2D05-EB6F-2C40-AC88-3F64FA54E30F}"/>
              </a:ext>
            </a:extLst>
          </p:cNvPr>
          <p:cNvSpPr>
            <a:spLocks noGrp="1"/>
          </p:cNvSpPr>
          <p:nvPr>
            <p:ph type="title" hasCustomPrompt="1"/>
          </p:nvPr>
        </p:nvSpPr>
        <p:spPr>
          <a:xfrm>
            <a:off x="1436352" y="1829975"/>
            <a:ext cx="4451835" cy="1780733"/>
          </a:xfrm>
          <a:prstGeom prst="rect">
            <a:avLst/>
          </a:prstGeom>
        </p:spPr>
        <p:txBody>
          <a:bodyPr/>
          <a:lstStyle>
            <a:lvl1pPr marL="0" marR="0" indent="0" algn="l" defTabSz="1219170" rtl="0" eaLnBrk="1" fontAlgn="auto" latinLnBrk="0" hangingPunct="1">
              <a:lnSpc>
                <a:spcPct val="100000"/>
              </a:lnSpc>
              <a:spcBef>
                <a:spcPct val="0"/>
              </a:spcBef>
              <a:spcAft>
                <a:spcPts val="0"/>
              </a:spcAft>
              <a:buClrTx/>
              <a:buSzTx/>
              <a:buFontTx/>
              <a:buNone/>
              <a:tabLst/>
              <a:defRPr lang="de-DE" sz="3733" b="1" i="0" dirty="0">
                <a:solidFill>
                  <a:schemeClr val="bg1"/>
                </a:solidFill>
                <a:latin typeface="Arial" panose="020B0604020202020204" pitchFamily="34" charset="0"/>
                <a:cs typeface="Arial" panose="020B0604020202020204" pitchFamily="34" charset="0"/>
              </a:defRPr>
            </a:lvl1pPr>
          </a:lstStyle>
          <a:p>
            <a:r>
              <a:rPr lang="en-US" dirty="0"/>
              <a:t>Presentation Title Goes Here in This Defined Space</a:t>
            </a:r>
          </a:p>
        </p:txBody>
      </p:sp>
      <p:sp>
        <p:nvSpPr>
          <p:cNvPr id="11" name="Text Placeholder 2">
            <a:extLst>
              <a:ext uri="{FF2B5EF4-FFF2-40B4-BE49-F238E27FC236}">
                <a16:creationId xmlns:a16="http://schemas.microsoft.com/office/drawing/2014/main" id="{070CA9DC-FE01-C647-B833-CEF14D807E1D}"/>
              </a:ext>
            </a:extLst>
          </p:cNvPr>
          <p:cNvSpPr>
            <a:spLocks noGrp="1"/>
          </p:cNvSpPr>
          <p:nvPr>
            <p:ph type="body" sz="quarter" idx="23" hasCustomPrompt="1"/>
          </p:nvPr>
        </p:nvSpPr>
        <p:spPr>
          <a:xfrm>
            <a:off x="6829357" y="1084909"/>
            <a:ext cx="4216596" cy="258532"/>
          </a:xfrm>
          <a:prstGeom prst="rect">
            <a:avLst/>
          </a:prstGeom>
        </p:spPr>
        <p:txBody>
          <a:bodyPr wrap="square" lIns="0" tIns="0" rIns="0" bIns="0">
            <a:spAutoFit/>
          </a:bodyPr>
          <a:lstStyle>
            <a:lvl1pPr marL="0" indent="0">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12" name="Text Placeholder 7">
            <a:extLst>
              <a:ext uri="{FF2B5EF4-FFF2-40B4-BE49-F238E27FC236}">
                <a16:creationId xmlns:a16="http://schemas.microsoft.com/office/drawing/2014/main" id="{7738BEA0-9E44-1A4E-8C1E-18636D092ED8}"/>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35618403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137204338"/>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04413163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667622527"/>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56727201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214521625"/>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5144457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2487141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17186198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502742010"/>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56511861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927483738"/>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5725461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222150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630732666"/>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340408336"/>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837213497"/>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00849979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28655220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210266760"/>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76080382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262347303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963346044"/>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66537424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69013318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11799061"/>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3141651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11360754"/>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502464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858233460"/>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885538427"/>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143476878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77032637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04099213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535620537"/>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93369318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78276846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418879445"/>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661271668"/>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21299245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511475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57410013"/>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3647867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28167151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33198818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16981574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74104419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060830712"/>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901567217"/>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16219697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1571028276"/>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04564139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57187953"/>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591187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4151718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64684554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163929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4710449"/>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43639317"/>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859966268"/>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3928869666"/>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7D18D32F-8BAF-493C-8E53-B2D7FCDC9F19}"/>
              </a:ext>
            </a:extLst>
          </p:cNvPr>
          <p:cNvSpPr txBox="1">
            <a:spLocks/>
          </p:cNvSpPr>
          <p:nvPr userDrawn="1"/>
        </p:nvSpPr>
        <p:spPr>
          <a:xfrm>
            <a:off x="1678886" y="3510737"/>
            <a:ext cx="4019524" cy="4431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b="1" kern="1200">
                <a:solidFill>
                  <a:schemeClr val="tx1"/>
                </a:solidFill>
                <a:latin typeface="Arial" panose="020B0604020202020204" pitchFamily="34" charset="0"/>
                <a:ea typeface="+mj-ea"/>
                <a:cs typeface="Arial" panose="020B0604020202020204" pitchFamily="34" charset="0"/>
              </a:defRPr>
            </a:lvl1pPr>
          </a:lstStyle>
          <a:p>
            <a:pPr marL="0" marR="0" lvl="0" indent="0" algn="ctr" defTabSz="121917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Connected for Life.</a:t>
            </a:r>
          </a:p>
        </p:txBody>
      </p:sp>
      <p:sp>
        <p:nvSpPr>
          <p:cNvPr id="8" name="Rectangle 7">
            <a:extLst>
              <a:ext uri="{FF2B5EF4-FFF2-40B4-BE49-F238E27FC236}">
                <a16:creationId xmlns:a16="http://schemas.microsoft.com/office/drawing/2014/main" id="{168A3934-A564-4F4F-9F29-DA460E637CDA}"/>
              </a:ext>
            </a:extLst>
          </p:cNvPr>
          <p:cNvSpPr/>
          <p:nvPr userDrawn="1"/>
        </p:nvSpPr>
        <p:spPr>
          <a:xfrm>
            <a:off x="6829358" y="3254116"/>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 name="Text Placeholder 2">
            <a:extLst>
              <a:ext uri="{FF2B5EF4-FFF2-40B4-BE49-F238E27FC236}">
                <a16:creationId xmlns:a16="http://schemas.microsoft.com/office/drawing/2014/main" id="{827AD15C-7C3C-5D40-8484-D041A099C2C6}"/>
              </a:ext>
            </a:extLst>
          </p:cNvPr>
          <p:cNvSpPr>
            <a:spLocks noGrp="1"/>
          </p:cNvSpPr>
          <p:nvPr>
            <p:ph type="body" sz="quarter" idx="10" hasCustomPrompt="1"/>
          </p:nvPr>
        </p:nvSpPr>
        <p:spPr>
          <a:xfrm>
            <a:off x="6691853" y="3510737"/>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r>
            <a:b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b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Adipisicing</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12370009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7D18D32F-8BAF-493C-8E53-B2D7FCDC9F19}"/>
              </a:ext>
            </a:extLst>
          </p:cNvPr>
          <p:cNvSpPr txBox="1">
            <a:spLocks/>
          </p:cNvSpPr>
          <p:nvPr userDrawn="1"/>
        </p:nvSpPr>
        <p:spPr>
          <a:xfrm>
            <a:off x="1678886" y="3510737"/>
            <a:ext cx="4019524" cy="4431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b="1" kern="1200">
                <a:solidFill>
                  <a:schemeClr val="tx1"/>
                </a:solidFill>
                <a:latin typeface="Arial" panose="020B0604020202020204" pitchFamily="34" charset="0"/>
                <a:ea typeface="+mj-ea"/>
                <a:cs typeface="Arial" panose="020B0604020202020204" pitchFamily="34" charset="0"/>
              </a:defRPr>
            </a:lvl1pPr>
          </a:lstStyle>
          <a:p>
            <a:pPr marL="0" marR="0" lvl="0" indent="0" algn="ctr" defTabSz="121917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Connected for Life.</a:t>
            </a:r>
          </a:p>
        </p:txBody>
      </p:sp>
      <p:sp>
        <p:nvSpPr>
          <p:cNvPr id="6" name="Text Placeholder 2">
            <a:extLst>
              <a:ext uri="{FF2B5EF4-FFF2-40B4-BE49-F238E27FC236}">
                <a16:creationId xmlns:a16="http://schemas.microsoft.com/office/drawing/2014/main" id="{678400F4-4E14-4D43-976A-04D169DCC735}"/>
              </a:ext>
            </a:extLst>
          </p:cNvPr>
          <p:cNvSpPr>
            <a:spLocks noGrp="1"/>
          </p:cNvSpPr>
          <p:nvPr>
            <p:ph type="body" sz="quarter" idx="22" hasCustomPrompt="1"/>
          </p:nvPr>
        </p:nvSpPr>
        <p:spPr>
          <a:xfrm>
            <a:off x="7529895" y="1646589"/>
            <a:ext cx="3329491" cy="3614836"/>
          </a:xfrm>
          <a:prstGeom prst="rect">
            <a:avLst/>
          </a:prstGeom>
        </p:spPr>
        <p:txBody>
          <a:bodyPr wrap="square" lIns="0" tIns="0" rIns="0" bIns="0">
            <a:spAutoFit/>
          </a:bodyPr>
          <a:lstStyle>
            <a:lvl1pPr marL="0" marR="0" indent="0" algn="l" defTabSz="1219170" rtl="0" eaLnBrk="1" fontAlgn="auto" latinLnBrk="0" hangingPunct="1">
              <a:lnSpc>
                <a:spcPct val="150000"/>
              </a:lnSpc>
              <a:spcBef>
                <a:spcPts val="1333"/>
              </a:spcBef>
              <a:spcAft>
                <a:spcPts val="0"/>
              </a:spcAft>
              <a:buClrTx/>
              <a:buSzTx/>
              <a:buFont typeface="Arial" panose="020B0604020202020204" pitchFamily="34" charset="0"/>
              <a:buNone/>
              <a:tabLst/>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 sit </a:t>
            </a:r>
            <a:r>
              <a:rPr lang="en-US" dirty="0" err="1"/>
              <a:t>amet</a:t>
            </a:r>
            <a:r>
              <a:rPr lang="en-US" dirty="0"/>
              <a:t> </a:t>
            </a:r>
            <a:r>
              <a:rPr lang="en-US" dirty="0" err="1"/>
              <a:t>ut</a:t>
            </a:r>
            <a:r>
              <a:rPr lang="en-US" dirty="0"/>
              <a:t> et </a:t>
            </a:r>
            <a:r>
              <a:rPr lang="en-US" dirty="0" err="1"/>
              <a:t>consectetur</a:t>
            </a:r>
            <a:r>
              <a:rPr lang="en-US" dirty="0"/>
              <a:t> </a:t>
            </a:r>
            <a:r>
              <a:rPr lang="en-US" dirty="0" err="1"/>
              <a:t>sadipscing</a:t>
            </a:r>
            <a:r>
              <a:rPr lang="en-US" dirty="0"/>
              <a:t> </a:t>
            </a:r>
            <a:r>
              <a:rPr lang="en-US" dirty="0" err="1"/>
              <a:t>elitr</a:t>
            </a:r>
            <a:r>
              <a:rPr lang="en-US" dirty="0"/>
              <a:t>, </a:t>
            </a:r>
            <a:r>
              <a:rPr lang="en-US" dirty="0" err="1"/>
              <a:t>diam</a:t>
            </a:r>
            <a:r>
              <a:rPr lang="en-US" dirty="0"/>
              <a:t> </a:t>
            </a:r>
            <a:r>
              <a:rPr lang="en-US" dirty="0" err="1"/>
              <a:t>nonumy</a:t>
            </a:r>
            <a:r>
              <a:rPr lang="en-US" dirty="0"/>
              <a:t> </a:t>
            </a:r>
            <a:r>
              <a:rPr lang="en-US" dirty="0" err="1"/>
              <a:t>eirmod</a:t>
            </a:r>
            <a:r>
              <a:rPr lang="en-US" dirty="0"/>
              <a:t> </a:t>
            </a:r>
            <a:r>
              <a:rPr lang="en-US" dirty="0" err="1"/>
              <a:t>tempor</a:t>
            </a:r>
            <a:r>
              <a:rPr lang="en-US" dirty="0"/>
              <a:t> </a:t>
            </a:r>
            <a:r>
              <a:rPr lang="en-US" dirty="0" err="1"/>
              <a:t>invidunt</a:t>
            </a:r>
            <a:r>
              <a:rPr lang="en-US" dirty="0"/>
              <a:t> </a:t>
            </a:r>
            <a:r>
              <a:rPr lang="en-US" dirty="0" err="1"/>
              <a:t>ut</a:t>
            </a:r>
            <a:r>
              <a:rPr lang="en-US" dirty="0"/>
              <a:t> </a:t>
            </a:r>
            <a:r>
              <a:rPr lang="en-US" dirty="0" err="1"/>
              <a:t>labore</a:t>
            </a:r>
            <a:r>
              <a:rPr lang="en-US" dirty="0"/>
              <a:t>.</a:t>
            </a:r>
          </a:p>
          <a:p>
            <a:pPr lvl="0"/>
            <a:r>
              <a:rPr lang="en-US" dirty="0"/>
              <a:t>Lorem Ipsum Dolor sit </a:t>
            </a:r>
            <a:r>
              <a:rPr lang="en-US" dirty="0" err="1"/>
              <a:t>amet</a:t>
            </a:r>
            <a:r>
              <a:rPr lang="en-US" dirty="0"/>
              <a:t> </a:t>
            </a:r>
            <a:r>
              <a:rPr lang="en-US" dirty="0" err="1"/>
              <a:t>ut</a:t>
            </a:r>
            <a:r>
              <a:rPr lang="en-US" dirty="0"/>
              <a:t> et </a:t>
            </a:r>
            <a:r>
              <a:rPr lang="en-US" dirty="0" err="1"/>
              <a:t>consectetur</a:t>
            </a:r>
            <a:r>
              <a:rPr lang="en-US" dirty="0"/>
              <a:t> </a:t>
            </a:r>
            <a:r>
              <a:rPr lang="en-US" dirty="0" err="1"/>
              <a:t>sadipscing</a:t>
            </a:r>
            <a:r>
              <a:rPr lang="en-US" dirty="0"/>
              <a:t> </a:t>
            </a:r>
            <a:r>
              <a:rPr lang="en-US" dirty="0" err="1"/>
              <a:t>elitr</a:t>
            </a:r>
            <a:r>
              <a:rPr lang="en-US" dirty="0"/>
              <a:t>, </a:t>
            </a:r>
            <a:r>
              <a:rPr lang="en-US" dirty="0" err="1"/>
              <a:t>diam</a:t>
            </a:r>
            <a:r>
              <a:rPr lang="en-US" dirty="0"/>
              <a:t> </a:t>
            </a:r>
            <a:r>
              <a:rPr lang="en-US" dirty="0" err="1"/>
              <a:t>nonumy</a:t>
            </a:r>
            <a:r>
              <a:rPr lang="en-US" dirty="0"/>
              <a:t> </a:t>
            </a:r>
            <a:r>
              <a:rPr lang="en-US" dirty="0" err="1"/>
              <a:t>eirmod</a:t>
            </a:r>
            <a:r>
              <a:rPr lang="en-US" dirty="0"/>
              <a:t> </a:t>
            </a:r>
            <a:r>
              <a:rPr lang="en-US" dirty="0" err="1"/>
              <a:t>tempor</a:t>
            </a:r>
            <a:r>
              <a:rPr lang="en-US" dirty="0"/>
              <a:t> </a:t>
            </a:r>
            <a:r>
              <a:rPr lang="en-US" dirty="0" err="1"/>
              <a:t>invidunt</a:t>
            </a:r>
            <a:r>
              <a:rPr lang="en-US" dirty="0"/>
              <a:t> </a:t>
            </a:r>
            <a:r>
              <a:rPr lang="en-US" dirty="0" err="1"/>
              <a:t>ut</a:t>
            </a:r>
            <a:r>
              <a:rPr lang="en-US" dirty="0"/>
              <a:t> </a:t>
            </a:r>
            <a:r>
              <a:rPr lang="en-US" dirty="0" err="1"/>
              <a:t>labore</a:t>
            </a:r>
            <a:r>
              <a:rPr lang="en-US" dirty="0"/>
              <a:t>.</a:t>
            </a:r>
          </a:p>
        </p:txBody>
      </p:sp>
    </p:spTree>
    <p:extLst>
      <p:ext uri="{BB962C8B-B14F-4D97-AF65-F5344CB8AC3E}">
        <p14:creationId xmlns:p14="http://schemas.microsoft.com/office/powerpoint/2010/main" val="202891100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7D18D32F-8BAF-493C-8E53-B2D7FCDC9F19}"/>
              </a:ext>
            </a:extLst>
          </p:cNvPr>
          <p:cNvSpPr txBox="1">
            <a:spLocks/>
          </p:cNvSpPr>
          <p:nvPr userDrawn="1"/>
        </p:nvSpPr>
        <p:spPr>
          <a:xfrm>
            <a:off x="1678886" y="3510737"/>
            <a:ext cx="4019524" cy="4431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b="1" kern="1200">
                <a:solidFill>
                  <a:schemeClr val="tx1"/>
                </a:solidFill>
                <a:latin typeface="Arial" panose="020B0604020202020204" pitchFamily="34" charset="0"/>
                <a:ea typeface="+mj-ea"/>
                <a:cs typeface="Arial" panose="020B0604020202020204" pitchFamily="34" charset="0"/>
              </a:defRPr>
            </a:lvl1pPr>
          </a:lstStyle>
          <a:p>
            <a:pPr marL="0" marR="0" lvl="0" indent="0" algn="ctr" defTabSz="121917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mj-ea"/>
                <a:cs typeface="Arial" panose="020B0604020202020204" pitchFamily="34" charset="0"/>
              </a:rPr>
              <a:t>Connected for Life.</a:t>
            </a:r>
          </a:p>
        </p:txBody>
      </p:sp>
      <p:sp>
        <p:nvSpPr>
          <p:cNvPr id="8" name="Rectangle 7">
            <a:extLst>
              <a:ext uri="{FF2B5EF4-FFF2-40B4-BE49-F238E27FC236}">
                <a16:creationId xmlns:a16="http://schemas.microsoft.com/office/drawing/2014/main" id="{168A3934-A564-4F4F-9F29-DA460E637CDA}"/>
              </a:ext>
            </a:extLst>
          </p:cNvPr>
          <p:cNvSpPr/>
          <p:nvPr userDrawn="1"/>
        </p:nvSpPr>
        <p:spPr>
          <a:xfrm>
            <a:off x="6829358" y="3172380"/>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 name="Text Placeholder 2">
            <a:extLst>
              <a:ext uri="{FF2B5EF4-FFF2-40B4-BE49-F238E27FC236}">
                <a16:creationId xmlns:a16="http://schemas.microsoft.com/office/drawing/2014/main" id="{827AD15C-7C3C-5D40-8484-D041A099C2C6}"/>
              </a:ext>
            </a:extLst>
          </p:cNvPr>
          <p:cNvSpPr>
            <a:spLocks noGrp="1"/>
          </p:cNvSpPr>
          <p:nvPr>
            <p:ph type="body" sz="quarter" idx="10" hasCustomPrompt="1"/>
          </p:nvPr>
        </p:nvSpPr>
        <p:spPr>
          <a:xfrm>
            <a:off x="6691853" y="3429001"/>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r>
            <a:b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b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Adipisicing</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5" name="Text Placeholder 2">
            <a:extLst>
              <a:ext uri="{FF2B5EF4-FFF2-40B4-BE49-F238E27FC236}">
                <a16:creationId xmlns:a16="http://schemas.microsoft.com/office/drawing/2014/main" id="{535DD1A5-7FE5-7F4A-9310-C84CB6F4BEBB}"/>
              </a:ext>
            </a:extLst>
          </p:cNvPr>
          <p:cNvSpPr>
            <a:spLocks noGrp="1"/>
          </p:cNvSpPr>
          <p:nvPr>
            <p:ph type="body" sz="quarter" idx="22" hasCustomPrompt="1"/>
          </p:nvPr>
        </p:nvSpPr>
        <p:spPr>
          <a:xfrm>
            <a:off x="6829357" y="5367511"/>
            <a:ext cx="4216596" cy="258532"/>
          </a:xfrm>
          <a:prstGeom prst="rect">
            <a:avLst/>
          </a:prstGeom>
        </p:spPr>
        <p:txBody>
          <a:bodyPr wrap="square" lIns="0" tIns="0" rIns="0" bIns="0">
            <a:spAutoFit/>
          </a:bodyPr>
          <a:lstStyle>
            <a:lvl1pPr marL="0" indent="0">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Tree>
    <p:extLst>
      <p:ext uri="{BB962C8B-B14F-4D97-AF65-F5344CB8AC3E}">
        <p14:creationId xmlns:p14="http://schemas.microsoft.com/office/powerpoint/2010/main" val="273950696"/>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09F8CC25-9C9A-8142-9489-9C9BE864FF2B}"/>
              </a:ext>
            </a:extLst>
          </p:cNvPr>
          <p:cNvSpPr/>
          <p:nvPr userDrawn="1"/>
        </p:nvSpPr>
        <p:spPr>
          <a:xfrm>
            <a:off x="1553974" y="1671904"/>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9" name="Text Placeholder 2">
            <a:extLst>
              <a:ext uri="{FF2B5EF4-FFF2-40B4-BE49-F238E27FC236}">
                <a16:creationId xmlns:a16="http://schemas.microsoft.com/office/drawing/2014/main" id="{19344640-9678-B74D-915F-DD938059D33B}"/>
              </a:ext>
            </a:extLst>
          </p:cNvPr>
          <p:cNvSpPr>
            <a:spLocks noGrp="1"/>
          </p:cNvSpPr>
          <p:nvPr>
            <p:ph type="body" sz="quarter" idx="22" hasCustomPrompt="1"/>
          </p:nvPr>
        </p:nvSpPr>
        <p:spPr>
          <a:xfrm>
            <a:off x="1553973" y="3763989"/>
            <a:ext cx="4216596" cy="258532"/>
          </a:xfrm>
          <a:prstGeom prst="rect">
            <a:avLst/>
          </a:prstGeom>
        </p:spPr>
        <p:txBody>
          <a:bodyPr wrap="square" lIns="0" tIns="0" rIns="0" bIns="0">
            <a:spAutoFit/>
          </a:bodyPr>
          <a:lstStyle>
            <a:lvl1pPr marL="0" indent="0">
              <a:spcBef>
                <a:spcPts val="133"/>
              </a:spcBef>
              <a:buNone/>
              <a:defRPr sz="1867">
                <a:solidFill>
                  <a:schemeClr val="bg1"/>
                </a:solidFill>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10" name="Title 3">
            <a:extLst>
              <a:ext uri="{FF2B5EF4-FFF2-40B4-BE49-F238E27FC236}">
                <a16:creationId xmlns:a16="http://schemas.microsoft.com/office/drawing/2014/main" id="{EA4E2D05-EB6F-2C40-AC88-3F64FA54E30F}"/>
              </a:ext>
            </a:extLst>
          </p:cNvPr>
          <p:cNvSpPr>
            <a:spLocks noGrp="1"/>
          </p:cNvSpPr>
          <p:nvPr>
            <p:ph type="title" hasCustomPrompt="1"/>
          </p:nvPr>
        </p:nvSpPr>
        <p:spPr>
          <a:xfrm>
            <a:off x="1436352" y="1829975"/>
            <a:ext cx="4451835" cy="1780733"/>
          </a:xfrm>
          <a:prstGeom prst="rect">
            <a:avLst/>
          </a:prstGeom>
        </p:spPr>
        <p:txBody>
          <a:bodyPr/>
          <a:lstStyle>
            <a:lvl1pPr marL="0" marR="0" indent="0" algn="l" defTabSz="1219170" rtl="0" eaLnBrk="1" fontAlgn="auto" latinLnBrk="0" hangingPunct="1">
              <a:lnSpc>
                <a:spcPct val="100000"/>
              </a:lnSpc>
              <a:spcBef>
                <a:spcPct val="0"/>
              </a:spcBef>
              <a:spcAft>
                <a:spcPts val="0"/>
              </a:spcAft>
              <a:buClrTx/>
              <a:buSzTx/>
              <a:buFontTx/>
              <a:buNone/>
              <a:tabLst/>
              <a:defRPr lang="de-DE" sz="3733" b="1" i="0" dirty="0">
                <a:solidFill>
                  <a:schemeClr val="bg1"/>
                </a:solidFill>
                <a:latin typeface="Arial" panose="020B0604020202020204" pitchFamily="34" charset="0"/>
                <a:cs typeface="Arial" panose="020B0604020202020204" pitchFamily="34" charset="0"/>
              </a:defRPr>
            </a:lvl1pPr>
          </a:lstStyle>
          <a:p>
            <a:r>
              <a:rPr lang="en-US" dirty="0"/>
              <a:t>Presentation Title Goes Here in This Defined Space</a:t>
            </a:r>
          </a:p>
        </p:txBody>
      </p:sp>
      <p:sp>
        <p:nvSpPr>
          <p:cNvPr id="11" name="Text Placeholder 2">
            <a:extLst>
              <a:ext uri="{FF2B5EF4-FFF2-40B4-BE49-F238E27FC236}">
                <a16:creationId xmlns:a16="http://schemas.microsoft.com/office/drawing/2014/main" id="{070CA9DC-FE01-C647-B833-CEF14D807E1D}"/>
              </a:ext>
            </a:extLst>
          </p:cNvPr>
          <p:cNvSpPr>
            <a:spLocks noGrp="1"/>
          </p:cNvSpPr>
          <p:nvPr>
            <p:ph type="body" sz="quarter" idx="23" hasCustomPrompt="1"/>
          </p:nvPr>
        </p:nvSpPr>
        <p:spPr>
          <a:xfrm>
            <a:off x="6829357" y="1084909"/>
            <a:ext cx="4216596" cy="258532"/>
          </a:xfrm>
          <a:prstGeom prst="rect">
            <a:avLst/>
          </a:prstGeom>
        </p:spPr>
        <p:txBody>
          <a:bodyPr wrap="square" lIns="0" tIns="0" rIns="0" bIns="0">
            <a:spAutoFit/>
          </a:bodyPr>
          <a:lstStyle>
            <a:lvl1pPr marL="0" indent="0">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12" name="Text Placeholder 7">
            <a:extLst>
              <a:ext uri="{FF2B5EF4-FFF2-40B4-BE49-F238E27FC236}">
                <a16:creationId xmlns:a16="http://schemas.microsoft.com/office/drawing/2014/main" id="{7738BEA0-9E44-1A4E-8C1E-18636D092ED8}"/>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343510663"/>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95467823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302274412"/>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1785553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367864388"/>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823832280"/>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94267376"/>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775752648"/>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8498973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679236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179108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53917910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68625834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9321994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97079359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6071452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957338231"/>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97618700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244784820"/>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1539244602"/>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338387026"/>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488271051"/>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12407666"/>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185900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8277304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47924"/>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3569279"/>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53384188"/>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029908475"/>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401076949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30912996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991713401"/>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97608508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804435611"/>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26450945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60132648"/>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50236409"/>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128607664"/>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221711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001486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75505567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289874389"/>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599002192"/>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451553465"/>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670008244"/>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08110151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a:xfrm>
            <a:off x="765025" y="1301360"/>
            <a:ext cx="9612971" cy="2852737"/>
          </a:xfrm>
        </p:spPr>
        <p:txBody>
          <a:bodyPr anchor="b">
            <a:normAutofit/>
          </a:bodyPr>
          <a:lstStyle>
            <a:lvl1pPr algn="r">
              <a:defRPr sz="7200" cap="all" baseline="0">
                <a:solidFill>
                  <a:schemeClr val="tx2"/>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765025" y="4216328"/>
            <a:ext cx="9612971" cy="1143324"/>
          </a:xfrm>
        </p:spPr>
        <p:txBody>
          <a:bodyPr/>
          <a:lstStyle>
            <a:lvl1pPr marL="0" indent="0" algn="r">
              <a:lnSpc>
                <a:spcPct val="112000"/>
              </a:lnSpc>
              <a:spcBef>
                <a:spcPts val="0"/>
              </a:spcBef>
              <a:spcAft>
                <a:spcPts val="0"/>
              </a:spcAft>
              <a:buNone/>
              <a:defRPr sz="2400">
                <a:solidFill>
                  <a:schemeClr val="tx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a:xfrm>
            <a:off x="738908" y="6453386"/>
            <a:ext cx="1622409" cy="404614"/>
          </a:xfrm>
        </p:spPr>
        <p:txBody>
          <a:bodyPr/>
          <a:lstStyle>
            <a:lvl1pPr>
              <a:defRPr>
                <a:solidFill>
                  <a:schemeClr val="tx2"/>
                </a:solidFill>
              </a:defRPr>
            </a:lvl1pPr>
          </a:lstStyle>
          <a:p>
            <a:fld id="{87DE6118-2437-4B30-8E3C-4D2BE6020583}" type="datetimeFigureOut">
              <a:rPr lang="en-US" dirty="0"/>
              <a:pPr/>
              <a:t>1/6/2020</a:t>
            </a:fld>
            <a:endParaRPr lang="en-US" dirty="0"/>
          </a:p>
        </p:txBody>
      </p:sp>
      <p:sp>
        <p:nvSpPr>
          <p:cNvPr id="5" name="Footer Placeholder 4"/>
          <p:cNvSpPr>
            <a:spLocks noGrp="1"/>
          </p:cNvSpPr>
          <p:nvPr>
            <p:ph type="ftr" sz="quarter" idx="11"/>
          </p:nvPr>
        </p:nvSpPr>
        <p:spPr>
          <a:xfrm>
            <a:off x="2584312" y="6453386"/>
            <a:ext cx="7023377" cy="404614"/>
          </a:xfrm>
        </p:spPr>
        <p:txBody>
          <a:bodyPr/>
          <a:lstStyle>
            <a:lvl1pPr algn="ctr">
              <a:defRPr>
                <a:solidFill>
                  <a:schemeClr val="tx2"/>
                </a:solidFill>
              </a:defRPr>
            </a:lvl1pPr>
          </a:lstStyle>
          <a:p>
            <a:endParaRPr lang="en-US" dirty="0"/>
          </a:p>
        </p:txBody>
      </p:sp>
      <p:sp>
        <p:nvSpPr>
          <p:cNvPr id="6" name="Slide Number Placeholder 5"/>
          <p:cNvSpPr>
            <a:spLocks noGrp="1"/>
          </p:cNvSpPr>
          <p:nvPr>
            <p:ph type="sldNum" sz="quarter" idx="12"/>
          </p:nvPr>
        </p:nvSpPr>
        <p:spPr>
          <a:xfrm>
            <a:off x="9830683" y="6453386"/>
            <a:ext cx="1596292" cy="404614"/>
          </a:xfrm>
        </p:spPr>
        <p:txBody>
          <a:bodyPr/>
          <a:lstStyle>
            <a:lvl1pPr>
              <a:defRPr>
                <a:solidFill>
                  <a:schemeClr val="tx2"/>
                </a:solidFill>
              </a:defRPr>
            </a:lvl1pPr>
          </a:lstStyle>
          <a:p>
            <a:fld id="{69E57DC2-970A-4B3E-BB1C-7A09969E49DF}" type="slidenum">
              <a:rPr lang="en-US" dirty="0"/>
              <a:pPr/>
              <a:t>‹#›</a:t>
            </a:fld>
            <a:endParaRPr lang="en-US" dirty="0"/>
          </a:p>
        </p:txBody>
      </p:sp>
      <p:sp>
        <p:nvSpPr>
          <p:cNvPr id="7" name="Freeform 6" title="Crop Mark"/>
          <p:cNvSpPr/>
          <p:nvPr/>
        </p:nvSpPr>
        <p:spPr bwMode="auto">
          <a:xfrm>
            <a:off x="8151962" y="1685652"/>
            <a:ext cx="3275013" cy="4408488"/>
          </a:xfrm>
          <a:custGeom>
            <a:avLst/>
            <a:gdLst/>
            <a:ahLst/>
            <a:cxnLst/>
            <a:rect l="0" t="0" r="r" b="b"/>
            <a:pathLst>
              <a:path w="4125" h="5554">
                <a:moveTo>
                  <a:pt x="3614" y="0"/>
                </a:moveTo>
                <a:lnTo>
                  <a:pt x="4125" y="0"/>
                </a:lnTo>
                <a:lnTo>
                  <a:pt x="4125" y="5554"/>
                </a:lnTo>
                <a:lnTo>
                  <a:pt x="0" y="5554"/>
                </a:lnTo>
                <a:lnTo>
                  <a:pt x="0" y="5074"/>
                </a:lnTo>
                <a:lnTo>
                  <a:pt x="3614" y="5074"/>
                </a:lnTo>
                <a:lnTo>
                  <a:pt x="3614" y="0"/>
                </a:lnTo>
                <a:close/>
              </a:path>
            </a:pathLst>
          </a:custGeom>
          <a:solidFill>
            <a:schemeClr val="tx2"/>
          </a:solidFill>
          <a:ln w="0">
            <a:noFill/>
            <a:prstDash val="solid"/>
            <a:round/>
            <a:headEnd/>
            <a:tailEnd/>
          </a:ln>
        </p:spPr>
      </p:sp>
    </p:spTree>
  </p:cSld>
  <p:clrMapOvr>
    <a:overrideClrMapping bg1="dk1" tx1="lt1" bg2="dk2" tx2="lt2" accent1="accent1" accent2="accent2" accent3="accent3" accent4="accent4" accent5="accent5" accent6="accent6" hlink="hlink" folHlink="folHlink"/>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116780491"/>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290616377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3506337464"/>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93584000"/>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39202058"/>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7963907"/>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8501768"/>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9841133"/>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635596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9287495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86656216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64098369"/>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1230853855"/>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826742329"/>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530576981"/>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913558890"/>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428521091"/>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070625467"/>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525553349"/>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136384134"/>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4202018"/>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87732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012325701"/>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24400393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269210751"/>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8852509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872511803"/>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30052615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008205314"/>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1635852256"/>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3271412396"/>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209655333"/>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1833034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08952668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9851670"/>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8174013"/>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946876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7638731"/>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8488834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207366146"/>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1827492670"/>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95774297"/>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10351219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14571034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49232843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93304790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653966273"/>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261254795"/>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990977245"/>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46206672"/>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14380544"/>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382052377"/>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248097752"/>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194147318"/>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25721016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88846968"/>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435928329"/>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671741764"/>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423407779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187557929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083708596"/>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386694129"/>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9991188"/>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940858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7366622"/>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8004157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180946347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13138641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54500547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4223972684"/>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35291609"/>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432572588"/>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05906160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4621208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83019271"/>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829440020"/>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86535761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344457946"/>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5884258"/>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726639"/>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089912496"/>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332243683"/>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45055016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135965021"/>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217013930"/>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447638630"/>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1417452266"/>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25067654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558307825"/>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42477313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18330165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3898458"/>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728727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7368259"/>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1013065"/>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7606648"/>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88433858"/>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190395062"/>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17975533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086653888"/>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86062910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770066868"/>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77699572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31366370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612784763"/>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25792699"/>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1315326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83583784"/>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66562943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15287913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2"/>
                </a:solidFill>
              </a:defRPr>
            </a:lvl1pPr>
          </a:lstStyle>
          <a:p>
            <a:r>
              <a:rPr lang="en-US" smtClean="0"/>
              <a:t>Click to edit Master title style</a:t>
            </a:r>
            <a:endParaRPr lang="en-US" dirty="0"/>
          </a:p>
        </p:txBody>
      </p:sp>
      <p:sp>
        <p:nvSpPr>
          <p:cNvPr id="3" name="Content Placeholder 2"/>
          <p:cNvSpPr>
            <a:spLocks noGrp="1"/>
          </p:cNvSpPr>
          <p:nvPr>
            <p:ph sz="half" idx="1"/>
          </p:nvPr>
        </p:nvSpPr>
        <p:spPr>
          <a:xfrm>
            <a:off x="1371600" y="2285999"/>
            <a:ext cx="4447786" cy="3581401"/>
          </a:xfrm>
        </p:spPr>
        <p:txBody>
          <a:bodyPr/>
          <a:lstStyle>
            <a:lvl1pPr>
              <a:defRPr baseline="0">
                <a:solidFill>
                  <a:schemeClr val="tx2"/>
                </a:solidFill>
              </a:defRPr>
            </a:lvl1pPr>
            <a:lvl2pPr>
              <a:defRPr baseline="0">
                <a:solidFill>
                  <a:schemeClr val="tx2"/>
                </a:solidFill>
              </a:defRPr>
            </a:lvl2pPr>
            <a:lvl3pPr>
              <a:defRPr baseline="0">
                <a:solidFill>
                  <a:schemeClr val="tx2"/>
                </a:solidFill>
              </a:defRPr>
            </a:lvl3pPr>
            <a:lvl4pPr>
              <a:defRPr baseline="0">
                <a:solidFill>
                  <a:schemeClr val="tx2"/>
                </a:solidFill>
              </a:defRPr>
            </a:lvl4pPr>
            <a:lvl5pPr>
              <a:defRPr baseline="0">
                <a:solidFill>
                  <a:schemeClr val="tx2"/>
                </a:solidFill>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6525403" y="2285999"/>
            <a:ext cx="4447786" cy="3581401"/>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87DE6118-2437-4B30-8E3C-4D2BE6020583}" type="datetimeFigureOut">
              <a:rPr lang="en-US" dirty="0"/>
              <a:t>1/6/2020</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69E57DC2-970A-4B3E-BB1C-7A09969E49DF}" type="slidenum">
              <a:rPr lang="en-US" dirty="0"/>
              <a:t>‹#›</a:t>
            </a:fld>
            <a:endParaRPr lang="en-US" dirty="0"/>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21386175"/>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538251604"/>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413365898"/>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59682031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983896615"/>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1295223026"/>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274237310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820766067"/>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751323215"/>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42246960"/>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032414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8867621"/>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976734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997292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454861479"/>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62115319"/>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2664066906"/>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032148158"/>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59130227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65534235"/>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02432592"/>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47604098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2550429"/>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441382668"/>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13148340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76315211"/>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0192664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53943749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83793713"/>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863897520"/>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63420498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951950325"/>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1259421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1038708"/>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388670789"/>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236134231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24473624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074629430"/>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99935027"/>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75651117"/>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768005"/>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9146066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100259351"/>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90657582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644626065"/>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3630988589"/>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287408496"/>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774259482"/>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563938964"/>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388327969"/>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623059381"/>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80117812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881826153"/>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2208786"/>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891536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636731297"/>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83192579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29002932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872982507"/>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352318677"/>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98016942"/>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172308559"/>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1070101019"/>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2474299929"/>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717360430"/>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81006146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1410762356"/>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8988394"/>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50200820"/>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44997854"/>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0084444"/>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85090671"/>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434501974"/>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28139543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937144162"/>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586567108"/>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25294608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11833637"/>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84030269"/>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2137107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79400925"/>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50412732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764782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5467357"/>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545218640"/>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68992908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253832055"/>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57455431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296911900"/>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573177008"/>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399883661"/>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3683228390"/>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285283385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608493949"/>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064764744"/>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487083"/>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3811805"/>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553295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500109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759477997"/>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730437247"/>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04056887"/>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1970683931"/>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748062129"/>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679153260"/>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700973373"/>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144924345"/>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447241230"/>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310285644"/>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3334638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1371600" y="685800"/>
            <a:ext cx="9601200" cy="1485900"/>
          </a:xfrm>
        </p:spPr>
        <p:txBody>
          <a:bodyPr/>
          <a:lstStyle>
            <a:lvl1pPr>
              <a:defRPr>
                <a:solidFill>
                  <a:schemeClr val="tx2"/>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1371600" y="2340864"/>
            <a:ext cx="4443984" cy="823912"/>
          </a:xfrm>
        </p:spPr>
        <p:txBody>
          <a:bodyPr anchor="b">
            <a:noAutofit/>
          </a:bodyPr>
          <a:lstStyle>
            <a:lvl1pPr marL="0" indent="0">
              <a:lnSpc>
                <a:spcPct val="84000"/>
              </a:lnSpc>
              <a:spcBef>
                <a:spcPts val="0"/>
              </a:spcBef>
              <a:spcAft>
                <a:spcPts val="0"/>
              </a:spcAft>
              <a:buNone/>
              <a:defRPr sz="3000" b="0"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1371600" y="3305207"/>
            <a:ext cx="4443984" cy="2562193"/>
          </a:xfrm>
        </p:spPr>
        <p:txBody>
          <a:bodyPr/>
          <a:lstStyle>
            <a:lvl1pPr>
              <a:defRPr baseline="0">
                <a:solidFill>
                  <a:schemeClr val="tx2"/>
                </a:solidFill>
              </a:defRPr>
            </a:lvl1pPr>
            <a:lvl2pPr>
              <a:defRPr baseline="0">
                <a:solidFill>
                  <a:schemeClr val="tx2"/>
                </a:solidFill>
              </a:defRPr>
            </a:lvl2pPr>
            <a:lvl3pPr>
              <a:defRPr baseline="0">
                <a:solidFill>
                  <a:schemeClr val="tx2"/>
                </a:solidFill>
              </a:defRPr>
            </a:lvl3pPr>
            <a:lvl4pPr>
              <a:defRPr baseline="0">
                <a:solidFill>
                  <a:schemeClr val="tx2"/>
                </a:solidFill>
              </a:defRPr>
            </a:lvl4pPr>
            <a:lvl5pPr>
              <a:defRPr baseline="0">
                <a:solidFill>
                  <a:schemeClr val="tx2"/>
                </a:solidFill>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6525014" y="2340864"/>
            <a:ext cx="4443984" cy="823912"/>
          </a:xfrm>
        </p:spPr>
        <p:txBody>
          <a:bodyPr anchor="b">
            <a:noAutofit/>
          </a:bodyPr>
          <a:lstStyle>
            <a:lvl1pPr marL="0" indent="0">
              <a:lnSpc>
                <a:spcPct val="84000"/>
              </a:lnSpc>
              <a:spcBef>
                <a:spcPts val="0"/>
              </a:spcBef>
              <a:spcAft>
                <a:spcPts val="0"/>
              </a:spcAft>
              <a:buNone/>
              <a:defRPr sz="3000" b="0"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6525014" y="3305207"/>
            <a:ext cx="4443984" cy="2562193"/>
          </a:xfrm>
        </p:spPr>
        <p:txBody>
          <a:bodyPr/>
          <a:lstStyle>
            <a:lvl1pPr>
              <a:defRPr baseline="0">
                <a:solidFill>
                  <a:schemeClr val="tx2"/>
                </a:solidFill>
              </a:defRPr>
            </a:lvl1pPr>
            <a:lvl2pPr>
              <a:defRPr baseline="0">
                <a:solidFill>
                  <a:schemeClr val="tx2"/>
                </a:solidFill>
              </a:defRPr>
            </a:lvl2pPr>
            <a:lvl3pPr>
              <a:defRPr baseline="0">
                <a:solidFill>
                  <a:schemeClr val="tx2"/>
                </a:solidFill>
              </a:defRPr>
            </a:lvl3pPr>
            <a:lvl4pPr>
              <a:defRPr baseline="0">
                <a:solidFill>
                  <a:schemeClr val="tx2"/>
                </a:solidFill>
              </a:defRPr>
            </a:lvl4pPr>
            <a:lvl5pPr>
              <a:defRPr baseline="0">
                <a:solidFill>
                  <a:schemeClr val="tx2"/>
                </a:solidFill>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87DE6118-2437-4B30-8E3C-4D2BE6020583}" type="datetimeFigureOut">
              <a:rPr lang="en-US" dirty="0"/>
              <a:t>1/6/2020</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69E57DC2-970A-4B3E-BB1C-7A09969E49DF}" type="slidenum">
              <a:rPr lang="en-US" dirty="0"/>
              <a:t>‹#›</a:t>
            </a:fld>
            <a:endParaRPr lang="en-US" dirty="0"/>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004195296"/>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87650564"/>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4721429"/>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43475181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094330574"/>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223847055"/>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031018003"/>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533253551"/>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097752255"/>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2821173327"/>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428997531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739324858"/>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038985593"/>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536046492"/>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8294314"/>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432147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7138669"/>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98538780"/>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870331964"/>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699650401"/>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47032270"/>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63051538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011919762"/>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06274163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546680052"/>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354411227"/>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458225472"/>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06060513"/>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84793717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899519"/>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7712699"/>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857815494"/>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24834093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149975489"/>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708249746"/>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832171568"/>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392907830"/>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64602707"/>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3966309497"/>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1612931886"/>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836422191"/>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55349495"/>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61326706"/>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9545953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1594739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7267045"/>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2854024"/>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891585096"/>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638165161"/>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728831217"/>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739360792"/>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736020571"/>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386980691"/>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134557695"/>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2152903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4269637"/>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658100990"/>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502002698"/>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2962956"/>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82137097"/>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79568863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781193366"/>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74552923"/>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1004659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097444737"/>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86574684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909452833"/>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2604236846"/>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2786378908"/>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601455087"/>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79358437"/>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84148383"/>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60667448"/>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31179822"/>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6586897"/>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00020660"/>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23214908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71413035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2662600771"/>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866555241"/>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844855214"/>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969031840"/>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825959194"/>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521174844"/>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662342957"/>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32147338"/>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75417407"/>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7604430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48361984"/>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939009128"/>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440215296"/>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97831629"/>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181764014"/>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19338889"/>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645091146"/>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1724421648"/>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165199673"/>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438414691"/>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2157079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003028881"/>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81640650"/>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17216062"/>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9515457"/>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91906196"/>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616768650"/>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197089696"/>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1908518087"/>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7100580"/>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560001872"/>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93635616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87DE6118-2437-4B30-8E3C-4D2BE6020583}" type="datetimeFigureOut">
              <a:rPr lang="en-US" dirty="0"/>
              <a:t>1/6/2020</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69E57DC2-970A-4B3E-BB1C-7A09969E49DF}" type="slidenum">
              <a:rPr lang="en-US" dirty="0"/>
              <a:t>‹#›</a:t>
            </a:fld>
            <a:endParaRPr lang="en-US" dirty="0"/>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3141162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560372223"/>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9572856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855153763"/>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422311979"/>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468389"/>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5854989"/>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075088152"/>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1410119"/>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783874633"/>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76058622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669468461"/>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953324082"/>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74593588"/>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2695922548"/>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2764810011"/>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955555638"/>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4635204"/>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6580489"/>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7191494"/>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0550357"/>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2655174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2255439189"/>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720739722"/>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501911009"/>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985491877"/>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101708613"/>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209607224"/>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929554199"/>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855170778"/>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695988719"/>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241885515"/>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01560406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1567826020"/>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5565913"/>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7888992"/>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308503284"/>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526907449"/>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899762386"/>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639712530"/>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828793641"/>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035005607"/>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1570792089"/>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343551167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45480378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545121509"/>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98146909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42935593"/>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16309322"/>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58058006"/>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4246495"/>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26997382"/>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28787720"/>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3493997096"/>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38975527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714872728"/>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612643017"/>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473039350"/>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442722073"/>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936506720"/>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851467364"/>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751196386"/>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89954348"/>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37693925"/>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683866494"/>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3344898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367373"/>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1951225"/>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003418568"/>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670373020"/>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768477331"/>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2380363535"/>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3356876037"/>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485794249"/>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031793281"/>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2764506"/>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596684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0747057"/>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79740159"/>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2868070"/>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02891661"/>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118501233"/>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380970792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5888612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496337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7DE6118-2437-4B30-8E3C-4D2BE6020583}" type="datetimeFigureOut">
              <a:rPr lang="en-US" dirty="0"/>
              <a:t>1/6/2020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69E57DC2-970A-4B3E-BB1C-7A09969E49DF}" type="slidenum">
              <a:rPr lang="en-US" dirty="0"/>
              <a:t>‹#›</a:t>
            </a:fld>
            <a:endParaRPr lang="en-US" dirty="0"/>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71279270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11568106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396187914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08131483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Rechteck 38">
            <a:extLst>
              <a:ext uri="{FF2B5EF4-FFF2-40B4-BE49-F238E27FC236}">
                <a16:creationId xmlns:a16="http://schemas.microsoft.com/office/drawing/2014/main" id="{EAE18E4C-BFC0-7949-97D8-DC177349A1DA}"/>
              </a:ext>
            </a:extLst>
          </p:cNvPr>
          <p:cNvSpPr/>
          <p:nvPr userDrawn="1"/>
        </p:nvSpPr>
        <p:spPr>
          <a:xfrm>
            <a:off x="2792526" y="2644571"/>
            <a:ext cx="6606951" cy="1568860"/>
          </a:xfrm>
          <a:prstGeom prst="rect">
            <a:avLst/>
          </a:prstGeom>
          <a:noFill/>
          <a:ln w="127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Text Placeholder 7">
            <a:extLst>
              <a:ext uri="{FF2B5EF4-FFF2-40B4-BE49-F238E27FC236}">
                <a16:creationId xmlns:a16="http://schemas.microsoft.com/office/drawing/2014/main" id="{80E9DA35-E004-664C-858D-089BD8AD88D4}"/>
              </a:ext>
            </a:extLst>
          </p:cNvPr>
          <p:cNvSpPr>
            <a:spLocks noGrp="1"/>
          </p:cNvSpPr>
          <p:nvPr>
            <p:ph type="body" sz="quarter" idx="10" hasCustomPrompt="1"/>
          </p:nvPr>
        </p:nvSpPr>
        <p:spPr>
          <a:xfrm>
            <a:off x="2580490" y="3161739"/>
            <a:ext cx="7031023" cy="534524"/>
          </a:xfrm>
          <a:prstGeom prst="rect">
            <a:avLst/>
          </a:prstGeom>
        </p:spPr>
        <p:txBody>
          <a:bodyPr lIns="0" tIns="0" rIns="0" bIns="0"/>
          <a:lstStyle>
            <a:lvl1pPr marL="0" indent="0" algn="ctr">
              <a:buNone/>
              <a:defRPr sz="3733" b="1" i="0">
                <a:solidFill>
                  <a:schemeClr val="tx1"/>
                </a:solidFill>
                <a:latin typeface="Arial" panose="020B0604020202020204" pitchFamily="34" charset="0"/>
                <a:cs typeface="Arial" panose="020B0604020202020204" pitchFamily="34" charset="0"/>
              </a:defRPr>
            </a:lvl1pPr>
            <a:lvl2pPr marL="609585" indent="0">
              <a:buNone/>
              <a:defRPr sz="8000" b="1"/>
            </a:lvl2pPr>
            <a:lvl3pPr marL="1219170" indent="0">
              <a:buNone/>
              <a:defRPr sz="8000" b="1"/>
            </a:lvl3pPr>
            <a:lvl4pPr marL="1828754" indent="0">
              <a:buNone/>
              <a:defRPr sz="8000" b="1"/>
            </a:lvl4pPr>
            <a:lvl5pPr marL="2438339" indent="0">
              <a:buNone/>
              <a:defRPr sz="8000" b="1"/>
            </a:lvl5pPr>
          </a:lstStyle>
          <a:p>
            <a:pPr lvl="0"/>
            <a:r>
              <a:rPr lang="en-US" dirty="0"/>
              <a:t>#01 SECTION TITLE</a:t>
            </a:r>
          </a:p>
        </p:txBody>
      </p:sp>
      <p:sp>
        <p:nvSpPr>
          <p:cNvPr id="6" name="Text Placeholder 7">
            <a:extLst>
              <a:ext uri="{FF2B5EF4-FFF2-40B4-BE49-F238E27FC236}">
                <a16:creationId xmlns:a16="http://schemas.microsoft.com/office/drawing/2014/main" id="{8EC6E158-335B-3E4B-9468-7007D3C58DE6}"/>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1646264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4D5046A-9167-1A47-9CF6-67E07814D8B7}"/>
              </a:ext>
            </a:extLst>
          </p:cNvPr>
          <p:cNvSpPr/>
          <p:nvPr userDrawn="1"/>
        </p:nvSpPr>
        <p:spPr>
          <a:xfrm>
            <a:off x="6829358" y="1050581"/>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2279DBB6-17E5-FE4E-9A68-C662DD068E50}"/>
              </a:ext>
            </a:extLst>
          </p:cNvPr>
          <p:cNvSpPr>
            <a:spLocks noGrp="1"/>
          </p:cNvSpPr>
          <p:nvPr>
            <p:ph type="body" sz="quarter" idx="10" hasCustomPrompt="1"/>
          </p:nvPr>
        </p:nvSpPr>
        <p:spPr>
          <a:xfrm>
            <a:off x="6691853" y="1307202"/>
            <a:ext cx="5060135" cy="164701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Lorem Ipsum Dolor Sit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Amet</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 </a:t>
            </a:r>
            <a:r>
              <a:rPr kumimoji="0" lang="en-US" sz="3733" b="1" i="0" u="none" strike="noStrike" kern="1200" cap="none" spc="0" normalizeH="0" baseline="0" noProof="0" dirty="0" err="1">
                <a:ln>
                  <a:noFill/>
                </a:ln>
                <a:solidFill>
                  <a:srgbClr val="000000"/>
                </a:solidFill>
                <a:effectLst/>
                <a:uLnTx/>
                <a:uFillTx/>
                <a:latin typeface="Arial" panose="020B0604020202020204" pitchFamily="34" charset="0"/>
                <a:ea typeface="+mj-ea"/>
                <a:cs typeface="Arial" panose="020B0604020202020204" pitchFamily="34" charset="0"/>
              </a:rPr>
              <a:t>Consectetur</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
            <a:extLst>
              <a:ext uri="{FF2B5EF4-FFF2-40B4-BE49-F238E27FC236}">
                <a16:creationId xmlns:a16="http://schemas.microsoft.com/office/drawing/2014/main" id="{E43ECC0F-F7E1-8C4E-9F7F-B06C17281E55}"/>
              </a:ext>
            </a:extLst>
          </p:cNvPr>
          <p:cNvSpPr>
            <a:spLocks noGrp="1"/>
          </p:cNvSpPr>
          <p:nvPr>
            <p:ph type="body" sz="quarter" idx="22" hasCustomPrompt="1"/>
          </p:nvPr>
        </p:nvSpPr>
        <p:spPr>
          <a:xfrm>
            <a:off x="6829357" y="3119220"/>
            <a:ext cx="4216596" cy="287259"/>
          </a:xfrm>
          <a:prstGeom prst="rect">
            <a:avLst/>
          </a:prstGeom>
        </p:spPr>
        <p:txBody>
          <a:bodyPr wrap="square" lIns="0" tIns="0" rIns="0" bIns="0">
            <a:spAutoFit/>
          </a:bodyPr>
          <a:lstStyle>
            <a:lvl1pPr marL="0" indent="0">
              <a:lnSpc>
                <a:spcPct val="100000"/>
              </a:lnSpc>
              <a:spcBef>
                <a:spcPts val="133"/>
              </a:spcBef>
              <a:buNone/>
              <a:defRPr sz="1867">
                <a:latin typeface="Arial" panose="020B0604020202020204" pitchFamily="34" charset="0"/>
                <a:cs typeface="Arial" panose="020B0604020202020204" pitchFamily="34" charset="0"/>
              </a:defRPr>
            </a:lvl1pPr>
            <a:lvl2pPr marL="609585" indent="0">
              <a:buNone/>
              <a:defRPr sz="4667"/>
            </a:lvl2pPr>
            <a:lvl3pPr marL="1219170" indent="0">
              <a:buNone/>
              <a:defRPr sz="4667"/>
            </a:lvl3pPr>
            <a:lvl4pPr marL="1828754" indent="0">
              <a:buNone/>
              <a:defRPr sz="4667"/>
            </a:lvl4pPr>
            <a:lvl5pPr marL="2438339" indent="0">
              <a:buNone/>
              <a:defRPr sz="4667"/>
            </a:lvl5pPr>
          </a:lstStyle>
          <a:p>
            <a:pPr lvl="0"/>
            <a:r>
              <a:rPr lang="en-US" dirty="0"/>
              <a:t>Lorem Ipsum Dolor</a:t>
            </a:r>
          </a:p>
        </p:txBody>
      </p:sp>
      <p:sp>
        <p:nvSpPr>
          <p:cNvPr id="9" name="Text Placeholder 7">
            <a:extLst>
              <a:ext uri="{FF2B5EF4-FFF2-40B4-BE49-F238E27FC236}">
                <a16:creationId xmlns:a16="http://schemas.microsoft.com/office/drawing/2014/main" id="{2321476E-22A0-DD49-8A1F-384093DFF44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06553165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Text Placeholder 18">
            <a:extLst>
              <a:ext uri="{FF2B5EF4-FFF2-40B4-BE49-F238E27FC236}">
                <a16:creationId xmlns:a16="http://schemas.microsoft.com/office/drawing/2014/main" id="{1C0A8FCB-4814-4316-9464-8FA00C75FABB}"/>
              </a:ext>
            </a:extLst>
          </p:cNvPr>
          <p:cNvSpPr>
            <a:spLocks noGrp="1"/>
          </p:cNvSpPr>
          <p:nvPr>
            <p:ph type="body" sz="quarter" idx="12" hasCustomPrompt="1"/>
          </p:nvPr>
        </p:nvSpPr>
        <p:spPr>
          <a:xfrm>
            <a:off x="4490978" y="3429001"/>
            <a:ext cx="6470513" cy="2155077"/>
          </a:xfrm>
          <a:prstGeom prst="rect">
            <a:avLst/>
          </a:prstGeom>
        </p:spPr>
        <p:txBody>
          <a:bodyPr wrap="square" lIns="0" tIns="0" rIns="0" bIns="0" anchor="t" anchorCtr="0">
            <a:spAutoFit/>
          </a:bodyPr>
          <a:lstStyle>
            <a:lvl1pPr marL="0" indent="0">
              <a:lnSpc>
                <a:spcPct val="150000"/>
              </a:lnSpc>
              <a:spcBef>
                <a:spcPts val="0"/>
              </a:spcBef>
              <a:buNone/>
              <a:defRPr sz="1867">
                <a:latin typeface="Arial" panose="020B0604020202020204" pitchFamily="34" charset="0"/>
                <a:cs typeface="Arial" panose="020B0604020202020204" pitchFamily="34" charset="0"/>
              </a:defRPr>
            </a:lvl1pPr>
            <a:lvl2pPr>
              <a:defRPr sz="4667"/>
            </a:lvl2pPr>
            <a:lvl3pPr>
              <a:defRPr sz="4667"/>
            </a:lvl3pPr>
            <a:lvl4pPr>
              <a:defRPr sz="4667"/>
            </a:lvl4pPr>
            <a:lvl5pPr>
              <a:defRPr sz="4667"/>
            </a:lvl5pPr>
          </a:lstStyle>
          <a:p>
            <a:pPr lvl="0"/>
            <a:r>
              <a:rPr lang="en-US" dirty="0"/>
              <a:t>A brief bit of copy would go here to introduce the next section or punctuate a point made in a previous section. Copy is designed to fill this space, however, the synopsis is optional. Use it to give people a key word to remember from this section. </a:t>
            </a:r>
          </a:p>
        </p:txBody>
      </p:sp>
      <p:sp>
        <p:nvSpPr>
          <p:cNvPr id="7" name="Text Placeholder 10">
            <a:extLst>
              <a:ext uri="{FF2B5EF4-FFF2-40B4-BE49-F238E27FC236}">
                <a16:creationId xmlns:a16="http://schemas.microsoft.com/office/drawing/2014/main" id="{48C29581-D59C-4A72-AFA0-3DF1AE159C47}"/>
              </a:ext>
            </a:extLst>
          </p:cNvPr>
          <p:cNvSpPr>
            <a:spLocks noGrp="1"/>
          </p:cNvSpPr>
          <p:nvPr>
            <p:ph type="body" sz="quarter" idx="10" hasCustomPrompt="1"/>
          </p:nvPr>
        </p:nvSpPr>
        <p:spPr>
          <a:xfrm>
            <a:off x="1230508" y="3429000"/>
            <a:ext cx="2875464" cy="2093963"/>
          </a:xfrm>
          <a:prstGeom prst="rect">
            <a:avLst/>
          </a:prstGeom>
        </p:spPr>
        <p:txBody>
          <a:bodyPr lIns="0" tIns="0" rIns="0" bIns="0"/>
          <a:lstStyle>
            <a:lvl1pPr marL="0" indent="0">
              <a:buNone/>
              <a:defRPr sz="3200" b="1">
                <a:latin typeface="Arial" panose="020B0604020202020204" pitchFamily="34" charset="0"/>
                <a:cs typeface="Arial" panose="020B0604020202020204" pitchFamily="34" charset="0"/>
              </a:defRPr>
            </a:lvl1pPr>
            <a:lvl2pPr marL="609585" indent="0">
              <a:buNone/>
              <a:defRPr sz="6667" b="1"/>
            </a:lvl2pPr>
            <a:lvl3pPr marL="1219170" indent="0">
              <a:buNone/>
              <a:defRPr sz="6667" b="1"/>
            </a:lvl3pPr>
            <a:lvl4pPr marL="1828754" indent="0">
              <a:buNone/>
              <a:defRPr sz="6667" b="1"/>
            </a:lvl4pPr>
            <a:lvl5pPr marL="2438339" indent="0">
              <a:buNone/>
              <a:defRPr sz="6667" b="1"/>
            </a:lvl5pPr>
          </a:lstStyle>
          <a:p>
            <a:pPr lvl="0"/>
            <a:r>
              <a:rPr lang="en-US" dirty="0"/>
              <a:t>Synopsis</a:t>
            </a:r>
            <a:br>
              <a:rPr lang="en-US" dirty="0"/>
            </a:br>
            <a:r>
              <a:rPr lang="en-US" dirty="0"/>
              <a:t>Here</a:t>
            </a:r>
          </a:p>
        </p:txBody>
      </p:sp>
      <p:sp>
        <p:nvSpPr>
          <p:cNvPr id="8" name="Title 14">
            <a:extLst>
              <a:ext uri="{FF2B5EF4-FFF2-40B4-BE49-F238E27FC236}">
                <a16:creationId xmlns:a16="http://schemas.microsoft.com/office/drawing/2014/main" id="{47099867-B82F-491E-B04A-8691E74B8933}"/>
              </a:ext>
            </a:extLst>
          </p:cNvPr>
          <p:cNvSpPr>
            <a:spLocks noGrp="1"/>
          </p:cNvSpPr>
          <p:nvPr>
            <p:ph type="title" hasCustomPrompt="1"/>
          </p:nvPr>
        </p:nvSpPr>
        <p:spPr>
          <a:xfrm>
            <a:off x="1230509" y="1977518"/>
            <a:ext cx="9730983" cy="619909"/>
          </a:xfrm>
          <a:prstGeom prst="rect">
            <a:avLst/>
          </a:prstGeom>
        </p:spPr>
        <p:txBody>
          <a:bodyPr/>
          <a:lstStyle>
            <a:lvl1pPr marL="0" marR="0" indent="0" algn="ctr" defTabSz="1219170" rtl="0" eaLnBrk="1" fontAlgn="auto" latinLnBrk="0" hangingPunct="1">
              <a:lnSpc>
                <a:spcPct val="90000"/>
              </a:lnSpc>
              <a:spcBef>
                <a:spcPct val="0"/>
              </a:spcBef>
              <a:spcAft>
                <a:spcPts val="0"/>
              </a:spcAft>
              <a:buClrTx/>
              <a:buSzTx/>
              <a:buFontTx/>
              <a:buNone/>
              <a:tabLst/>
              <a:defRPr lang="de-DE" sz="4267" b="1" dirty="0">
                <a:solidFill>
                  <a:srgbClr val="C00000"/>
                </a:solidFill>
                <a:latin typeface="Arial" panose="020B0604020202020204" pitchFamily="34" charset="0"/>
                <a:cs typeface="Arial" panose="020B0604020202020204" pitchFamily="34" charset="0"/>
              </a:defRPr>
            </a:lvl1pPr>
          </a:lstStyle>
          <a:p>
            <a:r>
              <a:rPr lang="en-US" dirty="0"/>
              <a:t>ALTERNATE SECTION DIVIDER</a:t>
            </a:r>
          </a:p>
        </p:txBody>
      </p:sp>
      <p:sp>
        <p:nvSpPr>
          <p:cNvPr id="10" name="Text Placeholder 7">
            <a:extLst>
              <a:ext uri="{FF2B5EF4-FFF2-40B4-BE49-F238E27FC236}">
                <a16:creationId xmlns:a16="http://schemas.microsoft.com/office/drawing/2014/main" id="{C5DCAF1B-A44E-8A4C-A175-A31889C6BE77}"/>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15925768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6A792AC7-3501-470C-9145-8EDDCB809A40}"/>
              </a:ext>
            </a:extLst>
          </p:cNvPr>
          <p:cNvSpPr>
            <a:spLocks noGrp="1"/>
          </p:cNvSpPr>
          <p:nvPr>
            <p:ph type="body" sz="quarter" idx="11" hasCustomPrompt="1"/>
          </p:nvPr>
        </p:nvSpPr>
        <p:spPr>
          <a:xfrm>
            <a:off x="1051149"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 name="Text Placeholder 22">
            <a:extLst>
              <a:ext uri="{FF2B5EF4-FFF2-40B4-BE49-F238E27FC236}">
                <a16:creationId xmlns:a16="http://schemas.microsoft.com/office/drawing/2014/main" id="{5B7CFD2D-F6B0-4614-979E-0563A16D017B}"/>
              </a:ext>
            </a:extLst>
          </p:cNvPr>
          <p:cNvSpPr>
            <a:spLocks noGrp="1"/>
          </p:cNvSpPr>
          <p:nvPr>
            <p:ph type="body" sz="quarter" idx="12" hasCustomPrompt="1"/>
          </p:nvPr>
        </p:nvSpPr>
        <p:spPr>
          <a:xfrm>
            <a:off x="1051149"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6" name="Text Placeholder 2">
            <a:extLst>
              <a:ext uri="{FF2B5EF4-FFF2-40B4-BE49-F238E27FC236}">
                <a16:creationId xmlns:a16="http://schemas.microsoft.com/office/drawing/2014/main" id="{C7225CCF-EACA-4232-B219-764BD8285FBA}"/>
              </a:ext>
            </a:extLst>
          </p:cNvPr>
          <p:cNvSpPr>
            <a:spLocks noGrp="1"/>
          </p:cNvSpPr>
          <p:nvPr>
            <p:ph type="body" sz="quarter" idx="13" hasCustomPrompt="1"/>
          </p:nvPr>
        </p:nvSpPr>
        <p:spPr>
          <a:xfrm>
            <a:off x="1051149"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7" name="Text Placeholder 22">
            <a:extLst>
              <a:ext uri="{FF2B5EF4-FFF2-40B4-BE49-F238E27FC236}">
                <a16:creationId xmlns:a16="http://schemas.microsoft.com/office/drawing/2014/main" id="{473B1E44-2B74-4E2D-B345-5225A852DE61}"/>
              </a:ext>
            </a:extLst>
          </p:cNvPr>
          <p:cNvSpPr>
            <a:spLocks noGrp="1"/>
          </p:cNvSpPr>
          <p:nvPr>
            <p:ph type="body" sz="quarter" idx="23" hasCustomPrompt="1"/>
          </p:nvPr>
        </p:nvSpPr>
        <p:spPr>
          <a:xfrm>
            <a:off x="4658305"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8" name="Text Placeholder 22">
            <a:extLst>
              <a:ext uri="{FF2B5EF4-FFF2-40B4-BE49-F238E27FC236}">
                <a16:creationId xmlns:a16="http://schemas.microsoft.com/office/drawing/2014/main" id="{C26E950C-C0D3-4F5C-B7C0-B16D5D96A925}"/>
              </a:ext>
            </a:extLst>
          </p:cNvPr>
          <p:cNvSpPr>
            <a:spLocks noGrp="1"/>
          </p:cNvSpPr>
          <p:nvPr>
            <p:ph type="body" sz="quarter" idx="24" hasCustomPrompt="1"/>
          </p:nvPr>
        </p:nvSpPr>
        <p:spPr>
          <a:xfrm>
            <a:off x="8302672" y="1881023"/>
            <a:ext cx="2875393" cy="332399"/>
          </a:xfrm>
          <a:prstGeom prst="rect">
            <a:avLst/>
          </a:prstGeom>
        </p:spPr>
        <p:txBody>
          <a:bodyPr wrap="square" lIns="0" tIns="0" rIns="0" bIns="0">
            <a:spAutoFit/>
          </a:bodyPr>
          <a:lstStyle>
            <a:lvl1pPr marL="0" indent="0" algn="ctr">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5D53A1A8-BB2E-4BA2-9406-0B90A1A11F07}"/>
              </a:ext>
            </a:extLst>
          </p:cNvPr>
          <p:cNvSpPr>
            <a:spLocks noGrp="1"/>
          </p:cNvSpPr>
          <p:nvPr>
            <p:ph type="body" sz="quarter" idx="25" hasCustomPrompt="1"/>
          </p:nvPr>
        </p:nvSpPr>
        <p:spPr>
          <a:xfrm>
            <a:off x="4658305"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
            <a:extLst>
              <a:ext uri="{FF2B5EF4-FFF2-40B4-BE49-F238E27FC236}">
                <a16:creationId xmlns:a16="http://schemas.microsoft.com/office/drawing/2014/main" id="{375D0C56-310F-4043-B754-B658F892B528}"/>
              </a:ext>
            </a:extLst>
          </p:cNvPr>
          <p:cNvSpPr>
            <a:spLocks noGrp="1"/>
          </p:cNvSpPr>
          <p:nvPr>
            <p:ph type="body" sz="quarter" idx="26" hasCustomPrompt="1"/>
          </p:nvPr>
        </p:nvSpPr>
        <p:spPr>
          <a:xfrm>
            <a:off x="8265460" y="3241265"/>
            <a:ext cx="2875393" cy="861775"/>
          </a:xfrm>
          <a:prstGeom prst="rect">
            <a:avLst/>
          </a:prstGeom>
        </p:spPr>
        <p:txBody>
          <a:bodyPr wrap="square" lIns="0" tIns="0" rIns="0" bIns="0">
            <a:spAutoFit/>
          </a:bodyPr>
          <a:lstStyle>
            <a:lvl1pPr marL="0" indent="0" algn="ctr">
              <a:lnSpc>
                <a:spcPct val="100000"/>
              </a:lnSpc>
              <a:buNone/>
              <a:defRPr lang="de-DE" sz="1867" dirty="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1" name="Text Placeholder 2">
            <a:extLst>
              <a:ext uri="{FF2B5EF4-FFF2-40B4-BE49-F238E27FC236}">
                <a16:creationId xmlns:a16="http://schemas.microsoft.com/office/drawing/2014/main" id="{402890B2-940F-4EEB-9952-3C0B9813F61F}"/>
              </a:ext>
            </a:extLst>
          </p:cNvPr>
          <p:cNvSpPr>
            <a:spLocks noGrp="1"/>
          </p:cNvSpPr>
          <p:nvPr>
            <p:ph type="body" sz="quarter" idx="27" hasCustomPrompt="1"/>
          </p:nvPr>
        </p:nvSpPr>
        <p:spPr>
          <a:xfrm>
            <a:off x="4658305"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2" name="Text Placeholder 2">
            <a:extLst>
              <a:ext uri="{FF2B5EF4-FFF2-40B4-BE49-F238E27FC236}">
                <a16:creationId xmlns:a16="http://schemas.microsoft.com/office/drawing/2014/main" id="{2C7D53B6-8B7A-4B65-ADC3-C5D0A606DC21}"/>
              </a:ext>
            </a:extLst>
          </p:cNvPr>
          <p:cNvSpPr>
            <a:spLocks noGrp="1"/>
          </p:cNvSpPr>
          <p:nvPr>
            <p:ph type="body" sz="quarter" idx="28" hasCustomPrompt="1"/>
          </p:nvPr>
        </p:nvSpPr>
        <p:spPr>
          <a:xfrm>
            <a:off x="8265458" y="4685100"/>
            <a:ext cx="2875393" cy="373500"/>
          </a:xfrm>
          <a:prstGeom prst="rect">
            <a:avLst/>
          </a:prstGeom>
        </p:spPr>
        <p:txBody>
          <a:bodyPr wrap="square" lIns="0" tIns="0" rIns="0" bIns="0">
            <a:spAutoFit/>
          </a:bodyPr>
          <a:lstStyle>
            <a:lvl1pPr marL="0" indent="0" algn="ctr">
              <a:lnSpc>
                <a:spcPct val="130000"/>
              </a:lnSpc>
              <a:buSzPct val="25000"/>
              <a:buNone/>
              <a:defRPr lang="de-DE" sz="1867" b="0" dirty="0">
                <a:latin typeface="Arial" panose="020B0604020202020204" pitchFamily="34" charset="0"/>
                <a:ea typeface="Arial" panose="020B0604020202020204" pitchFamily="34" charset="0"/>
                <a:cs typeface="Arial" panose="020B0604020202020204" pitchFamily="34" charset="0"/>
                <a:sym typeface="Roboto"/>
              </a:defRPr>
            </a:lvl1pPr>
          </a:lstStyle>
          <a:p>
            <a:pPr lvl="0"/>
            <a:r>
              <a:rPr lang="en-US" dirty="0"/>
              <a:t>$3,483 | 27%</a:t>
            </a:r>
          </a:p>
        </p:txBody>
      </p:sp>
      <p:sp>
        <p:nvSpPr>
          <p:cNvPr id="13" name="Text Placeholder 7">
            <a:extLst>
              <a:ext uri="{FF2B5EF4-FFF2-40B4-BE49-F238E27FC236}">
                <a16:creationId xmlns:a16="http://schemas.microsoft.com/office/drawing/2014/main" id="{77172984-6A06-D349-AB06-489EED7D44A4}"/>
              </a:ext>
            </a:extLst>
          </p:cNvPr>
          <p:cNvSpPr>
            <a:spLocks noGrp="1"/>
          </p:cNvSpPr>
          <p:nvPr>
            <p:ph type="body" sz="quarter" idx="29"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02741322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20243846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10131772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8" name="Rectangle 7" title="Background Shape"/>
          <p:cNvSpPr/>
          <p:nvPr/>
        </p:nvSpPr>
        <p:spPr>
          <a:xfrm>
            <a:off x="0" y="376"/>
            <a:ext cx="5303520" cy="68576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723900" y="685800"/>
            <a:ext cx="3855720" cy="2157884"/>
          </a:xfrm>
        </p:spPr>
        <p:txBody>
          <a:bodyPr anchor="t">
            <a:noAutofit/>
          </a:bodyPr>
          <a:lstStyle>
            <a:lvl1pPr>
              <a:lnSpc>
                <a:spcPct val="84000"/>
              </a:lnSpc>
              <a:defRPr sz="4800" baseline="0">
                <a:solidFill>
                  <a:schemeClr val="tx2"/>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6256020" y="685801"/>
            <a:ext cx="5212080" cy="5175250"/>
          </a:xfrm>
        </p:spPr>
        <p:txBody>
          <a:bodyPr/>
          <a:lstStyle>
            <a:lvl1pPr>
              <a:defRPr sz="2000"/>
            </a:lvl1pPr>
            <a:lvl2pPr>
              <a:defRPr sz="2000"/>
            </a:lvl2pPr>
            <a:lvl3pPr>
              <a:defRPr sz="1800"/>
            </a:lvl3pPr>
            <a:lvl4pPr>
              <a:defRPr sz="1800"/>
            </a:lvl4pPr>
            <a:lvl5pPr>
              <a:defRPr sz="1600"/>
            </a:lvl5pPr>
            <a:lvl6pPr>
              <a:defRPr sz="1600"/>
            </a:lvl6pPr>
            <a:lvl7pPr>
              <a:defRPr sz="1600"/>
            </a:lvl7pPr>
            <a:lvl8pPr>
              <a:defRPr sz="1600"/>
            </a:lvl8pPr>
            <a:lvl9pPr>
              <a:defRPr sz="16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723900" y="2856344"/>
            <a:ext cx="3855720" cy="3011056"/>
          </a:xfrm>
        </p:spPr>
        <p:txBody>
          <a:bodyPr/>
          <a:lstStyle>
            <a:lvl1pPr marL="0" indent="0">
              <a:lnSpc>
                <a:spcPct val="113000"/>
              </a:lnSpc>
              <a:spcBef>
                <a:spcPts val="0"/>
              </a:spcBef>
              <a:spcAft>
                <a:spcPts val="1500"/>
              </a:spcAft>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a:xfrm>
            <a:off x="723900" y="6453386"/>
            <a:ext cx="1204572" cy="404614"/>
          </a:xfrm>
        </p:spPr>
        <p:txBody>
          <a:bodyPr/>
          <a:lstStyle>
            <a:lvl1pPr>
              <a:defRPr>
                <a:solidFill>
                  <a:schemeClr val="tx2"/>
                </a:solidFill>
              </a:defRPr>
            </a:lvl1pPr>
          </a:lstStyle>
          <a:p>
            <a:fld id="{87DE6118-2437-4B30-8E3C-4D2BE6020583}" type="datetimeFigureOut">
              <a:rPr lang="en-US" dirty="0"/>
              <a:pPr/>
              <a:t>1/6/2020</a:t>
            </a:fld>
            <a:endParaRPr lang="en-US" dirty="0"/>
          </a:p>
        </p:txBody>
      </p:sp>
      <p:sp>
        <p:nvSpPr>
          <p:cNvPr id="6" name="Footer Placeholder 5"/>
          <p:cNvSpPr>
            <a:spLocks noGrp="1"/>
          </p:cNvSpPr>
          <p:nvPr>
            <p:ph type="ftr" sz="quarter" idx="11"/>
          </p:nvPr>
        </p:nvSpPr>
        <p:spPr>
          <a:xfrm>
            <a:off x="2205945" y="6453386"/>
            <a:ext cx="2373675" cy="404614"/>
          </a:xfrm>
        </p:spPr>
        <p:txBody>
          <a:bodyPr/>
          <a:lstStyle>
            <a:lvl1pPr>
              <a:defRPr>
                <a:solidFill>
                  <a:schemeClr val="tx2"/>
                </a:solidFill>
              </a:defRPr>
            </a:lvl1pPr>
          </a:lstStyle>
          <a:p>
            <a:endParaRPr lang="en-US" dirty="0"/>
          </a:p>
        </p:txBody>
      </p:sp>
      <p:sp>
        <p:nvSpPr>
          <p:cNvPr id="7" name="Slide Number Placeholder 6"/>
          <p:cNvSpPr>
            <a:spLocks noGrp="1"/>
          </p:cNvSpPr>
          <p:nvPr>
            <p:ph type="sldNum" sz="quarter" idx="12"/>
          </p:nvPr>
        </p:nvSpPr>
        <p:spPr>
          <a:xfrm>
            <a:off x="9883140" y="6453386"/>
            <a:ext cx="1596292" cy="404614"/>
          </a:xfrm>
        </p:spPr>
        <p:txBody>
          <a:bodyPr/>
          <a:lstStyle>
            <a:lvl1pPr>
              <a:defRPr>
                <a:solidFill>
                  <a:schemeClr val="tx2"/>
                </a:solidFill>
              </a:defRPr>
            </a:lvl1pPr>
          </a:lstStyle>
          <a:p>
            <a:fld id="{69E57DC2-970A-4B3E-BB1C-7A09969E49DF}" type="slidenum">
              <a:rPr lang="en-US" dirty="0"/>
              <a:pPr/>
              <a:t>‹#›</a:t>
            </a:fld>
            <a:endParaRPr lang="en-US" dirty="0"/>
          </a:p>
        </p:txBody>
      </p:sp>
      <p:sp>
        <p:nvSpPr>
          <p:cNvPr id="9" name="Rectangle 8" title="Divider Bar"/>
          <p:cNvSpPr/>
          <p:nvPr/>
        </p:nvSpPr>
        <p:spPr>
          <a:xfrm>
            <a:off x="5303520" y="376"/>
            <a:ext cx="2286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941741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19"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19"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14" name="Rectangle 13">
            <a:extLst>
              <a:ext uri="{FF2B5EF4-FFF2-40B4-BE49-F238E27FC236}">
                <a16:creationId xmlns:a16="http://schemas.microsoft.com/office/drawing/2014/main" id="{EBFED695-E14E-3543-B8E3-ED58599F463B}"/>
              </a:ext>
            </a:extLst>
          </p:cNvPr>
          <p:cNvSpPr/>
          <p:nvPr userDrawn="1"/>
        </p:nvSpPr>
        <p:spPr>
          <a:xfrm>
            <a:off x="1133920"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8D1DAD5-69F7-2648-B222-C2D7F36CE77F}"/>
              </a:ext>
            </a:extLst>
          </p:cNvPr>
          <p:cNvSpPr/>
          <p:nvPr userDrawn="1"/>
        </p:nvSpPr>
        <p:spPr>
          <a:xfrm>
            <a:off x="45698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2F497746-9332-FC42-B692-1B6AF8AE4ED7}"/>
              </a:ext>
            </a:extLst>
          </p:cNvPr>
          <p:cNvSpPr/>
          <p:nvPr userDrawn="1"/>
        </p:nvSpPr>
        <p:spPr>
          <a:xfrm>
            <a:off x="8227449" y="2376238"/>
            <a:ext cx="3436649" cy="35321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Text Placeholder 4">
            <a:extLst>
              <a:ext uri="{FF2B5EF4-FFF2-40B4-BE49-F238E27FC236}">
                <a16:creationId xmlns:a16="http://schemas.microsoft.com/office/drawing/2014/main" id="{BD643B76-28CA-FE40-891C-95FF7EAD35A1}"/>
              </a:ext>
            </a:extLst>
          </p:cNvPr>
          <p:cNvSpPr>
            <a:spLocks noGrp="1"/>
          </p:cNvSpPr>
          <p:nvPr>
            <p:ph type="body" sz="quarter" idx="28" hasCustomPrompt="1"/>
          </p:nvPr>
        </p:nvSpPr>
        <p:spPr>
          <a:xfrm>
            <a:off x="4829227"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0" name="Text Placeholder 4">
            <a:extLst>
              <a:ext uri="{FF2B5EF4-FFF2-40B4-BE49-F238E27FC236}">
                <a16:creationId xmlns:a16="http://schemas.microsoft.com/office/drawing/2014/main" id="{92B20E4A-CDD9-FB42-BB7A-4A01AD1FF055}"/>
              </a:ext>
            </a:extLst>
          </p:cNvPr>
          <p:cNvSpPr>
            <a:spLocks noGrp="1"/>
          </p:cNvSpPr>
          <p:nvPr>
            <p:ph type="body" sz="quarter" idx="29" hasCustomPrompt="1"/>
          </p:nvPr>
        </p:nvSpPr>
        <p:spPr>
          <a:xfrm>
            <a:off x="4829227"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1" name="Rectangle 40">
            <a:extLst>
              <a:ext uri="{FF2B5EF4-FFF2-40B4-BE49-F238E27FC236}">
                <a16:creationId xmlns:a16="http://schemas.microsoft.com/office/drawing/2014/main" id="{CC0A044D-DC9B-B34C-9EB8-2062C290FFAF}"/>
              </a:ext>
            </a:extLst>
          </p:cNvPr>
          <p:cNvSpPr/>
          <p:nvPr userDrawn="1"/>
        </p:nvSpPr>
        <p:spPr>
          <a:xfrm>
            <a:off x="4829229"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42" name="Text Placeholder 4">
            <a:extLst>
              <a:ext uri="{FF2B5EF4-FFF2-40B4-BE49-F238E27FC236}">
                <a16:creationId xmlns:a16="http://schemas.microsoft.com/office/drawing/2014/main" id="{58C2763F-5CD5-A848-BE93-42A6729EDA90}"/>
              </a:ext>
            </a:extLst>
          </p:cNvPr>
          <p:cNvSpPr>
            <a:spLocks noGrp="1"/>
          </p:cNvSpPr>
          <p:nvPr>
            <p:ph type="body" sz="quarter" idx="30" hasCustomPrompt="1"/>
          </p:nvPr>
        </p:nvSpPr>
        <p:spPr>
          <a:xfrm>
            <a:off x="8449120" y="2778073"/>
            <a:ext cx="2888184" cy="840316"/>
          </a:xfrm>
          <a:prstGeom prst="rect">
            <a:avLst/>
          </a:prstGeom>
        </p:spPr>
        <p:txBody>
          <a:bodyPr/>
          <a:lstStyle>
            <a:lvl1pPr marL="0" indent="0">
              <a:buNone/>
              <a:defRPr sz="2667" b="1" i="0">
                <a:solidFill>
                  <a:schemeClr val="bg1"/>
                </a:solidFill>
                <a:latin typeface="Arial" panose="020B0604020202020204" pitchFamily="34" charset="0"/>
                <a:cs typeface="Arial" panose="020B0604020202020204" pitchFamily="34" charset="0"/>
              </a:defRPr>
            </a:lvl1pPr>
          </a:lstStyle>
          <a:p>
            <a:pPr lvl="0"/>
            <a:r>
              <a:rPr lang="en-US" dirty="0"/>
              <a:t>CURRENT FRAME</a:t>
            </a:r>
          </a:p>
        </p:txBody>
      </p:sp>
      <p:sp>
        <p:nvSpPr>
          <p:cNvPr id="43" name="Text Placeholder 4">
            <a:extLst>
              <a:ext uri="{FF2B5EF4-FFF2-40B4-BE49-F238E27FC236}">
                <a16:creationId xmlns:a16="http://schemas.microsoft.com/office/drawing/2014/main" id="{48039A62-AA9A-E448-AC35-604DB69FF6ED}"/>
              </a:ext>
            </a:extLst>
          </p:cNvPr>
          <p:cNvSpPr>
            <a:spLocks noGrp="1"/>
          </p:cNvSpPr>
          <p:nvPr>
            <p:ph type="body" sz="quarter" idx="31" hasCustomPrompt="1"/>
          </p:nvPr>
        </p:nvSpPr>
        <p:spPr>
          <a:xfrm>
            <a:off x="8449121" y="4005534"/>
            <a:ext cx="2888183" cy="840316"/>
          </a:xfrm>
          <a:prstGeom prst="rect">
            <a:avLst/>
          </a:prstGeom>
        </p:spPr>
        <p:txBody>
          <a:bodyPr/>
          <a:lstStyle>
            <a:lvl1pPr marL="0" indent="0">
              <a:buNone/>
              <a:defRPr sz="2133" b="0" i="0">
                <a:solidFill>
                  <a:schemeClr val="bg1"/>
                </a:solidFill>
                <a:latin typeface="Arial" panose="020B0604020202020204" pitchFamily="34" charset="0"/>
                <a:cs typeface="Arial" panose="020B0604020202020204" pitchFamily="34" charset="0"/>
              </a:defRPr>
            </a:lvl1pPr>
          </a:lstStyle>
          <a:p>
            <a:pPr lvl="0"/>
            <a:r>
              <a:rPr lang="en-US" dirty="0"/>
              <a:t>Lorem ipsum</a:t>
            </a:r>
          </a:p>
        </p:txBody>
      </p:sp>
      <p:sp>
        <p:nvSpPr>
          <p:cNvPr id="44" name="Rectangle 43">
            <a:extLst>
              <a:ext uri="{FF2B5EF4-FFF2-40B4-BE49-F238E27FC236}">
                <a16:creationId xmlns:a16="http://schemas.microsoft.com/office/drawing/2014/main" id="{2A51A495-A5D3-4F4D-A5E2-3EF4020BC610}"/>
              </a:ext>
            </a:extLst>
          </p:cNvPr>
          <p:cNvSpPr/>
          <p:nvPr userDrawn="1"/>
        </p:nvSpPr>
        <p:spPr>
          <a:xfrm>
            <a:off x="8449122" y="2586849"/>
            <a:ext cx="1125767" cy="91617"/>
          </a:xfrm>
          <a:prstGeom prst="rect">
            <a:avLst/>
          </a:prstGeom>
          <a:solidFill>
            <a:schemeClr val="bg1"/>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9238531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694B254-5902-40D8-A65D-C5E77C944B9E}"/>
              </a:ext>
            </a:extLst>
          </p:cNvPr>
          <p:cNvSpPr/>
          <p:nvPr userDrawn="1"/>
        </p:nvSpPr>
        <p:spPr>
          <a:xfrm>
            <a:off x="91224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FAE3B889-045F-4C5A-BC67-CADAAB336806}"/>
              </a:ext>
            </a:extLst>
          </p:cNvPr>
          <p:cNvSpPr/>
          <p:nvPr userDrawn="1"/>
        </p:nvSpPr>
        <p:spPr>
          <a:xfrm>
            <a:off x="4657959"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3191BF1-0DAB-4751-838F-31C818CACBC0}"/>
              </a:ext>
            </a:extLst>
          </p:cNvPr>
          <p:cNvSpPr/>
          <p:nvPr userDrawn="1"/>
        </p:nvSpPr>
        <p:spPr>
          <a:xfrm>
            <a:off x="8403668" y="2516914"/>
            <a:ext cx="2875395" cy="3258591"/>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ext Placeholder 4">
            <a:extLst>
              <a:ext uri="{FF2B5EF4-FFF2-40B4-BE49-F238E27FC236}">
                <a16:creationId xmlns:a16="http://schemas.microsoft.com/office/drawing/2014/main" id="{0AE4949E-092C-4FEC-920F-E38686FA04ED}"/>
              </a:ext>
            </a:extLst>
          </p:cNvPr>
          <p:cNvSpPr>
            <a:spLocks noGrp="1"/>
          </p:cNvSpPr>
          <p:nvPr>
            <p:ph type="body" sz="quarter" idx="26" hasCustomPrompt="1"/>
          </p:nvPr>
        </p:nvSpPr>
        <p:spPr>
          <a:xfrm>
            <a:off x="113392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0" name="Text Placeholder 4">
            <a:extLst>
              <a:ext uri="{FF2B5EF4-FFF2-40B4-BE49-F238E27FC236}">
                <a16:creationId xmlns:a16="http://schemas.microsoft.com/office/drawing/2014/main" id="{8DB5A669-275B-49BB-9A4C-7BBB69F65D9A}"/>
              </a:ext>
            </a:extLst>
          </p:cNvPr>
          <p:cNvSpPr>
            <a:spLocks noGrp="1"/>
          </p:cNvSpPr>
          <p:nvPr>
            <p:ph type="body" sz="quarter" idx="27" hasCustomPrompt="1"/>
          </p:nvPr>
        </p:nvSpPr>
        <p:spPr>
          <a:xfrm>
            <a:off x="113392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4">
            <a:extLst>
              <a:ext uri="{FF2B5EF4-FFF2-40B4-BE49-F238E27FC236}">
                <a16:creationId xmlns:a16="http://schemas.microsoft.com/office/drawing/2014/main" id="{EB8E5D2D-D1A6-430F-AF0C-2A2492A75DBE}"/>
              </a:ext>
            </a:extLst>
          </p:cNvPr>
          <p:cNvSpPr>
            <a:spLocks noGrp="1"/>
          </p:cNvSpPr>
          <p:nvPr>
            <p:ph type="body" sz="quarter" idx="28" hasCustomPrompt="1"/>
          </p:nvPr>
        </p:nvSpPr>
        <p:spPr>
          <a:xfrm>
            <a:off x="4872800"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2" name="Text Placeholder 4">
            <a:extLst>
              <a:ext uri="{FF2B5EF4-FFF2-40B4-BE49-F238E27FC236}">
                <a16:creationId xmlns:a16="http://schemas.microsoft.com/office/drawing/2014/main" id="{9DF8938F-2F74-4282-B3AE-1FC2A85108A8}"/>
              </a:ext>
            </a:extLst>
          </p:cNvPr>
          <p:cNvSpPr>
            <a:spLocks noGrp="1"/>
          </p:cNvSpPr>
          <p:nvPr>
            <p:ph type="body" sz="quarter" idx="29" hasCustomPrompt="1"/>
          </p:nvPr>
        </p:nvSpPr>
        <p:spPr>
          <a:xfrm>
            <a:off x="4872800"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4">
            <a:extLst>
              <a:ext uri="{FF2B5EF4-FFF2-40B4-BE49-F238E27FC236}">
                <a16:creationId xmlns:a16="http://schemas.microsoft.com/office/drawing/2014/main" id="{02DFBFD1-4085-4EF0-A9B1-57F77FD5C5D4}"/>
              </a:ext>
            </a:extLst>
          </p:cNvPr>
          <p:cNvSpPr>
            <a:spLocks noGrp="1"/>
          </p:cNvSpPr>
          <p:nvPr>
            <p:ph type="body" sz="quarter" idx="30" hasCustomPrompt="1"/>
          </p:nvPr>
        </p:nvSpPr>
        <p:spPr>
          <a:xfrm>
            <a:off x="8625227" y="2859277"/>
            <a:ext cx="2432051" cy="840316"/>
          </a:xfrm>
          <a:prstGeom prst="rect">
            <a:avLst/>
          </a:prstGeom>
        </p:spPr>
        <p:txBody>
          <a:bodyPr/>
          <a:lstStyle>
            <a:lvl1pPr marL="0" indent="0">
              <a:buNone/>
              <a:defRPr sz="2667" b="1" i="0">
                <a:solidFill>
                  <a:schemeClr val="tx1"/>
                </a:solidFill>
                <a:latin typeface="Arial" panose="020B0604020202020204" pitchFamily="34" charset="0"/>
                <a:cs typeface="Arial" panose="020B0604020202020204" pitchFamily="34" charset="0"/>
              </a:defRPr>
            </a:lvl1pPr>
          </a:lstStyle>
          <a:p>
            <a:pPr lvl="0"/>
            <a:r>
              <a:rPr lang="en-US" dirty="0"/>
              <a:t>CURRENT FRAME</a:t>
            </a:r>
          </a:p>
        </p:txBody>
      </p:sp>
      <p:sp>
        <p:nvSpPr>
          <p:cNvPr id="24" name="Text Placeholder 4">
            <a:extLst>
              <a:ext uri="{FF2B5EF4-FFF2-40B4-BE49-F238E27FC236}">
                <a16:creationId xmlns:a16="http://schemas.microsoft.com/office/drawing/2014/main" id="{62DC5B25-12AF-4F44-A3DE-8FDE93430BCC}"/>
              </a:ext>
            </a:extLst>
          </p:cNvPr>
          <p:cNvSpPr>
            <a:spLocks noGrp="1"/>
          </p:cNvSpPr>
          <p:nvPr>
            <p:ph type="body" sz="quarter" idx="31" hasCustomPrompt="1"/>
          </p:nvPr>
        </p:nvSpPr>
        <p:spPr>
          <a:xfrm>
            <a:off x="8625227" y="4146210"/>
            <a:ext cx="2432051" cy="840316"/>
          </a:xfrm>
          <a:prstGeom prst="rect">
            <a:avLst/>
          </a:prstGeom>
        </p:spPr>
        <p:txBody>
          <a:bodyPr/>
          <a:lstStyle>
            <a:lvl1pPr marL="0" indent="0">
              <a:buNone/>
              <a:defRPr sz="2133" b="0" i="0">
                <a:solidFill>
                  <a:schemeClr val="tx1"/>
                </a:solidFill>
                <a:latin typeface="Arial" panose="020B0604020202020204" pitchFamily="34" charset="0"/>
                <a:cs typeface="Arial" panose="020B0604020202020204" pitchFamily="34" charset="0"/>
              </a:defRPr>
            </a:lvl1pPr>
          </a:lstStyle>
          <a:p>
            <a:pPr lvl="0"/>
            <a:r>
              <a:rPr lang="en-US" dirty="0"/>
              <a:t>Lorem ipsum</a:t>
            </a:r>
          </a:p>
        </p:txBody>
      </p:sp>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69939047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69" y="2819909"/>
            <a:ext cx="8769984" cy="3465564"/>
          </a:xfrm>
          <a:prstGeom prst="rect">
            <a:avLst/>
          </a:prstGeom>
        </p:spPr>
        <p:txBody>
          <a:bodyPr wrap="square" lIns="0" tIns="0" rIns="0" bIns="0">
            <a:spAutoFit/>
          </a:bodyPr>
          <a:lstStyle>
            <a:lvl1pPr marL="380990" marR="0" indent="-380990" algn="l" defTabSz="1219170" rtl="0" eaLnBrk="1" fontAlgn="auto" latinLnBrk="0" hangingPunct="1">
              <a:lnSpc>
                <a:spcPct val="100000"/>
              </a:lnSpc>
              <a:spcBef>
                <a:spcPts val="1333"/>
              </a:spcBef>
              <a:spcAft>
                <a:spcPts val="0"/>
              </a:spcAft>
              <a:buClrTx/>
              <a:buSzTx/>
              <a:buFont typeface="Wingdings" pitchFamily="2" charset="2"/>
              <a:buChar char="§"/>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marL="380990" marR="0" lvl="0" indent="-380990" algn="l" defTabSz="1219170" rtl="0" eaLnBrk="1" fontAlgn="auto" latinLnBrk="0" hangingPunct="1">
              <a:lnSpc>
                <a:spcPct val="100000"/>
              </a:lnSpc>
              <a:spcBef>
                <a:spcPts val="1333"/>
              </a:spcBef>
              <a:spcAft>
                <a:spcPts val="0"/>
              </a:spcAft>
              <a:buClrTx/>
              <a:buSzTx/>
              <a:buFont typeface="Wingdings" pitchFamily="2" charset="2"/>
              <a:buChar char="§"/>
              <a:tabLst/>
              <a:defRPr/>
            </a:pPr>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a:p>
            <a:pPr lvl="0"/>
            <a:endParaRPr lang="en-US" dirty="0"/>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9" name="Text Placeholder 7">
            <a:extLst>
              <a:ext uri="{FF2B5EF4-FFF2-40B4-BE49-F238E27FC236}">
                <a16:creationId xmlns:a16="http://schemas.microsoft.com/office/drawing/2014/main" id="{291ABD86-7985-D749-A3D2-5F78F0E4CDA2}"/>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87000841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15" name="Picture 2">
            <a:extLst>
              <a:ext uri="{FF2B5EF4-FFF2-40B4-BE49-F238E27FC236}">
                <a16:creationId xmlns:a16="http://schemas.microsoft.com/office/drawing/2014/main" id="{DF5C18C9-7C8B-C248-A1B9-0840763CE5DF}"/>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80761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a:extLst>
              <a:ext uri="{FF2B5EF4-FFF2-40B4-BE49-F238E27FC236}">
                <a16:creationId xmlns:a16="http://schemas.microsoft.com/office/drawing/2014/main" id="{BA22E2F9-EC4E-084D-93E3-E2A337D45BBE}"/>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807611" y="459281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4">
            <a:extLst>
              <a:ext uri="{FF2B5EF4-FFF2-40B4-BE49-F238E27FC236}">
                <a16:creationId xmlns:a16="http://schemas.microsoft.com/office/drawing/2014/main" id="{99531FE3-FC04-8E4D-ABB7-B20A40092961}"/>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5923371" y="2723375"/>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a:extLst>
              <a:ext uri="{FF2B5EF4-FFF2-40B4-BE49-F238E27FC236}">
                <a16:creationId xmlns:a16="http://schemas.microsoft.com/office/drawing/2014/main" id="{094629F9-7738-8B4E-BDE4-0797018B6C84}"/>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5923371" y="4592814"/>
            <a:ext cx="734319" cy="734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 Placeholder 7">
            <a:extLst>
              <a:ext uri="{FF2B5EF4-FFF2-40B4-BE49-F238E27FC236}">
                <a16:creationId xmlns:a16="http://schemas.microsoft.com/office/drawing/2014/main" id="{F0A2594E-E893-2442-B3D5-2979CD6817C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396781057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1986070"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807611" y="996394"/>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670106" y="1253016"/>
            <a:ext cx="10085948"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Slide title goes here and can be two lines, but not three</a:t>
            </a: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1986070"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9" name="Text Placeholder 2">
            <a:extLst>
              <a:ext uri="{FF2B5EF4-FFF2-40B4-BE49-F238E27FC236}">
                <a16:creationId xmlns:a16="http://schemas.microsoft.com/office/drawing/2014/main" id="{9BF151B2-D739-E14B-B8E9-4C4106807930}"/>
              </a:ext>
            </a:extLst>
          </p:cNvPr>
          <p:cNvSpPr>
            <a:spLocks noGrp="1"/>
          </p:cNvSpPr>
          <p:nvPr>
            <p:ph type="body" sz="quarter" idx="13" hasCustomPrompt="1"/>
          </p:nvPr>
        </p:nvSpPr>
        <p:spPr>
          <a:xfrm>
            <a:off x="1986070"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0" name="Text Placeholder 22">
            <a:extLst>
              <a:ext uri="{FF2B5EF4-FFF2-40B4-BE49-F238E27FC236}">
                <a16:creationId xmlns:a16="http://schemas.microsoft.com/office/drawing/2014/main" id="{38FB52AC-F984-1546-929F-62CC69C8F7EE}"/>
              </a:ext>
            </a:extLst>
          </p:cNvPr>
          <p:cNvSpPr>
            <a:spLocks noGrp="1"/>
          </p:cNvSpPr>
          <p:nvPr>
            <p:ph type="body" sz="quarter" idx="14" hasCustomPrompt="1"/>
          </p:nvPr>
        </p:nvSpPr>
        <p:spPr>
          <a:xfrm>
            <a:off x="1986070"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1" name="Text Placeholder 2">
            <a:extLst>
              <a:ext uri="{FF2B5EF4-FFF2-40B4-BE49-F238E27FC236}">
                <a16:creationId xmlns:a16="http://schemas.microsoft.com/office/drawing/2014/main" id="{83F6BCA7-0315-5844-B4F1-405FA698F335}"/>
              </a:ext>
            </a:extLst>
          </p:cNvPr>
          <p:cNvSpPr>
            <a:spLocks noGrp="1"/>
          </p:cNvSpPr>
          <p:nvPr>
            <p:ph type="body" sz="quarter" idx="15" hasCustomPrompt="1"/>
          </p:nvPr>
        </p:nvSpPr>
        <p:spPr>
          <a:xfrm>
            <a:off x="7079617" y="314174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2" name="Text Placeholder 22">
            <a:extLst>
              <a:ext uri="{FF2B5EF4-FFF2-40B4-BE49-F238E27FC236}">
                <a16:creationId xmlns:a16="http://schemas.microsoft.com/office/drawing/2014/main" id="{3914B4A2-1F9F-654C-B68D-CE647132A633}"/>
              </a:ext>
            </a:extLst>
          </p:cNvPr>
          <p:cNvSpPr>
            <a:spLocks noGrp="1"/>
          </p:cNvSpPr>
          <p:nvPr>
            <p:ph type="body" sz="quarter" idx="16" hasCustomPrompt="1"/>
          </p:nvPr>
        </p:nvSpPr>
        <p:spPr>
          <a:xfrm>
            <a:off x="7079617" y="272337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3" name="Text Placeholder 2">
            <a:extLst>
              <a:ext uri="{FF2B5EF4-FFF2-40B4-BE49-F238E27FC236}">
                <a16:creationId xmlns:a16="http://schemas.microsoft.com/office/drawing/2014/main" id="{887EF468-DA4C-2B4F-B78B-1726B7A61223}"/>
              </a:ext>
            </a:extLst>
          </p:cNvPr>
          <p:cNvSpPr>
            <a:spLocks noGrp="1"/>
          </p:cNvSpPr>
          <p:nvPr>
            <p:ph type="body" sz="quarter" idx="17" hasCustomPrompt="1"/>
          </p:nvPr>
        </p:nvSpPr>
        <p:spPr>
          <a:xfrm>
            <a:off x="7079617" y="5011182"/>
            <a:ext cx="2875393"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14" name="Text Placeholder 22">
            <a:extLst>
              <a:ext uri="{FF2B5EF4-FFF2-40B4-BE49-F238E27FC236}">
                <a16:creationId xmlns:a16="http://schemas.microsoft.com/office/drawing/2014/main" id="{0925B92E-4A85-E847-9D2E-1A170D069315}"/>
              </a:ext>
            </a:extLst>
          </p:cNvPr>
          <p:cNvSpPr>
            <a:spLocks noGrp="1"/>
          </p:cNvSpPr>
          <p:nvPr>
            <p:ph type="body" sz="quarter" idx="18" hasCustomPrompt="1"/>
          </p:nvPr>
        </p:nvSpPr>
        <p:spPr>
          <a:xfrm>
            <a:off x="7079617" y="4592815"/>
            <a:ext cx="2875393"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7">
            <a:extLst>
              <a:ext uri="{FF2B5EF4-FFF2-40B4-BE49-F238E27FC236}">
                <a16:creationId xmlns:a16="http://schemas.microsoft.com/office/drawing/2014/main" id="{4C7A10A9-557D-0748-8F81-C3DE4B2F9470}"/>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92413083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pic>
        <p:nvPicPr>
          <p:cNvPr id="29" name="Picture 2">
            <a:extLst>
              <a:ext uri="{FF2B5EF4-FFF2-40B4-BE49-F238E27FC236}">
                <a16:creationId xmlns:a16="http://schemas.microsoft.com/office/drawing/2014/main" id="{B27A7935-86A5-804A-9BB7-DD2C96B53B57}"/>
              </a:ext>
            </a:extLst>
          </p:cNvPr>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4479388"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a:extLst>
              <a:ext uri="{FF2B5EF4-FFF2-40B4-BE49-F238E27FC236}">
                <a16:creationId xmlns:a16="http://schemas.microsoft.com/office/drawing/2014/main" id="{3206B3BE-CD42-3F4B-ADFA-44FF93E009E6}"/>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479388"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a:extLst>
              <a:ext uri="{FF2B5EF4-FFF2-40B4-BE49-F238E27FC236}">
                <a16:creationId xmlns:a16="http://schemas.microsoft.com/office/drawing/2014/main" id="{1121C4AE-FECF-DE44-9854-210222B62CD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4479388"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5">
            <a:extLst>
              <a:ext uri="{FF2B5EF4-FFF2-40B4-BE49-F238E27FC236}">
                <a16:creationId xmlns:a16="http://schemas.microsoft.com/office/drawing/2014/main" id="{5A96B55D-5AAD-4A4F-987D-BE135519461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8012633" y="920617"/>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6">
            <a:extLst>
              <a:ext uri="{FF2B5EF4-FFF2-40B4-BE49-F238E27FC236}">
                <a16:creationId xmlns:a16="http://schemas.microsoft.com/office/drawing/2014/main" id="{38C656FA-40D0-0745-970E-04FF09B5D58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8012633" y="2731488"/>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7">
            <a:extLst>
              <a:ext uri="{FF2B5EF4-FFF2-40B4-BE49-F238E27FC236}">
                <a16:creationId xmlns:a16="http://schemas.microsoft.com/office/drawing/2014/main" id="{0A82F045-CE11-404F-B3B4-90B2B912B48F}"/>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012633" y="4542359"/>
            <a:ext cx="527859" cy="527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419166000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99EA73AC-2CCF-49D0-BB4A-1343BEFFE453}"/>
              </a:ext>
            </a:extLst>
          </p:cNvPr>
          <p:cNvSpPr>
            <a:spLocks noGrp="1"/>
          </p:cNvSpPr>
          <p:nvPr>
            <p:ph type="body" sz="quarter" idx="11" hasCustomPrompt="1"/>
          </p:nvPr>
        </p:nvSpPr>
        <p:spPr>
          <a:xfrm>
            <a:off x="5163669"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6" name="Rectangle 5">
            <a:extLst>
              <a:ext uri="{FF2B5EF4-FFF2-40B4-BE49-F238E27FC236}">
                <a16:creationId xmlns:a16="http://schemas.microsoft.com/office/drawing/2014/main" id="{B5BC48AE-D545-6F4B-8B95-3953B5E7DD09}"/>
              </a:ext>
            </a:extLst>
          </p:cNvPr>
          <p:cNvSpPr/>
          <p:nvPr userDrawn="1"/>
        </p:nvSpPr>
        <p:spPr>
          <a:xfrm>
            <a:off x="686202" y="1458553"/>
            <a:ext cx="1036645"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7" name="Text Placeholder 2">
            <a:extLst>
              <a:ext uri="{FF2B5EF4-FFF2-40B4-BE49-F238E27FC236}">
                <a16:creationId xmlns:a16="http://schemas.microsoft.com/office/drawing/2014/main" id="{781F9064-E859-714F-A4A8-07FC40D30240}"/>
              </a:ext>
            </a:extLst>
          </p:cNvPr>
          <p:cNvSpPr>
            <a:spLocks noGrp="1"/>
          </p:cNvSpPr>
          <p:nvPr>
            <p:ph type="body" sz="quarter" idx="10" hasCustomPrompt="1"/>
          </p:nvPr>
        </p:nvSpPr>
        <p:spPr>
          <a:xfrm>
            <a:off x="548696" y="1715175"/>
            <a:ext cx="2965471" cy="1188595"/>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Points here</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endParaRPr>
          </a:p>
        </p:txBody>
      </p:sp>
      <p:sp>
        <p:nvSpPr>
          <p:cNvPr id="8" name="Text Placeholder 22">
            <a:extLst>
              <a:ext uri="{FF2B5EF4-FFF2-40B4-BE49-F238E27FC236}">
                <a16:creationId xmlns:a16="http://schemas.microsoft.com/office/drawing/2014/main" id="{7252FE36-F342-8A40-9E73-B4577FDC830C}"/>
              </a:ext>
            </a:extLst>
          </p:cNvPr>
          <p:cNvSpPr>
            <a:spLocks noGrp="1"/>
          </p:cNvSpPr>
          <p:nvPr>
            <p:ph type="body" sz="quarter" idx="12" hasCustomPrompt="1"/>
          </p:nvPr>
        </p:nvSpPr>
        <p:spPr>
          <a:xfrm>
            <a:off x="5163669"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19" name="Text Placeholder 2">
            <a:extLst>
              <a:ext uri="{FF2B5EF4-FFF2-40B4-BE49-F238E27FC236}">
                <a16:creationId xmlns:a16="http://schemas.microsoft.com/office/drawing/2014/main" id="{86CFC235-2445-B945-80C2-EDF5231202FF}"/>
              </a:ext>
            </a:extLst>
          </p:cNvPr>
          <p:cNvSpPr>
            <a:spLocks noGrp="1"/>
          </p:cNvSpPr>
          <p:nvPr>
            <p:ph type="body" sz="quarter" idx="15" hasCustomPrompt="1"/>
          </p:nvPr>
        </p:nvSpPr>
        <p:spPr>
          <a:xfrm>
            <a:off x="8677835" y="133898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0" name="Text Placeholder 22">
            <a:extLst>
              <a:ext uri="{FF2B5EF4-FFF2-40B4-BE49-F238E27FC236}">
                <a16:creationId xmlns:a16="http://schemas.microsoft.com/office/drawing/2014/main" id="{21CB281B-16EF-1444-AB73-E6046573EDC5}"/>
              </a:ext>
            </a:extLst>
          </p:cNvPr>
          <p:cNvSpPr>
            <a:spLocks noGrp="1"/>
          </p:cNvSpPr>
          <p:nvPr>
            <p:ph type="body" sz="quarter" idx="16" hasCustomPrompt="1"/>
          </p:nvPr>
        </p:nvSpPr>
        <p:spPr>
          <a:xfrm>
            <a:off x="8677835" y="920618"/>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1" name="Text Placeholder 2">
            <a:extLst>
              <a:ext uri="{FF2B5EF4-FFF2-40B4-BE49-F238E27FC236}">
                <a16:creationId xmlns:a16="http://schemas.microsoft.com/office/drawing/2014/main" id="{64F3F84C-C8D7-B54D-B960-233D66EF5C4C}"/>
              </a:ext>
            </a:extLst>
          </p:cNvPr>
          <p:cNvSpPr>
            <a:spLocks noGrp="1"/>
          </p:cNvSpPr>
          <p:nvPr>
            <p:ph type="body" sz="quarter" idx="17" hasCustomPrompt="1"/>
          </p:nvPr>
        </p:nvSpPr>
        <p:spPr>
          <a:xfrm>
            <a:off x="5163669"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2" name="Text Placeholder 22">
            <a:extLst>
              <a:ext uri="{FF2B5EF4-FFF2-40B4-BE49-F238E27FC236}">
                <a16:creationId xmlns:a16="http://schemas.microsoft.com/office/drawing/2014/main" id="{F64B5FE6-983E-1047-8420-8AB82B885BE6}"/>
              </a:ext>
            </a:extLst>
          </p:cNvPr>
          <p:cNvSpPr>
            <a:spLocks noGrp="1"/>
          </p:cNvSpPr>
          <p:nvPr>
            <p:ph type="body" sz="quarter" idx="18" hasCustomPrompt="1"/>
          </p:nvPr>
        </p:nvSpPr>
        <p:spPr>
          <a:xfrm>
            <a:off x="5163669"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3" name="Text Placeholder 2">
            <a:extLst>
              <a:ext uri="{FF2B5EF4-FFF2-40B4-BE49-F238E27FC236}">
                <a16:creationId xmlns:a16="http://schemas.microsoft.com/office/drawing/2014/main" id="{CBF28626-6A23-9B47-AE95-73D67ACF4DCF}"/>
              </a:ext>
            </a:extLst>
          </p:cNvPr>
          <p:cNvSpPr>
            <a:spLocks noGrp="1"/>
          </p:cNvSpPr>
          <p:nvPr>
            <p:ph type="body" sz="quarter" idx="19" hasCustomPrompt="1"/>
          </p:nvPr>
        </p:nvSpPr>
        <p:spPr>
          <a:xfrm>
            <a:off x="5163669"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4" name="Text Placeholder 22">
            <a:extLst>
              <a:ext uri="{FF2B5EF4-FFF2-40B4-BE49-F238E27FC236}">
                <a16:creationId xmlns:a16="http://schemas.microsoft.com/office/drawing/2014/main" id="{A19624D4-DCEF-A342-88C6-42DE83459FD1}"/>
              </a:ext>
            </a:extLst>
          </p:cNvPr>
          <p:cNvSpPr>
            <a:spLocks noGrp="1"/>
          </p:cNvSpPr>
          <p:nvPr>
            <p:ph type="body" sz="quarter" idx="20" hasCustomPrompt="1"/>
          </p:nvPr>
        </p:nvSpPr>
        <p:spPr>
          <a:xfrm>
            <a:off x="5163669"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5" name="Text Placeholder 2">
            <a:extLst>
              <a:ext uri="{FF2B5EF4-FFF2-40B4-BE49-F238E27FC236}">
                <a16:creationId xmlns:a16="http://schemas.microsoft.com/office/drawing/2014/main" id="{D6B579F7-4404-B443-A683-CC5DC541D53F}"/>
              </a:ext>
            </a:extLst>
          </p:cNvPr>
          <p:cNvSpPr>
            <a:spLocks noGrp="1"/>
          </p:cNvSpPr>
          <p:nvPr>
            <p:ph type="body" sz="quarter" idx="21" hasCustomPrompt="1"/>
          </p:nvPr>
        </p:nvSpPr>
        <p:spPr>
          <a:xfrm>
            <a:off x="8659905" y="3149855"/>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6" name="Text Placeholder 22">
            <a:extLst>
              <a:ext uri="{FF2B5EF4-FFF2-40B4-BE49-F238E27FC236}">
                <a16:creationId xmlns:a16="http://schemas.microsoft.com/office/drawing/2014/main" id="{96EEA7B3-F518-B34B-A586-0A11AD85AF21}"/>
              </a:ext>
            </a:extLst>
          </p:cNvPr>
          <p:cNvSpPr>
            <a:spLocks noGrp="1"/>
          </p:cNvSpPr>
          <p:nvPr>
            <p:ph type="body" sz="quarter" idx="22" hasCustomPrompt="1"/>
          </p:nvPr>
        </p:nvSpPr>
        <p:spPr>
          <a:xfrm>
            <a:off x="8659905" y="273148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27" name="Text Placeholder 2">
            <a:extLst>
              <a:ext uri="{FF2B5EF4-FFF2-40B4-BE49-F238E27FC236}">
                <a16:creationId xmlns:a16="http://schemas.microsoft.com/office/drawing/2014/main" id="{EBF6D427-3144-704C-A8DC-60358F022A2E}"/>
              </a:ext>
            </a:extLst>
          </p:cNvPr>
          <p:cNvSpPr>
            <a:spLocks noGrp="1"/>
          </p:cNvSpPr>
          <p:nvPr>
            <p:ph type="body" sz="quarter" idx="23" hasCustomPrompt="1"/>
          </p:nvPr>
        </p:nvSpPr>
        <p:spPr>
          <a:xfrm>
            <a:off x="8659905" y="4960726"/>
            <a:ext cx="247835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28" name="Text Placeholder 22">
            <a:extLst>
              <a:ext uri="{FF2B5EF4-FFF2-40B4-BE49-F238E27FC236}">
                <a16:creationId xmlns:a16="http://schemas.microsoft.com/office/drawing/2014/main" id="{D2DD1DB7-CE18-EE4E-A271-DBC62452E806}"/>
              </a:ext>
            </a:extLst>
          </p:cNvPr>
          <p:cNvSpPr>
            <a:spLocks noGrp="1"/>
          </p:cNvSpPr>
          <p:nvPr>
            <p:ph type="body" sz="quarter" idx="24" hasCustomPrompt="1"/>
          </p:nvPr>
        </p:nvSpPr>
        <p:spPr>
          <a:xfrm>
            <a:off x="8659905" y="4542359"/>
            <a:ext cx="2478355" cy="332399"/>
          </a:xfrm>
          <a:prstGeom prst="rect">
            <a:avLst/>
          </a:prstGeom>
        </p:spPr>
        <p:txBody>
          <a:bodyPr wrap="square" lIns="0" tIns="0" rIns="0" bIns="0">
            <a:spAutoFit/>
          </a:bodyPr>
          <a:lstStyle>
            <a:lvl1pPr marL="0" indent="0" algn="l">
              <a:buNone/>
              <a:defRPr sz="2400" b="1" i="0">
                <a:latin typeface="Arial" panose="020B0604020202020204" pitchFamily="34" charset="0"/>
                <a:cs typeface="Arial" panose="020B0604020202020204" pitchFamily="34" charset="0"/>
              </a:defRPr>
            </a:lvl1pPr>
          </a:lstStyle>
          <a:p>
            <a:pPr lvl="0"/>
            <a:r>
              <a:rPr lang="en-US" dirty="0"/>
              <a:t>Lorem ipsum</a:t>
            </a:r>
          </a:p>
        </p:txBody>
      </p:sp>
      <p:sp>
        <p:nvSpPr>
          <p:cNvPr id="35" name="Text Placeholder 7">
            <a:extLst>
              <a:ext uri="{FF2B5EF4-FFF2-40B4-BE49-F238E27FC236}">
                <a16:creationId xmlns:a16="http://schemas.microsoft.com/office/drawing/2014/main" id="{882F6FFA-2A16-BF4D-BD00-AAF288459ADF}"/>
              </a:ext>
            </a:extLst>
          </p:cNvPr>
          <p:cNvSpPr>
            <a:spLocks noGrp="1"/>
          </p:cNvSpPr>
          <p:nvPr>
            <p:ph type="body" sz="quarter" idx="25"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03948580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0228781C-DCCD-4A68-8247-CF08DD07CD90}"/>
              </a:ext>
            </a:extLst>
          </p:cNvPr>
          <p:cNvSpPr/>
          <p:nvPr userDrawn="1"/>
        </p:nvSpPr>
        <p:spPr>
          <a:xfrm>
            <a:off x="912251" y="767485"/>
            <a:ext cx="1125767" cy="91617"/>
          </a:xfrm>
          <a:prstGeom prst="rect">
            <a:avLst/>
          </a:prstGeom>
          <a:solidFill>
            <a:srgbClr val="A61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Title Placeholder 12">
            <a:extLst>
              <a:ext uri="{FF2B5EF4-FFF2-40B4-BE49-F238E27FC236}">
                <a16:creationId xmlns:a16="http://schemas.microsoft.com/office/drawing/2014/main" id="{21204F1D-AC98-43E7-8654-2AB941ED0735}"/>
              </a:ext>
            </a:extLst>
          </p:cNvPr>
          <p:cNvSpPr>
            <a:spLocks noGrp="1"/>
          </p:cNvSpPr>
          <p:nvPr>
            <p:ph type="title" hasCustomPrompt="1"/>
          </p:nvPr>
        </p:nvSpPr>
        <p:spPr>
          <a:xfrm>
            <a:off x="912250" y="1053866"/>
            <a:ext cx="10366813" cy="1034129"/>
          </a:xfrm>
          <a:prstGeom prst="rect">
            <a:avLst/>
          </a:prstGeom>
        </p:spPr>
        <p:txBody>
          <a:bodyPr vert="horz" wrap="square" lIns="0" tIns="0" rIns="0" bIns="0" rtlCol="0" anchor="t" anchorCtr="0">
            <a:spAutoFit/>
          </a:bodyPr>
          <a:lstStyle>
            <a:lvl1pPr>
              <a:defRPr sz="3733" b="1">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r>
            <a:br>
              <a:rPr lang="en-US" dirty="0"/>
            </a:br>
            <a:r>
              <a:rPr lang="en-US" dirty="0" err="1"/>
              <a:t>adipisicing</a:t>
            </a:r>
            <a:endParaRPr lang="en-US" dirty="0"/>
          </a:p>
        </p:txBody>
      </p:sp>
      <p:sp>
        <p:nvSpPr>
          <p:cNvPr id="27" name="Text Placeholder 7">
            <a:extLst>
              <a:ext uri="{FF2B5EF4-FFF2-40B4-BE49-F238E27FC236}">
                <a16:creationId xmlns:a16="http://schemas.microsoft.com/office/drawing/2014/main" id="{DBD9C579-5956-B949-A4A5-65F7D5D8BCAB}"/>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
        <p:nvSpPr>
          <p:cNvPr id="36" name="Text Placeholder 2">
            <a:extLst>
              <a:ext uri="{FF2B5EF4-FFF2-40B4-BE49-F238E27FC236}">
                <a16:creationId xmlns:a16="http://schemas.microsoft.com/office/drawing/2014/main" id="{0B521D4B-2740-0743-8A03-0930A43A725A}"/>
              </a:ext>
            </a:extLst>
          </p:cNvPr>
          <p:cNvSpPr>
            <a:spLocks noGrp="1"/>
          </p:cNvSpPr>
          <p:nvPr>
            <p:ph type="body" sz="quarter" idx="11" hasCustomPrompt="1"/>
          </p:nvPr>
        </p:nvSpPr>
        <p:spPr>
          <a:xfrm>
            <a:off x="912249"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37" name="Text Placeholder 22">
            <a:extLst>
              <a:ext uri="{FF2B5EF4-FFF2-40B4-BE49-F238E27FC236}">
                <a16:creationId xmlns:a16="http://schemas.microsoft.com/office/drawing/2014/main" id="{2F9AAD15-DC15-5743-B2CB-81DAB5BE9354}"/>
              </a:ext>
            </a:extLst>
          </p:cNvPr>
          <p:cNvSpPr>
            <a:spLocks noGrp="1"/>
          </p:cNvSpPr>
          <p:nvPr>
            <p:ph type="body" sz="quarter" idx="12" hasCustomPrompt="1"/>
          </p:nvPr>
        </p:nvSpPr>
        <p:spPr>
          <a:xfrm>
            <a:off x="912249"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0" name="Text Placeholder 2">
            <a:extLst>
              <a:ext uri="{FF2B5EF4-FFF2-40B4-BE49-F238E27FC236}">
                <a16:creationId xmlns:a16="http://schemas.microsoft.com/office/drawing/2014/main" id="{E765D23B-1314-E242-BE32-44AB85C7E63F}"/>
              </a:ext>
            </a:extLst>
          </p:cNvPr>
          <p:cNvSpPr>
            <a:spLocks noGrp="1"/>
          </p:cNvSpPr>
          <p:nvPr>
            <p:ph type="body" sz="quarter" idx="25" hasCustomPrompt="1"/>
          </p:nvPr>
        </p:nvSpPr>
        <p:spPr>
          <a:xfrm>
            <a:off x="912249"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1" name="Text Placeholder 22">
            <a:extLst>
              <a:ext uri="{FF2B5EF4-FFF2-40B4-BE49-F238E27FC236}">
                <a16:creationId xmlns:a16="http://schemas.microsoft.com/office/drawing/2014/main" id="{417AE95B-53EC-024C-B901-A98431615EB9}"/>
              </a:ext>
            </a:extLst>
          </p:cNvPr>
          <p:cNvSpPr>
            <a:spLocks noGrp="1"/>
          </p:cNvSpPr>
          <p:nvPr>
            <p:ph type="body" sz="quarter" idx="26" hasCustomPrompt="1"/>
          </p:nvPr>
        </p:nvSpPr>
        <p:spPr>
          <a:xfrm>
            <a:off x="912249"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2" name="Text Placeholder 2">
            <a:extLst>
              <a:ext uri="{FF2B5EF4-FFF2-40B4-BE49-F238E27FC236}">
                <a16:creationId xmlns:a16="http://schemas.microsoft.com/office/drawing/2014/main" id="{E67B2801-3608-674D-ADD4-1E44ED198498}"/>
              </a:ext>
            </a:extLst>
          </p:cNvPr>
          <p:cNvSpPr>
            <a:spLocks noGrp="1"/>
          </p:cNvSpPr>
          <p:nvPr>
            <p:ph type="body" sz="quarter" idx="27" hasCustomPrompt="1"/>
          </p:nvPr>
        </p:nvSpPr>
        <p:spPr>
          <a:xfrm>
            <a:off x="3610745"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3" name="Text Placeholder 22">
            <a:extLst>
              <a:ext uri="{FF2B5EF4-FFF2-40B4-BE49-F238E27FC236}">
                <a16:creationId xmlns:a16="http://schemas.microsoft.com/office/drawing/2014/main" id="{E215B41E-F15D-C841-82FA-4379FC3557EE}"/>
              </a:ext>
            </a:extLst>
          </p:cNvPr>
          <p:cNvSpPr>
            <a:spLocks noGrp="1"/>
          </p:cNvSpPr>
          <p:nvPr>
            <p:ph type="body" sz="quarter" idx="28" hasCustomPrompt="1"/>
          </p:nvPr>
        </p:nvSpPr>
        <p:spPr>
          <a:xfrm>
            <a:off x="3610745"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4" name="Text Placeholder 2">
            <a:extLst>
              <a:ext uri="{FF2B5EF4-FFF2-40B4-BE49-F238E27FC236}">
                <a16:creationId xmlns:a16="http://schemas.microsoft.com/office/drawing/2014/main" id="{CD10A8B8-91CF-9E48-9318-8BA1ADF3299D}"/>
              </a:ext>
            </a:extLst>
          </p:cNvPr>
          <p:cNvSpPr>
            <a:spLocks noGrp="1"/>
          </p:cNvSpPr>
          <p:nvPr>
            <p:ph type="body" sz="quarter" idx="29" hasCustomPrompt="1"/>
          </p:nvPr>
        </p:nvSpPr>
        <p:spPr>
          <a:xfrm>
            <a:off x="6309241"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5" name="Text Placeholder 22">
            <a:extLst>
              <a:ext uri="{FF2B5EF4-FFF2-40B4-BE49-F238E27FC236}">
                <a16:creationId xmlns:a16="http://schemas.microsoft.com/office/drawing/2014/main" id="{75E94E2D-3D0F-6141-8986-3392B8CAD229}"/>
              </a:ext>
            </a:extLst>
          </p:cNvPr>
          <p:cNvSpPr>
            <a:spLocks noGrp="1"/>
          </p:cNvSpPr>
          <p:nvPr>
            <p:ph type="body" sz="quarter" idx="30" hasCustomPrompt="1"/>
          </p:nvPr>
        </p:nvSpPr>
        <p:spPr>
          <a:xfrm>
            <a:off x="6309241"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6" name="Text Placeholder 2">
            <a:extLst>
              <a:ext uri="{FF2B5EF4-FFF2-40B4-BE49-F238E27FC236}">
                <a16:creationId xmlns:a16="http://schemas.microsoft.com/office/drawing/2014/main" id="{285B87F7-2B16-A041-958A-AA664AA1B105}"/>
              </a:ext>
            </a:extLst>
          </p:cNvPr>
          <p:cNvSpPr>
            <a:spLocks noGrp="1"/>
          </p:cNvSpPr>
          <p:nvPr>
            <p:ph type="body" sz="quarter" idx="31" hasCustomPrompt="1"/>
          </p:nvPr>
        </p:nvSpPr>
        <p:spPr>
          <a:xfrm>
            <a:off x="3610745"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7" name="Text Placeholder 22">
            <a:extLst>
              <a:ext uri="{FF2B5EF4-FFF2-40B4-BE49-F238E27FC236}">
                <a16:creationId xmlns:a16="http://schemas.microsoft.com/office/drawing/2014/main" id="{DBAD1EAA-1FD1-164B-A280-33E00754CEC2}"/>
              </a:ext>
            </a:extLst>
          </p:cNvPr>
          <p:cNvSpPr>
            <a:spLocks noGrp="1"/>
          </p:cNvSpPr>
          <p:nvPr>
            <p:ph type="body" sz="quarter" idx="32" hasCustomPrompt="1"/>
          </p:nvPr>
        </p:nvSpPr>
        <p:spPr>
          <a:xfrm>
            <a:off x="3610745"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48" name="Text Placeholder 2">
            <a:extLst>
              <a:ext uri="{FF2B5EF4-FFF2-40B4-BE49-F238E27FC236}">
                <a16:creationId xmlns:a16="http://schemas.microsoft.com/office/drawing/2014/main" id="{705D251B-C902-2446-B74C-F68CD37D3BD8}"/>
              </a:ext>
            </a:extLst>
          </p:cNvPr>
          <p:cNvSpPr>
            <a:spLocks noGrp="1"/>
          </p:cNvSpPr>
          <p:nvPr>
            <p:ph type="body" sz="quarter" idx="33" hasCustomPrompt="1"/>
          </p:nvPr>
        </p:nvSpPr>
        <p:spPr>
          <a:xfrm>
            <a:off x="6309241"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49" name="Text Placeholder 22">
            <a:extLst>
              <a:ext uri="{FF2B5EF4-FFF2-40B4-BE49-F238E27FC236}">
                <a16:creationId xmlns:a16="http://schemas.microsoft.com/office/drawing/2014/main" id="{8B1D5655-0B6A-A347-9552-204BE998CE27}"/>
              </a:ext>
            </a:extLst>
          </p:cNvPr>
          <p:cNvSpPr>
            <a:spLocks noGrp="1"/>
          </p:cNvSpPr>
          <p:nvPr>
            <p:ph type="body" sz="quarter" idx="34" hasCustomPrompt="1"/>
          </p:nvPr>
        </p:nvSpPr>
        <p:spPr>
          <a:xfrm>
            <a:off x="6309241"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0" name="Text Placeholder 2">
            <a:extLst>
              <a:ext uri="{FF2B5EF4-FFF2-40B4-BE49-F238E27FC236}">
                <a16:creationId xmlns:a16="http://schemas.microsoft.com/office/drawing/2014/main" id="{5614195E-C2C5-3C49-9146-74EC89312BF4}"/>
              </a:ext>
            </a:extLst>
          </p:cNvPr>
          <p:cNvSpPr>
            <a:spLocks noGrp="1"/>
          </p:cNvSpPr>
          <p:nvPr>
            <p:ph type="body" sz="quarter" idx="35" hasCustomPrompt="1"/>
          </p:nvPr>
        </p:nvSpPr>
        <p:spPr>
          <a:xfrm>
            <a:off x="9007737" y="3167699"/>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1" name="Text Placeholder 22">
            <a:extLst>
              <a:ext uri="{FF2B5EF4-FFF2-40B4-BE49-F238E27FC236}">
                <a16:creationId xmlns:a16="http://schemas.microsoft.com/office/drawing/2014/main" id="{ECAC70C6-1136-1B4C-80EB-F6D07E8EFB8E}"/>
              </a:ext>
            </a:extLst>
          </p:cNvPr>
          <p:cNvSpPr>
            <a:spLocks noGrp="1"/>
          </p:cNvSpPr>
          <p:nvPr>
            <p:ph type="body" sz="quarter" idx="36" hasCustomPrompt="1"/>
          </p:nvPr>
        </p:nvSpPr>
        <p:spPr>
          <a:xfrm>
            <a:off x="9007737" y="2749333"/>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
        <p:nvSpPr>
          <p:cNvPr id="58" name="Text Placeholder 2">
            <a:extLst>
              <a:ext uri="{FF2B5EF4-FFF2-40B4-BE49-F238E27FC236}">
                <a16:creationId xmlns:a16="http://schemas.microsoft.com/office/drawing/2014/main" id="{F247382D-4DAC-6644-A8A9-8FBEF8331412}"/>
              </a:ext>
            </a:extLst>
          </p:cNvPr>
          <p:cNvSpPr>
            <a:spLocks noGrp="1"/>
          </p:cNvSpPr>
          <p:nvPr>
            <p:ph type="body" sz="quarter" idx="37" hasCustomPrompt="1"/>
          </p:nvPr>
        </p:nvSpPr>
        <p:spPr>
          <a:xfrm>
            <a:off x="9007737" y="5188373"/>
            <a:ext cx="2478355" cy="738664"/>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600">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59" name="Text Placeholder 22">
            <a:extLst>
              <a:ext uri="{FF2B5EF4-FFF2-40B4-BE49-F238E27FC236}">
                <a16:creationId xmlns:a16="http://schemas.microsoft.com/office/drawing/2014/main" id="{1B4B640B-2C4E-0343-9F1E-1232FE2AB5E2}"/>
              </a:ext>
            </a:extLst>
          </p:cNvPr>
          <p:cNvSpPr>
            <a:spLocks noGrp="1"/>
          </p:cNvSpPr>
          <p:nvPr>
            <p:ph type="body" sz="quarter" idx="38" hasCustomPrompt="1"/>
          </p:nvPr>
        </p:nvSpPr>
        <p:spPr>
          <a:xfrm>
            <a:off x="9007737" y="4770008"/>
            <a:ext cx="2478355" cy="295465"/>
          </a:xfrm>
          <a:prstGeom prst="rect">
            <a:avLst/>
          </a:prstGeom>
        </p:spPr>
        <p:txBody>
          <a:bodyPr wrap="square" lIns="0" tIns="0" rIns="0" bIns="0">
            <a:spAutoFit/>
          </a:bodyPr>
          <a:lstStyle>
            <a:lvl1pPr marL="0" indent="0" algn="l">
              <a:buNone/>
              <a:defRPr sz="2133" b="1" i="0">
                <a:latin typeface="Arial" panose="020B0604020202020204" pitchFamily="34" charset="0"/>
                <a:cs typeface="Arial" panose="020B0604020202020204" pitchFamily="34" charset="0"/>
              </a:defRPr>
            </a:lvl1pPr>
          </a:lstStyle>
          <a:p>
            <a:pPr lvl="0"/>
            <a:r>
              <a:rPr lang="en-US" dirty="0"/>
              <a:t>Lorem ipsum</a:t>
            </a:r>
          </a:p>
        </p:txBody>
      </p:sp>
    </p:spTree>
    <p:extLst>
      <p:ext uri="{BB962C8B-B14F-4D97-AF65-F5344CB8AC3E}">
        <p14:creationId xmlns:p14="http://schemas.microsoft.com/office/powerpoint/2010/main" val="243891591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5A8422B-B96F-1B4C-880B-6F219A673213}"/>
              </a:ext>
            </a:extLst>
          </p:cNvPr>
          <p:cNvSpPr>
            <a:spLocks noGrp="1"/>
          </p:cNvSpPr>
          <p:nvPr>
            <p:ph type="body" sz="quarter" idx="11" hasCustomPrompt="1"/>
          </p:nvPr>
        </p:nvSpPr>
        <p:spPr>
          <a:xfrm>
            <a:off x="1049412" y="3285371"/>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Tree>
    <p:extLst>
      <p:ext uri="{BB962C8B-B14F-4D97-AF65-F5344CB8AC3E}">
        <p14:creationId xmlns:p14="http://schemas.microsoft.com/office/powerpoint/2010/main" val="13353514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8" name="Rectangle 7" title="Background Shape"/>
          <p:cNvSpPr/>
          <p:nvPr/>
        </p:nvSpPr>
        <p:spPr>
          <a:xfrm>
            <a:off x="0" y="376"/>
            <a:ext cx="5303520" cy="68576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723900" y="685800"/>
            <a:ext cx="3855720" cy="2157884"/>
          </a:xfrm>
        </p:spPr>
        <p:txBody>
          <a:bodyPr anchor="t">
            <a:normAutofit/>
          </a:bodyPr>
          <a:lstStyle>
            <a:lvl1pPr>
              <a:lnSpc>
                <a:spcPct val="84000"/>
              </a:lnSpc>
              <a:defRPr sz="4800" baseline="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5532120" y="0"/>
            <a:ext cx="6659880" cy="6857999"/>
          </a:xfrm>
        </p:spPr>
        <p:txBody>
          <a:bodyPr anchor="t">
            <a:normAutofit/>
          </a:bodyPr>
          <a:lstStyle>
            <a:lvl1pPr marL="0" indent="0">
              <a:buNone/>
              <a:defRPr sz="2000"/>
            </a:lvl1pPr>
            <a:lvl2pPr marL="457200" indent="0">
              <a:buNone/>
              <a:defRPr sz="2000"/>
            </a:lvl2pPr>
            <a:lvl3pPr marL="914400" indent="0">
              <a:buNone/>
              <a:defRPr sz="20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723900" y="2855968"/>
            <a:ext cx="3855720" cy="3011432"/>
          </a:xfrm>
        </p:spPr>
        <p:txBody>
          <a:bodyPr/>
          <a:lstStyle>
            <a:lvl1pPr marL="0" indent="0">
              <a:lnSpc>
                <a:spcPct val="113000"/>
              </a:lnSpc>
              <a:spcBef>
                <a:spcPts val="0"/>
              </a:spcBef>
              <a:spcAft>
                <a:spcPts val="1500"/>
              </a:spcAft>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a:xfrm>
            <a:off x="723900" y="6453386"/>
            <a:ext cx="1204572" cy="404614"/>
          </a:xfrm>
        </p:spPr>
        <p:txBody>
          <a:bodyPr/>
          <a:lstStyle>
            <a:lvl1pPr>
              <a:defRPr>
                <a:solidFill>
                  <a:schemeClr val="tx2"/>
                </a:solidFill>
              </a:defRPr>
            </a:lvl1pPr>
          </a:lstStyle>
          <a:p>
            <a:fld id="{87DE6118-2437-4B30-8E3C-4D2BE6020583}" type="datetimeFigureOut">
              <a:rPr lang="en-US" dirty="0"/>
              <a:pPr/>
              <a:t>1/6/2020</a:t>
            </a:fld>
            <a:endParaRPr lang="en-US" dirty="0"/>
          </a:p>
        </p:txBody>
      </p:sp>
      <p:sp>
        <p:nvSpPr>
          <p:cNvPr id="6" name="Footer Placeholder 5"/>
          <p:cNvSpPr>
            <a:spLocks noGrp="1"/>
          </p:cNvSpPr>
          <p:nvPr>
            <p:ph type="ftr" sz="quarter" idx="11"/>
          </p:nvPr>
        </p:nvSpPr>
        <p:spPr>
          <a:xfrm>
            <a:off x="2205945" y="6453386"/>
            <a:ext cx="2373675" cy="404614"/>
          </a:xfrm>
        </p:spPr>
        <p:txBody>
          <a:bodyPr/>
          <a:lstStyle>
            <a:lvl1pPr>
              <a:defRPr>
                <a:solidFill>
                  <a:schemeClr val="tx2"/>
                </a:solidFill>
              </a:defRPr>
            </a:lvl1pPr>
          </a:lstStyle>
          <a:p>
            <a:endParaRPr lang="en-US" dirty="0"/>
          </a:p>
        </p:txBody>
      </p:sp>
      <p:sp>
        <p:nvSpPr>
          <p:cNvPr id="7" name="Slide Number Placeholder 6"/>
          <p:cNvSpPr>
            <a:spLocks noGrp="1"/>
          </p:cNvSpPr>
          <p:nvPr>
            <p:ph type="sldNum" sz="quarter" idx="12"/>
          </p:nvPr>
        </p:nvSpPr>
        <p:spPr>
          <a:xfrm>
            <a:off x="9883140" y="6453386"/>
            <a:ext cx="1596292" cy="404614"/>
          </a:xfrm>
        </p:spPr>
        <p:txBody>
          <a:bodyPr/>
          <a:lstStyle>
            <a:lvl1pPr>
              <a:defRPr>
                <a:solidFill>
                  <a:schemeClr val="tx2"/>
                </a:solidFill>
              </a:defRPr>
            </a:lvl1pPr>
          </a:lstStyle>
          <a:p>
            <a:fld id="{69E57DC2-970A-4B3E-BB1C-7A09969E49DF}" type="slidenum">
              <a:rPr lang="en-US" dirty="0"/>
              <a:pPr/>
              <a:t>‹#›</a:t>
            </a:fld>
            <a:endParaRPr lang="en-US" dirty="0"/>
          </a:p>
        </p:txBody>
      </p:sp>
      <p:sp>
        <p:nvSpPr>
          <p:cNvPr id="9" name="Rectangle 8" title="Divider Bar"/>
          <p:cNvSpPr/>
          <p:nvPr/>
        </p:nvSpPr>
        <p:spPr>
          <a:xfrm>
            <a:off x="5303520" y="376"/>
            <a:ext cx="2286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73EC980-7A2A-5949-A3B6-7FA10A244F83}"/>
              </a:ext>
            </a:extLst>
          </p:cNvPr>
          <p:cNvSpPr>
            <a:spLocks noGrp="1"/>
          </p:cNvSpPr>
          <p:nvPr>
            <p:ph type="body" sz="quarter" idx="10" hasCustomPrompt="1"/>
          </p:nvPr>
        </p:nvSpPr>
        <p:spPr>
          <a:xfrm>
            <a:off x="904953" y="945122"/>
            <a:ext cx="2675921" cy="724797"/>
          </a:xfrm>
          <a:prstGeom prst="rect">
            <a:avLst/>
          </a:prstGeom>
        </p:spPr>
        <p:txBody>
          <a:bodyPr/>
          <a:lstStyle>
            <a:lvl1pPr marL="0" marR="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kumimoji="0" lang="en-US" sz="4267" b="1" i="0" u="none" strike="noStrike" kern="120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j-ea"/>
                <a:cs typeface="Arial" panose="020B0604020202020204" pitchFamily="34" charset="0"/>
              </a:rPr>
              <a:t>Bar Chart</a:t>
            </a:r>
          </a:p>
        </p:txBody>
      </p:sp>
      <p:sp>
        <p:nvSpPr>
          <p:cNvPr id="5" name="Rectangle 4">
            <a:extLst>
              <a:ext uri="{FF2B5EF4-FFF2-40B4-BE49-F238E27FC236}">
                <a16:creationId xmlns:a16="http://schemas.microsoft.com/office/drawing/2014/main" id="{EDB7D2D1-F044-7B43-AEC6-E3723D8AC43E}"/>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6" name="Text Placeholder 2">
            <a:extLst>
              <a:ext uri="{FF2B5EF4-FFF2-40B4-BE49-F238E27FC236}">
                <a16:creationId xmlns:a16="http://schemas.microsoft.com/office/drawing/2014/main" id="{38115545-9D3C-E94C-A0E2-D6BE9A18FDD6}"/>
              </a:ext>
            </a:extLst>
          </p:cNvPr>
          <p:cNvSpPr>
            <a:spLocks noGrp="1"/>
          </p:cNvSpPr>
          <p:nvPr>
            <p:ph type="body" sz="quarter" idx="11" hasCustomPrompt="1"/>
          </p:nvPr>
        </p:nvSpPr>
        <p:spPr>
          <a:xfrm>
            <a:off x="1049413" y="2005599"/>
            <a:ext cx="2296615" cy="861775"/>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7" name="Chart 6">
            <a:extLst>
              <a:ext uri="{FF2B5EF4-FFF2-40B4-BE49-F238E27FC236}">
                <a16:creationId xmlns:a16="http://schemas.microsoft.com/office/drawing/2014/main" id="{D0027CF0-E8FF-B642-ADEA-7B2D19AD28B4}"/>
              </a:ext>
            </a:extLst>
          </p:cNvPr>
          <p:cNvGraphicFramePr/>
          <p:nvPr userDrawn="1">
            <p:extLst/>
          </p:nvPr>
        </p:nvGraphicFramePr>
        <p:xfrm>
          <a:off x="4267200" y="957347"/>
          <a:ext cx="7414960" cy="494330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Placeholder 7">
            <a:extLst>
              <a:ext uri="{FF2B5EF4-FFF2-40B4-BE49-F238E27FC236}">
                <a16:creationId xmlns:a16="http://schemas.microsoft.com/office/drawing/2014/main" id="{B51435AC-BED8-7249-969D-7DBE41FA1BC4}"/>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236963154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9A075E37-1AF8-9B4B-9DC2-0ED6348DF004}"/>
              </a:ext>
            </a:extLst>
          </p:cNvPr>
          <p:cNvSpPr txBox="1">
            <a:spLocks/>
          </p:cNvSpPr>
          <p:nvPr userDrawn="1"/>
        </p:nvSpPr>
        <p:spPr>
          <a:xfrm>
            <a:off x="904953" y="945122"/>
            <a:ext cx="2675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Bar Chart</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6A45A059-EFED-5441-82EE-66CFE87CEF04}"/>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aphicFrame>
        <p:nvGraphicFramePr>
          <p:cNvPr id="11" name="Chart 10">
            <a:extLst>
              <a:ext uri="{FF2B5EF4-FFF2-40B4-BE49-F238E27FC236}">
                <a16:creationId xmlns:a16="http://schemas.microsoft.com/office/drawing/2014/main" id="{91BD5CD8-B91E-4349-876E-05DDC6670C8B}"/>
              </a:ext>
            </a:extLst>
          </p:cNvPr>
          <p:cNvGraphicFramePr/>
          <p:nvPr userDrawn="1">
            <p:extLst/>
          </p:nvPr>
        </p:nvGraphicFramePr>
        <p:xfrm>
          <a:off x="1049413" y="1663767"/>
          <a:ext cx="10405809" cy="353046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 Placeholder 7">
            <a:extLst>
              <a:ext uri="{FF2B5EF4-FFF2-40B4-BE49-F238E27FC236}">
                <a16:creationId xmlns:a16="http://schemas.microsoft.com/office/drawing/2014/main" id="{AA7B4522-C2EC-1E41-ACDF-B6D855A44C40}"/>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3" name="Text Placeholder 22">
            <a:extLst>
              <a:ext uri="{FF2B5EF4-FFF2-40B4-BE49-F238E27FC236}">
                <a16:creationId xmlns:a16="http://schemas.microsoft.com/office/drawing/2014/main" id="{59203146-734C-474E-BB7A-CFFFB58F6717}"/>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LOREM IPSUM</a:t>
            </a:r>
          </a:p>
        </p:txBody>
      </p:sp>
      <p:sp>
        <p:nvSpPr>
          <p:cNvPr id="14" name="Text Placeholder 2">
            <a:extLst>
              <a:ext uri="{FF2B5EF4-FFF2-40B4-BE49-F238E27FC236}">
                <a16:creationId xmlns:a16="http://schemas.microsoft.com/office/drawing/2014/main" id="{FE72479C-B44B-F846-B4B6-6BFA5CCA1A8F}"/>
              </a:ext>
            </a:extLst>
          </p:cNvPr>
          <p:cNvSpPr txBox="1">
            <a:spLocks/>
          </p:cNvSpPr>
          <p:nvPr userDrawn="1"/>
        </p:nvSpPr>
        <p:spPr>
          <a:xfrm>
            <a:off x="1049413" y="5813724"/>
            <a:ext cx="3380348" cy="574644"/>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a:pPr>
            <a:r>
              <a:rPr kumimoji="0" lang="en-US" sz="18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 dolor sit amet, consetetur sadipscing.</a:t>
            </a:r>
            <a:endParaRPr kumimoji="0" lang="en-US" sz="18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8657199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59792AE6-EF57-294C-9CC7-9ECAD30A28F3}"/>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5" name="Table 4">
            <a:extLst>
              <a:ext uri="{FF2B5EF4-FFF2-40B4-BE49-F238E27FC236}">
                <a16:creationId xmlns:a16="http://schemas.microsoft.com/office/drawing/2014/main" id="{049A787D-6591-6843-ABE5-68AD4D26D75B}"/>
              </a:ext>
            </a:extLst>
          </p:cNvPr>
          <p:cNvGraphicFramePr>
            <a:graphicFrameLocks noGrp="1"/>
          </p:cNvGraphicFramePr>
          <p:nvPr userDrawn="1">
            <p:extLst/>
          </p:nvPr>
        </p:nvGraphicFramePr>
        <p:xfrm>
          <a:off x="1049412" y="2037124"/>
          <a:ext cx="10695029" cy="2406933"/>
        </p:xfrm>
        <a:graphic>
          <a:graphicData uri="http://schemas.openxmlformats.org/drawingml/2006/table">
            <a:tbl>
              <a:tblPr firstRow="1" bandRow="1"/>
              <a:tblGrid>
                <a:gridCol w="1157496">
                  <a:extLst>
                    <a:ext uri="{9D8B030D-6E8A-4147-A177-3AD203B41FA5}">
                      <a16:colId xmlns:a16="http://schemas.microsoft.com/office/drawing/2014/main" val="3783739888"/>
                    </a:ext>
                  </a:extLst>
                </a:gridCol>
                <a:gridCol w="1907507">
                  <a:extLst>
                    <a:ext uri="{9D8B030D-6E8A-4147-A177-3AD203B41FA5}">
                      <a16:colId xmlns:a16="http://schemas.microsoft.com/office/drawing/2014/main" val="2802813869"/>
                    </a:ext>
                  </a:extLst>
                </a:gridCol>
                <a:gridCol w="1907507">
                  <a:extLst>
                    <a:ext uri="{9D8B030D-6E8A-4147-A177-3AD203B41FA5}">
                      <a16:colId xmlns:a16="http://schemas.microsoft.com/office/drawing/2014/main" val="936675683"/>
                    </a:ext>
                  </a:extLst>
                </a:gridCol>
                <a:gridCol w="1907507">
                  <a:extLst>
                    <a:ext uri="{9D8B030D-6E8A-4147-A177-3AD203B41FA5}">
                      <a16:colId xmlns:a16="http://schemas.microsoft.com/office/drawing/2014/main" val="2568296159"/>
                    </a:ext>
                  </a:extLst>
                </a:gridCol>
                <a:gridCol w="1907507">
                  <a:extLst>
                    <a:ext uri="{9D8B030D-6E8A-4147-A177-3AD203B41FA5}">
                      <a16:colId xmlns:a16="http://schemas.microsoft.com/office/drawing/2014/main" val="577102865"/>
                    </a:ext>
                  </a:extLst>
                </a:gridCol>
                <a:gridCol w="1907507">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Current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(MTD)</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Month)</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(Budget—Actuals)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(Variance—Active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Previous Months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6" name="Text Placeholder 2">
            <a:extLst>
              <a:ext uri="{FF2B5EF4-FFF2-40B4-BE49-F238E27FC236}">
                <a16:creationId xmlns:a16="http://schemas.microsoft.com/office/drawing/2014/main" id="{76AA6F93-1688-D746-BE24-41F2E15EB27F}"/>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Financial Snapshot—Full Division</a:t>
            </a:r>
          </a:p>
        </p:txBody>
      </p:sp>
      <p:sp>
        <p:nvSpPr>
          <p:cNvPr id="7" name="Rectangle 6">
            <a:extLst>
              <a:ext uri="{FF2B5EF4-FFF2-40B4-BE49-F238E27FC236}">
                <a16:creationId xmlns:a16="http://schemas.microsoft.com/office/drawing/2014/main" id="{D4DE42B4-48E4-B746-9674-1A4860D460E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699134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36BB6D83-C399-2946-A299-E9DC0D8F95C7}"/>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Brief commentary (if needed to explain an anomaly).</a:t>
            </a:r>
          </a:p>
        </p:txBody>
      </p:sp>
      <p:graphicFrame>
        <p:nvGraphicFramePr>
          <p:cNvPr id="9" name="Table 8">
            <a:extLst>
              <a:ext uri="{FF2B5EF4-FFF2-40B4-BE49-F238E27FC236}">
                <a16:creationId xmlns:a16="http://schemas.microsoft.com/office/drawing/2014/main" id="{B6C5FE1F-47A0-9F4C-9796-03C34E3490BC}"/>
              </a:ext>
            </a:extLst>
          </p:cNvPr>
          <p:cNvGraphicFramePr>
            <a:graphicFrameLocks noGrp="1"/>
          </p:cNvGraphicFramePr>
          <p:nvPr userDrawn="1">
            <p:extLst/>
          </p:nvPr>
        </p:nvGraphicFramePr>
        <p:xfrm>
          <a:off x="1049412" y="1669919"/>
          <a:ext cx="10695029" cy="3870496"/>
        </p:xfrm>
        <a:graphic>
          <a:graphicData uri="http://schemas.openxmlformats.org/drawingml/2006/table">
            <a:tbl>
              <a:tblPr firstRow="1" bandRow="1"/>
              <a:tblGrid>
                <a:gridCol w="1913707">
                  <a:extLst>
                    <a:ext uri="{9D8B030D-6E8A-4147-A177-3AD203B41FA5}">
                      <a16:colId xmlns:a16="http://schemas.microsoft.com/office/drawing/2014/main" val="3783739888"/>
                    </a:ext>
                  </a:extLst>
                </a:gridCol>
                <a:gridCol w="1867383">
                  <a:extLst>
                    <a:ext uri="{9D8B030D-6E8A-4147-A177-3AD203B41FA5}">
                      <a16:colId xmlns:a16="http://schemas.microsoft.com/office/drawing/2014/main" val="2802813869"/>
                    </a:ext>
                  </a:extLst>
                </a:gridCol>
                <a:gridCol w="2500132">
                  <a:extLst>
                    <a:ext uri="{9D8B030D-6E8A-4147-A177-3AD203B41FA5}">
                      <a16:colId xmlns:a16="http://schemas.microsoft.com/office/drawing/2014/main" val="936675683"/>
                    </a:ext>
                  </a:extLst>
                </a:gridCol>
                <a:gridCol w="1265499">
                  <a:extLst>
                    <a:ext uri="{9D8B030D-6E8A-4147-A177-3AD203B41FA5}">
                      <a16:colId xmlns:a16="http://schemas.microsoft.com/office/drawing/2014/main" val="2568296159"/>
                    </a:ext>
                  </a:extLst>
                </a:gridCol>
                <a:gridCol w="1327231">
                  <a:extLst>
                    <a:ext uri="{9D8B030D-6E8A-4147-A177-3AD203B41FA5}">
                      <a16:colId xmlns:a16="http://schemas.microsoft.com/office/drawing/2014/main" val="577102865"/>
                    </a:ext>
                  </a:extLst>
                </a:gridCol>
                <a:gridCol w="1821079">
                  <a:extLst>
                    <a:ext uri="{9D8B030D-6E8A-4147-A177-3AD203B41FA5}">
                      <a16:colId xmlns:a16="http://schemas.microsoft.com/office/drawing/2014/main" val="1272076906"/>
                    </a:ext>
                  </a:extLst>
                </a:gridCol>
              </a:tblGrid>
              <a:tr h="690880">
                <a:tc>
                  <a:txBody>
                    <a:bodyPr/>
                    <a:lstStyle/>
                    <a:p>
                      <a:pPr algn="l"/>
                      <a:endParaRPr lang="en-US" sz="1900" b="1"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Actuals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(MTD)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Budget </a:t>
                      </a:r>
                      <a:br>
                        <a:rPr lang="en-US" sz="1900" b="1" i="0" dirty="0">
                          <a:solidFill>
                            <a:schemeClr val="bg1"/>
                          </a:solidFill>
                          <a:latin typeface="Arial" panose="020B0604020202020204" pitchFamily="34" charset="0"/>
                          <a:cs typeface="Arial" panose="020B0604020202020204" pitchFamily="34" charset="0"/>
                        </a:rPr>
                      </a:br>
                      <a:r>
                        <a:rPr lang="en-US" sz="1900" b="1" i="0" dirty="0">
                          <a:solidFill>
                            <a:schemeClr val="bg1"/>
                          </a:solidFill>
                          <a:latin typeface="Arial" panose="020B0604020202020204" pitchFamily="34" charset="0"/>
                          <a:cs typeface="Arial" panose="020B0604020202020204" pitchFamily="34" charset="0"/>
                        </a:rPr>
                        <a:t>(Full Month)</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Variance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Active Pipeline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Adjusted Variance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#1</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#2</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#3</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900574"/>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#4</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50601612"/>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#5</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16508920"/>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#6</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31220937"/>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highlight>
                            <a:srgbClr val="00FF00"/>
                          </a:highlight>
                          <a:latin typeface="Arial" panose="020B0604020202020204" pitchFamily="34" charset="0"/>
                          <a:cs typeface="Arial" panose="020B0604020202020204" pitchFamily="34" charset="0"/>
                        </a:rPr>
                        <a:t>Reporting Area #7</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81855684"/>
                  </a:ext>
                </a:extLst>
              </a:tr>
              <a:tr h="6192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0" name="Text Placeholder 2">
            <a:extLst>
              <a:ext uri="{FF2B5EF4-FFF2-40B4-BE49-F238E27FC236}">
                <a16:creationId xmlns:a16="http://schemas.microsoft.com/office/drawing/2014/main" id="{7D43A5E4-6B70-334D-AEF3-2F889D55161B}"/>
              </a:ext>
            </a:extLst>
          </p:cNvPr>
          <p:cNvSpPr txBox="1">
            <a:spLocks/>
          </p:cNvSpPr>
          <p:nvPr userDrawn="1"/>
        </p:nvSpPr>
        <p:spPr>
          <a:xfrm>
            <a:off x="904952" y="945122"/>
            <a:ext cx="982092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Financial Details</a:t>
            </a:r>
          </a:p>
        </p:txBody>
      </p:sp>
      <p:sp>
        <p:nvSpPr>
          <p:cNvPr id="11" name="Rectangle 10">
            <a:extLst>
              <a:ext uri="{FF2B5EF4-FFF2-40B4-BE49-F238E27FC236}">
                <a16:creationId xmlns:a16="http://schemas.microsoft.com/office/drawing/2014/main" id="{68B88EE4-22F6-454A-AFE3-5539148F7C13}"/>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342134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F8484FC2-6870-664E-9865-44D7531F84F1}"/>
              </a:ext>
            </a:extLst>
          </p:cNvPr>
          <p:cNvSpPr>
            <a:spLocks noGrp="1"/>
          </p:cNvSpPr>
          <p:nvPr>
            <p:ph type="body" sz="quarter" idx="11" hasCustomPrompt="1"/>
          </p:nvPr>
        </p:nvSpPr>
        <p:spPr>
          <a:xfrm>
            <a:off x="1049412" y="1634249"/>
            <a:ext cx="10370427"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What will you do in the remaining days of this month to achieve (or exceed) your monthly budget? List out the highest value or most critical opportunities and group all others in the final line.</a:t>
            </a:r>
          </a:p>
        </p:txBody>
      </p:sp>
      <p:graphicFrame>
        <p:nvGraphicFramePr>
          <p:cNvPr id="7" name="Table 6">
            <a:extLst>
              <a:ext uri="{FF2B5EF4-FFF2-40B4-BE49-F238E27FC236}">
                <a16:creationId xmlns:a16="http://schemas.microsoft.com/office/drawing/2014/main" id="{E3277298-0869-B44C-8C31-D378B42E7884}"/>
              </a:ext>
            </a:extLst>
          </p:cNvPr>
          <p:cNvGraphicFramePr>
            <a:graphicFrameLocks noGrp="1"/>
          </p:cNvGraphicFramePr>
          <p:nvPr userDrawn="1">
            <p:extLst/>
          </p:nvPr>
        </p:nvGraphicFramePr>
        <p:xfrm>
          <a:off x="1049413" y="2548205"/>
          <a:ext cx="10571572" cy="3129280"/>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Pipeline Item or Reporting Area</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 to Close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Varies</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(should equal slide 4 Current Month Active Pipeline)</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2" name="Text Placeholder 2">
            <a:extLst>
              <a:ext uri="{FF2B5EF4-FFF2-40B4-BE49-F238E27FC236}">
                <a16:creationId xmlns:a16="http://schemas.microsoft.com/office/drawing/2014/main" id="{6B0C7408-B491-C346-BE17-5B4E791F6452}"/>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Pipeline Details</a:t>
            </a:r>
          </a:p>
        </p:txBody>
      </p:sp>
      <p:sp>
        <p:nvSpPr>
          <p:cNvPr id="13" name="Rectangle 12">
            <a:extLst>
              <a:ext uri="{FF2B5EF4-FFF2-40B4-BE49-F238E27FC236}">
                <a16:creationId xmlns:a16="http://schemas.microsoft.com/office/drawing/2014/main" id="{4C15893F-8D46-D042-9182-1AF39B365C5D}"/>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8644411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1CF9F1E8-F7FC-B140-B673-72E316C65C66}"/>
              </a:ext>
            </a:extLst>
          </p:cNvPr>
          <p:cNvSpPr>
            <a:spLocks noGrp="1"/>
          </p:cNvSpPr>
          <p:nvPr>
            <p:ph type="body" sz="quarter" idx="11" hasCustomPrompt="1"/>
          </p:nvPr>
        </p:nvSpPr>
        <p:spPr>
          <a:xfrm>
            <a:off x="1049412" y="1634249"/>
            <a:ext cx="10370427" cy="287323"/>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r>
              <a:rPr lang="en-US" dirty="0">
                <a:latin typeface="Helvetica Neue" panose="02000503000000020004" pitchFamily="2" charset="0"/>
                <a:ea typeface="Helvetica Neue" panose="02000503000000020004" pitchFamily="2" charset="0"/>
                <a:cs typeface="Helvetica Neue" panose="02000503000000020004" pitchFamily="2" charset="0"/>
              </a:rPr>
              <a:t>If your Actuals + Pipeline do not achieve your budget for this month, how are you working to address the remaining gap?</a:t>
            </a:r>
            <a:endParaRPr lang="en-US" dirty="0">
              <a:highlight>
                <a:srgbClr val="00FF00"/>
              </a:highlight>
              <a:latin typeface="Helvetica Neue" panose="02000503000000020004" pitchFamily="2" charset="0"/>
              <a:ea typeface="Helvetica Neue" panose="02000503000000020004" pitchFamily="2" charset="0"/>
              <a:cs typeface="Helvetica Neue" panose="02000503000000020004" pitchFamily="2" charset="0"/>
            </a:endParaRPr>
          </a:p>
        </p:txBody>
      </p:sp>
      <p:graphicFrame>
        <p:nvGraphicFramePr>
          <p:cNvPr id="9" name="Table 8">
            <a:extLst>
              <a:ext uri="{FF2B5EF4-FFF2-40B4-BE49-F238E27FC236}">
                <a16:creationId xmlns:a16="http://schemas.microsoft.com/office/drawing/2014/main" id="{1242C673-97A6-8B49-95C1-B2A579EFFF86}"/>
              </a:ext>
            </a:extLst>
          </p:cNvPr>
          <p:cNvGraphicFramePr>
            <a:graphicFrameLocks noGrp="1"/>
          </p:cNvGraphicFramePr>
          <p:nvPr userDrawn="1">
            <p:extLst/>
          </p:nvPr>
        </p:nvGraphicFramePr>
        <p:xfrm>
          <a:off x="1049413" y="2548206"/>
          <a:ext cx="10571572" cy="3036753"/>
        </p:xfrm>
        <a:graphic>
          <a:graphicData uri="http://schemas.openxmlformats.org/drawingml/2006/table">
            <a:tbl>
              <a:tblPr firstRow="1" bandRow="1"/>
              <a:tblGrid>
                <a:gridCol w="2642893">
                  <a:extLst>
                    <a:ext uri="{9D8B030D-6E8A-4147-A177-3AD203B41FA5}">
                      <a16:colId xmlns:a16="http://schemas.microsoft.com/office/drawing/2014/main" val="3783739888"/>
                    </a:ext>
                  </a:extLst>
                </a:gridCol>
                <a:gridCol w="3060080">
                  <a:extLst>
                    <a:ext uri="{9D8B030D-6E8A-4147-A177-3AD203B41FA5}">
                      <a16:colId xmlns:a16="http://schemas.microsoft.com/office/drawing/2014/main" val="2802813869"/>
                    </a:ext>
                  </a:extLst>
                </a:gridCol>
                <a:gridCol w="2225705">
                  <a:extLst>
                    <a:ext uri="{9D8B030D-6E8A-4147-A177-3AD203B41FA5}">
                      <a16:colId xmlns:a16="http://schemas.microsoft.com/office/drawing/2014/main" val="936675683"/>
                    </a:ext>
                  </a:extLst>
                </a:gridCol>
                <a:gridCol w="2642893">
                  <a:extLst>
                    <a:ext uri="{9D8B030D-6E8A-4147-A177-3AD203B41FA5}">
                      <a16:colId xmlns:a16="http://schemas.microsoft.com/office/drawing/2014/main" val="2568296159"/>
                    </a:ext>
                  </a:extLst>
                </a:gridCol>
              </a:tblGrid>
              <a:tr h="690880">
                <a:tc>
                  <a:txBody>
                    <a:bodyPr/>
                    <a:lstStyle/>
                    <a:p>
                      <a:pPr algn="l"/>
                      <a:r>
                        <a:rPr lang="en-US" sz="1900" b="1" i="0" dirty="0">
                          <a:solidFill>
                            <a:schemeClr val="bg1"/>
                          </a:solidFill>
                          <a:latin typeface="Arial" panose="020B0604020202020204" pitchFamily="34" charset="0"/>
                          <a:cs typeface="Arial" panose="020B0604020202020204" pitchFamily="34" charset="0"/>
                        </a:rPr>
                        <a:t>Plans/Tactics</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Value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Expected Book Date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Help/Support Needed</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365760">
                <a:tc>
                  <a:txBody>
                    <a:bodyPr/>
                    <a:lstStyle/>
                    <a:p>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365760">
                <a:tc>
                  <a:txBody>
                    <a:bodyPr/>
                    <a:lstStyle/>
                    <a:p>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0"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Total</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1" i="0" dirty="0">
                        <a:solidFill>
                          <a:schemeClr val="tx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50E418A5-B80D-BC4A-909E-1B94BC8CCB3C}"/>
              </a:ext>
            </a:extLst>
          </p:cNvPr>
          <p:cNvSpPr txBox="1">
            <a:spLocks/>
          </p:cNvSpPr>
          <p:nvPr userDrawn="1"/>
        </p:nvSpPr>
        <p:spPr>
          <a:xfrm>
            <a:off x="904952" y="945122"/>
            <a:ext cx="9898085"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Addressing Gaps—</a:t>
            </a:r>
            <a:r>
              <a:rPr kumimoji="0" lang="en-US" sz="3733" b="1" i="0" u="none" strike="noStrike" kern="1200" cap="none" spc="0" normalizeH="0" baseline="0" noProof="0" dirty="0">
                <a:ln>
                  <a:noFill/>
                </a:ln>
                <a:solidFill>
                  <a:srgbClr val="000000"/>
                </a:solidFill>
                <a:effectLst/>
                <a:highlight>
                  <a:srgbClr val="00FF00"/>
                </a:highlight>
                <a:uLnTx/>
                <a:uFillTx/>
                <a:latin typeface="Arial" panose="020B0604020202020204" pitchFamily="34" charset="0"/>
                <a:ea typeface="+mn-ea"/>
                <a:cs typeface="Arial" panose="020B0604020202020204" pitchFamily="34" charset="0"/>
              </a:rPr>
              <a:t>Month</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9F5879FE-CAE6-9741-AFA3-DDF01C2E046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518692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2E00B012-D31C-F441-A3D0-B4CAD2AACC6A}"/>
              </a:ext>
            </a:extLst>
          </p:cNvPr>
          <p:cNvSpPr>
            <a:spLocks noGrp="1"/>
          </p:cNvSpPr>
          <p:nvPr>
            <p:ph type="body" sz="quarter" idx="11" hasCustomPrompt="1"/>
          </p:nvPr>
        </p:nvSpPr>
        <p:spPr>
          <a:xfrm>
            <a:off x="1049413" y="5813723"/>
            <a:ext cx="3380348" cy="574516"/>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sp>
        <p:nvSpPr>
          <p:cNvPr id="7" name="Text Placeholder 22">
            <a:extLst>
              <a:ext uri="{FF2B5EF4-FFF2-40B4-BE49-F238E27FC236}">
                <a16:creationId xmlns:a16="http://schemas.microsoft.com/office/drawing/2014/main" id="{F373DBF5-0D64-9340-AF57-E767FACA0218}"/>
              </a:ext>
            </a:extLst>
          </p:cNvPr>
          <p:cNvSpPr txBox="1">
            <a:spLocks/>
          </p:cNvSpPr>
          <p:nvPr userDrawn="1"/>
        </p:nvSpPr>
        <p:spPr>
          <a:xfrm>
            <a:off x="1049413" y="5481325"/>
            <a:ext cx="2875393" cy="332399"/>
          </a:xfrm>
          <a:prstGeom prst="rect">
            <a:avLst/>
          </a:prstGeom>
        </p:spPr>
        <p:txBody>
          <a:bodyPr wrap="square" lIns="0" tIns="0" rIns="0" bIns="0">
            <a:spAutoFit/>
          </a:bodyPr>
          <a:lstStyle>
            <a:lvl1pPr marL="0" indent="0" algn="l" defTabSz="914400" rtl="0" eaLnBrk="1" latinLnBrk="0" hangingPunct="1">
              <a:lnSpc>
                <a:spcPct val="90000"/>
              </a:lnSpc>
              <a:spcBef>
                <a:spcPts val="1000"/>
              </a:spcBef>
              <a:buFont typeface="Arial" panose="020B0604020202020204" pitchFamily="34" charset="0"/>
              <a:buNone/>
              <a:defRPr sz="1800" b="1" i="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LOREM IPSUM</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2" name="Table 11">
            <a:extLst>
              <a:ext uri="{FF2B5EF4-FFF2-40B4-BE49-F238E27FC236}">
                <a16:creationId xmlns:a16="http://schemas.microsoft.com/office/drawing/2014/main" id="{661E82EF-8167-C448-BB97-BAA550D68310}"/>
              </a:ext>
            </a:extLst>
          </p:cNvPr>
          <p:cNvGraphicFramePr>
            <a:graphicFrameLocks noGrp="1"/>
          </p:cNvGraphicFramePr>
          <p:nvPr userDrawn="1">
            <p:extLst/>
          </p:nvPr>
        </p:nvGraphicFramePr>
        <p:xfrm>
          <a:off x="1049412" y="1841286"/>
          <a:ext cx="10546533" cy="3316395"/>
        </p:xfrm>
        <a:graphic>
          <a:graphicData uri="http://schemas.openxmlformats.org/drawingml/2006/table">
            <a:tbl>
              <a:tblPr firstRow="1" bandRow="1"/>
              <a:tblGrid>
                <a:gridCol w="2109307">
                  <a:extLst>
                    <a:ext uri="{9D8B030D-6E8A-4147-A177-3AD203B41FA5}">
                      <a16:colId xmlns:a16="http://schemas.microsoft.com/office/drawing/2014/main" val="3783739888"/>
                    </a:ext>
                  </a:extLst>
                </a:gridCol>
                <a:gridCol w="2109307">
                  <a:extLst>
                    <a:ext uri="{9D8B030D-6E8A-4147-A177-3AD203B41FA5}">
                      <a16:colId xmlns:a16="http://schemas.microsoft.com/office/drawing/2014/main" val="2802813869"/>
                    </a:ext>
                  </a:extLst>
                </a:gridCol>
                <a:gridCol w="2109307">
                  <a:extLst>
                    <a:ext uri="{9D8B030D-6E8A-4147-A177-3AD203B41FA5}">
                      <a16:colId xmlns:a16="http://schemas.microsoft.com/office/drawing/2014/main" val="936675683"/>
                    </a:ext>
                  </a:extLst>
                </a:gridCol>
                <a:gridCol w="2109307">
                  <a:extLst>
                    <a:ext uri="{9D8B030D-6E8A-4147-A177-3AD203B41FA5}">
                      <a16:colId xmlns:a16="http://schemas.microsoft.com/office/drawing/2014/main" val="2568296159"/>
                    </a:ext>
                  </a:extLst>
                </a:gridCol>
                <a:gridCol w="2109307">
                  <a:extLst>
                    <a:ext uri="{9D8B030D-6E8A-4147-A177-3AD203B41FA5}">
                      <a16:colId xmlns:a16="http://schemas.microsoft.com/office/drawing/2014/main" val="577102865"/>
                    </a:ext>
                  </a:extLst>
                </a:gridCol>
              </a:tblGrid>
              <a:tr h="606635">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609600">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6096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p>
                      <a:endParaRPr lang="en-US" sz="1600" b="0" i="0" dirty="0">
                        <a:solidFill>
                          <a:schemeClr val="bg1"/>
                        </a:solidFill>
                        <a:latin typeface="Arial" panose="020B0604020202020204" pitchFamily="34" charset="0"/>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084933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703909"/>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496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bl>
          </a:graphicData>
        </a:graphic>
      </p:graphicFrame>
      <p:sp>
        <p:nvSpPr>
          <p:cNvPr id="13" name="Text Placeholder 2">
            <a:extLst>
              <a:ext uri="{FF2B5EF4-FFF2-40B4-BE49-F238E27FC236}">
                <a16:creationId xmlns:a16="http://schemas.microsoft.com/office/drawing/2014/main" id="{4D35CBEC-7A9A-094A-8E82-374541AE808F}"/>
              </a:ext>
            </a:extLst>
          </p:cNvPr>
          <p:cNvSpPr txBox="1">
            <a:spLocks/>
          </p:cNvSpPr>
          <p:nvPr userDrawn="1"/>
        </p:nvSpPr>
        <p:spPr>
          <a:xfrm>
            <a:off x="904952" y="945122"/>
            <a:ext cx="3226781"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 1</a:t>
            </a:r>
          </a:p>
        </p:txBody>
      </p:sp>
      <p:sp>
        <p:nvSpPr>
          <p:cNvPr id="14" name="Rectangle 13">
            <a:extLst>
              <a:ext uri="{FF2B5EF4-FFF2-40B4-BE49-F238E27FC236}">
                <a16:creationId xmlns:a16="http://schemas.microsoft.com/office/drawing/2014/main" id="{A85039D8-8279-9E4B-9D4A-A73C3CC08B85}"/>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5" name="Text Placeholder 7">
            <a:extLst>
              <a:ext uri="{FF2B5EF4-FFF2-40B4-BE49-F238E27FC236}">
                <a16:creationId xmlns:a16="http://schemas.microsoft.com/office/drawing/2014/main" id="{AF38D356-9884-8341-9471-A636E2485436}"/>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38236118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8" name="Text Placeholder 2">
            <a:extLst>
              <a:ext uri="{FF2B5EF4-FFF2-40B4-BE49-F238E27FC236}">
                <a16:creationId xmlns:a16="http://schemas.microsoft.com/office/drawing/2014/main" id="{CD0D57AC-DF83-FD41-A92A-BFD61BFC7F00}"/>
              </a:ext>
            </a:extLst>
          </p:cNvPr>
          <p:cNvSpPr>
            <a:spLocks noGrp="1"/>
          </p:cNvSpPr>
          <p:nvPr>
            <p:ph type="body" sz="quarter" idx="11" hasCustomPrompt="1"/>
          </p:nvPr>
        </p:nvSpPr>
        <p:spPr>
          <a:xfrm>
            <a:off x="1049412" y="1634248"/>
            <a:ext cx="10370427" cy="287259"/>
          </a:xfrm>
          <a:prstGeom prst="rect">
            <a:avLst/>
          </a:prstGeom>
        </p:spPr>
        <p:txBody>
          <a:bodyPr wrap="square" lIns="0" tIns="0" rIns="0" bIns="0">
            <a:spAutoFit/>
          </a:bodyPr>
          <a:lstStyle>
            <a:lvl1pPr marL="0" marR="0" indent="0" algn="l" defTabSz="1219170" rtl="0" eaLnBrk="1" fontAlgn="auto" latinLnBrk="0" hangingPunct="1">
              <a:lnSpc>
                <a:spcPct val="100000"/>
              </a:lnSpc>
              <a:spcBef>
                <a:spcPts val="1333"/>
              </a:spcBef>
              <a:spcAft>
                <a:spcPts val="0"/>
              </a:spcAft>
              <a:buClrTx/>
              <a:buSzTx/>
              <a:buFont typeface="Arial" panose="020B0604020202020204" pitchFamily="34" charset="0"/>
              <a:buNone/>
              <a:tabLst/>
              <a:defRPr lang="de-DE" sz="1867">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consetetur</a:t>
            </a:r>
            <a:r>
              <a:rPr lang="en-US" dirty="0"/>
              <a:t> </a:t>
            </a:r>
            <a:r>
              <a:rPr lang="en-US" dirty="0" err="1"/>
              <a:t>sadipscing</a:t>
            </a:r>
            <a:r>
              <a:rPr lang="en-US" dirty="0"/>
              <a:t>.</a:t>
            </a:r>
          </a:p>
        </p:txBody>
      </p:sp>
      <p:graphicFrame>
        <p:nvGraphicFramePr>
          <p:cNvPr id="9" name="Table 8">
            <a:extLst>
              <a:ext uri="{FF2B5EF4-FFF2-40B4-BE49-F238E27FC236}">
                <a16:creationId xmlns:a16="http://schemas.microsoft.com/office/drawing/2014/main" id="{32FF6481-CF50-9F49-A553-5A83115CF10F}"/>
              </a:ext>
            </a:extLst>
          </p:cNvPr>
          <p:cNvGraphicFramePr>
            <a:graphicFrameLocks noGrp="1"/>
          </p:cNvGraphicFramePr>
          <p:nvPr userDrawn="1">
            <p:extLst/>
          </p:nvPr>
        </p:nvGraphicFramePr>
        <p:xfrm>
          <a:off x="1049412" y="2239549"/>
          <a:ext cx="10370427" cy="3619513"/>
        </p:xfrm>
        <a:graphic>
          <a:graphicData uri="http://schemas.openxmlformats.org/drawingml/2006/table">
            <a:tbl>
              <a:tblPr firstRow="1" bandRow="1"/>
              <a:tblGrid>
                <a:gridCol w="2074085">
                  <a:extLst>
                    <a:ext uri="{9D8B030D-6E8A-4147-A177-3AD203B41FA5}">
                      <a16:colId xmlns:a16="http://schemas.microsoft.com/office/drawing/2014/main" val="3783739888"/>
                    </a:ext>
                  </a:extLst>
                </a:gridCol>
                <a:gridCol w="2074085">
                  <a:extLst>
                    <a:ext uri="{9D8B030D-6E8A-4147-A177-3AD203B41FA5}">
                      <a16:colId xmlns:a16="http://schemas.microsoft.com/office/drawing/2014/main" val="2802813869"/>
                    </a:ext>
                  </a:extLst>
                </a:gridCol>
                <a:gridCol w="2074085">
                  <a:extLst>
                    <a:ext uri="{9D8B030D-6E8A-4147-A177-3AD203B41FA5}">
                      <a16:colId xmlns:a16="http://schemas.microsoft.com/office/drawing/2014/main" val="936675683"/>
                    </a:ext>
                  </a:extLst>
                </a:gridCol>
                <a:gridCol w="2074085">
                  <a:extLst>
                    <a:ext uri="{9D8B030D-6E8A-4147-A177-3AD203B41FA5}">
                      <a16:colId xmlns:a16="http://schemas.microsoft.com/office/drawing/2014/main" val="2568296159"/>
                    </a:ext>
                  </a:extLst>
                </a:gridCol>
                <a:gridCol w="2074085">
                  <a:extLst>
                    <a:ext uri="{9D8B030D-6E8A-4147-A177-3AD203B41FA5}">
                      <a16:colId xmlns:a16="http://schemas.microsoft.com/office/drawing/2014/main" val="577102865"/>
                    </a:ext>
                  </a:extLst>
                </a:gridCol>
              </a:tblGrid>
              <a:tr h="517073">
                <a:tc>
                  <a:txBody>
                    <a:bodyPr/>
                    <a:lstStyle/>
                    <a:p>
                      <a:pPr algn="l"/>
                      <a:r>
                        <a:rPr lang="en-US" sz="1900" b="1" i="0" dirty="0">
                          <a:solidFill>
                            <a:schemeClr val="bg1"/>
                          </a:solidFill>
                          <a:latin typeface="Arial" panose="020B0604020202020204" pitchFamily="34" charset="0"/>
                          <a:cs typeface="Arial" panose="020B0604020202020204" pitchFamily="34" charset="0"/>
                        </a:rPr>
                        <a:t>Name</a:t>
                      </a:r>
                    </a:p>
                  </a:txBody>
                  <a:tcPr marL="121920" marR="121920" marT="60960" marB="60960" anchor="ctr">
                    <a:lnL w="3175"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Name</a:t>
                      </a:r>
                      <a:endPar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Name</a:t>
                      </a:r>
                    </a:p>
                  </a:txBody>
                  <a:tcPr marL="121920" marR="121920" marT="60960" marB="60960" anchor="ctr">
                    <a:lnL w="12700" cap="flat" cmpd="sng" algn="ctr">
                      <a:solidFill>
                        <a:schemeClr val="bg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6192E"/>
                    </a:solidFill>
                  </a:tcPr>
                </a:tc>
                <a:extLst>
                  <a:ext uri="{0D108BD9-81ED-4DB2-BD59-A6C34878D82A}">
                    <a16:rowId xmlns:a16="http://schemas.microsoft.com/office/drawing/2014/main" val="1964484447"/>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2522717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0570366"/>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385598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9770262"/>
                  </a:ext>
                </a:extLst>
              </a:tr>
              <a:tr h="517073">
                <a:tc>
                  <a:txBody>
                    <a:bodyPr/>
                    <a:lstStyle/>
                    <a:p>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XXX</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0663138"/>
                  </a:ext>
                </a:extLst>
              </a:tr>
              <a:tr h="5170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i="0" dirty="0">
                          <a:solidFill>
                            <a:schemeClr val="tx1"/>
                          </a:solidFill>
                          <a:latin typeface="Arial" panose="020B0604020202020204" pitchFamily="34" charset="0"/>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XXX</a:t>
                      </a:r>
                    </a:p>
                  </a:txBody>
                  <a:tcPr marL="121920" marR="121920" marT="60960" marB="6096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9050" cap="flat" cmpd="sng" algn="ctr">
                      <a:solidFill>
                        <a:schemeClr val="accent2"/>
                      </a:solidFill>
                      <a:prstDash val="solid"/>
                      <a:round/>
                      <a:headEnd type="none" w="med" len="med"/>
                      <a:tailEnd type="none" w="med" len="med"/>
                    </a:lnB>
                    <a:solidFill>
                      <a:schemeClr val="bg1"/>
                    </a:solidFill>
                  </a:tcPr>
                </a:tc>
                <a:extLst>
                  <a:ext uri="{0D108BD9-81ED-4DB2-BD59-A6C34878D82A}">
                    <a16:rowId xmlns:a16="http://schemas.microsoft.com/office/drawing/2014/main" val="2531837987"/>
                  </a:ext>
                </a:extLst>
              </a:tr>
            </a:tbl>
          </a:graphicData>
        </a:graphic>
      </p:graphicFrame>
      <p:sp>
        <p:nvSpPr>
          <p:cNvPr id="10" name="Text Placeholder 2">
            <a:extLst>
              <a:ext uri="{FF2B5EF4-FFF2-40B4-BE49-F238E27FC236}">
                <a16:creationId xmlns:a16="http://schemas.microsoft.com/office/drawing/2014/main" id="{821EC2D7-C808-4F49-9D1D-5EA4CABDE1FA}"/>
              </a:ext>
            </a:extLst>
          </p:cNvPr>
          <p:cNvSpPr txBox="1">
            <a:spLocks/>
          </p:cNvSpPr>
          <p:nvPr userDrawn="1"/>
        </p:nvSpPr>
        <p:spPr>
          <a:xfrm>
            <a:off x="904952" y="945122"/>
            <a:ext cx="3118408" cy="724797"/>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kumimoji="0" lang="en-US" sz="3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3733"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Table 2</a:t>
            </a:r>
            <a:endParaRPr kumimoji="0" lang="en-US" sz="3733"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F9722EA7-E1B3-9446-890B-7D7CEF1DF16C}"/>
              </a:ext>
            </a:extLst>
          </p:cNvPr>
          <p:cNvSpPr/>
          <p:nvPr userDrawn="1"/>
        </p:nvSpPr>
        <p:spPr>
          <a:xfrm>
            <a:off x="1049413" y="682137"/>
            <a:ext cx="1125767" cy="91617"/>
          </a:xfrm>
          <a:prstGeom prst="rect">
            <a:avLst/>
          </a:prstGeom>
          <a:solidFill>
            <a:srgbClr val="AA182C"/>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sp>
        <p:nvSpPr>
          <p:cNvPr id="16" name="Text Placeholder 7">
            <a:extLst>
              <a:ext uri="{FF2B5EF4-FFF2-40B4-BE49-F238E27FC236}">
                <a16:creationId xmlns:a16="http://schemas.microsoft.com/office/drawing/2014/main" id="{CACAF07E-2CB0-C948-86A2-ED310C49AFAA}"/>
              </a:ext>
            </a:extLst>
          </p:cNvPr>
          <p:cNvSpPr txBox="1">
            <a:spLocks/>
          </p:cNvSpPr>
          <p:nvPr userDrawn="1"/>
        </p:nvSpPr>
        <p:spPr>
          <a:xfrm>
            <a:off x="182373" y="215576"/>
            <a:ext cx="10054167" cy="2582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i="0" kern="1200" cap="all" baseline="0">
                <a:solidFill>
                  <a:schemeClr val="bg1">
                    <a:lumMod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90000"/>
              </a:lnSpc>
              <a:spcBef>
                <a:spcPts val="1333"/>
              </a:spcBef>
              <a:spcAft>
                <a:spcPts val="0"/>
              </a:spcAft>
              <a:buClrTx/>
              <a:buSzTx/>
              <a:buFont typeface="Arial" panose="020B0604020202020204" pitchFamily="34" charset="0"/>
              <a:buNone/>
              <a:tabLst/>
              <a:defRPr/>
            </a:pPr>
            <a:r>
              <a:rPr kumimoji="0" lang="en-US" sz="1867" b="1" i="0" u="none" strike="noStrike" kern="1200" cap="all"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Kicker text HERE</a:t>
            </a:r>
            <a:endParaRPr kumimoji="0" lang="en-US" sz="1867" b="1" i="0" u="none" strike="noStrike" kern="1200" cap="all"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97804031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defTabSz="609585"/>
            <a:fld id="{D8D877B3-D348-4611-9BDB-C5374591D951}" type="slidenum">
              <a:rPr lang="en-US" sz="2400" smtClean="0">
                <a:solidFill>
                  <a:srgbClr val="000000"/>
                </a:solidFill>
              </a:rPr>
              <a:pPr defTabSz="609585"/>
              <a:t>‹#›</a:t>
            </a:fld>
            <a:endParaRPr lang="en-US" sz="2400" dirty="0">
              <a:solidFill>
                <a:srgbClr val="000000"/>
              </a:solidFill>
            </a:endParaRPr>
          </a:p>
        </p:txBody>
      </p:sp>
      <p:sp>
        <p:nvSpPr>
          <p:cNvPr id="5" name="Title 4"/>
          <p:cNvSpPr>
            <a:spLocks noGrp="1"/>
          </p:cNvSpPr>
          <p:nvPr>
            <p:ph type="title" hasCustomPrompt="1"/>
          </p:nvPr>
        </p:nvSpPr>
        <p:spPr>
          <a:xfrm>
            <a:off x="1866901" y="2618191"/>
            <a:ext cx="4229100" cy="1621619"/>
          </a:xfrm>
        </p:spPr>
        <p:txBody>
          <a:bodyPr/>
          <a:lstStyle>
            <a:lvl1pPr>
              <a:defRPr sz="3600"/>
            </a:lvl1pPr>
          </a:lstStyle>
          <a:p>
            <a:r>
              <a:rPr lang="en-US" dirty="0"/>
              <a:t>CLICK TO EDIT MASTER TITLE STYLE</a:t>
            </a:r>
          </a:p>
        </p:txBody>
      </p:sp>
    </p:spTree>
    <p:extLst>
      <p:ext uri="{BB962C8B-B14F-4D97-AF65-F5344CB8AC3E}">
        <p14:creationId xmlns:p14="http://schemas.microsoft.com/office/powerpoint/2010/main" val="1519465053"/>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708701-383F-486F-874F-307DE4460D2E}"/>
              </a:ext>
            </a:extLst>
          </p:cNvPr>
          <p:cNvSpPr/>
          <p:nvPr userDrawn="1"/>
        </p:nvSpPr>
        <p:spPr>
          <a:xfrm>
            <a:off x="1612056" y="2258461"/>
            <a:ext cx="1580272" cy="10308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AA182C"/>
              </a:solidFill>
              <a:effectLst/>
              <a:uLnTx/>
              <a:uFillTx/>
              <a:latin typeface="Calibri" panose="020F0502020204030204"/>
              <a:ea typeface="+mn-ea"/>
              <a:cs typeface="+mn-cs"/>
            </a:endParaRPr>
          </a:p>
        </p:txBody>
      </p:sp>
      <p:sp>
        <p:nvSpPr>
          <p:cNvPr id="6" name="Title Placeholder 12">
            <a:extLst>
              <a:ext uri="{FF2B5EF4-FFF2-40B4-BE49-F238E27FC236}">
                <a16:creationId xmlns:a16="http://schemas.microsoft.com/office/drawing/2014/main" id="{9EA1BE43-2435-4E2E-AA48-BBAFCEEE31BC}"/>
              </a:ext>
            </a:extLst>
          </p:cNvPr>
          <p:cNvSpPr>
            <a:spLocks noGrp="1"/>
          </p:cNvSpPr>
          <p:nvPr>
            <p:ph type="title" hasCustomPrompt="1"/>
          </p:nvPr>
        </p:nvSpPr>
        <p:spPr>
          <a:xfrm>
            <a:off x="1612055" y="2544843"/>
            <a:ext cx="8967891" cy="1181863"/>
          </a:xfrm>
          <a:prstGeom prst="rect">
            <a:avLst/>
          </a:prstGeom>
        </p:spPr>
        <p:txBody>
          <a:bodyPr vert="horz" wrap="square" lIns="0" tIns="0" rIns="0" bIns="0" rtlCol="0" anchor="t" anchorCtr="0">
            <a:spAutoFit/>
          </a:bodyPr>
          <a:lstStyle>
            <a:lvl1pPr>
              <a:defRPr sz="4267" b="1">
                <a:solidFill>
                  <a:schemeClr val="tx1"/>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consectetur</a:t>
            </a:r>
            <a:r>
              <a:rPr lang="en-US" dirty="0"/>
              <a:t> </a:t>
            </a:r>
            <a:r>
              <a:rPr lang="en-US" dirty="0" err="1"/>
              <a:t>adipisicing</a:t>
            </a:r>
            <a:endParaRPr lang="en-US" dirty="0"/>
          </a:p>
        </p:txBody>
      </p:sp>
      <p:sp>
        <p:nvSpPr>
          <p:cNvPr id="7" name="Text Placeholder 7">
            <a:extLst>
              <a:ext uri="{FF2B5EF4-FFF2-40B4-BE49-F238E27FC236}">
                <a16:creationId xmlns:a16="http://schemas.microsoft.com/office/drawing/2014/main" id="{F377AB72-C902-FD44-8FD0-36E49F6EB1C9}"/>
              </a:ext>
            </a:extLst>
          </p:cNvPr>
          <p:cNvSpPr>
            <a:spLocks noGrp="1"/>
          </p:cNvSpPr>
          <p:nvPr>
            <p:ph type="body" sz="quarter" idx="24" hasCustomPrompt="1"/>
          </p:nvPr>
        </p:nvSpPr>
        <p:spPr>
          <a:xfrm>
            <a:off x="182373" y="215576"/>
            <a:ext cx="10054167" cy="258233"/>
          </a:xfrm>
          <a:prstGeom prst="rect">
            <a:avLst/>
          </a:prstGeom>
        </p:spPr>
        <p:txBody>
          <a:bodyPr/>
          <a:lstStyle>
            <a:lvl1pPr marL="0" indent="0">
              <a:buNone/>
              <a:defRPr sz="1867" b="1" i="0" cap="all" baseline="0">
                <a:solidFill>
                  <a:schemeClr val="bg1">
                    <a:lumMod val="50000"/>
                  </a:schemeClr>
                </a:solidFill>
                <a:latin typeface="Arial" panose="020B0604020202020204" pitchFamily="34" charset="0"/>
                <a:cs typeface="Arial" panose="020B0604020202020204" pitchFamily="34" charset="0"/>
              </a:defRPr>
            </a:lvl1pPr>
            <a:lvl5pPr marL="2438339" indent="0">
              <a:buNone/>
              <a:defRPr/>
            </a:lvl5pPr>
          </a:lstStyle>
          <a:p>
            <a:pPr lvl="0"/>
            <a:r>
              <a:rPr lang="en-US" dirty="0"/>
              <a:t>Kicker text HERE</a:t>
            </a:r>
          </a:p>
        </p:txBody>
      </p:sp>
    </p:spTree>
    <p:extLst>
      <p:ext uri="{BB962C8B-B14F-4D97-AF65-F5344CB8AC3E}">
        <p14:creationId xmlns:p14="http://schemas.microsoft.com/office/powerpoint/2010/main" val="193638222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84.xml"/><Relationship Id="rId13" Type="http://schemas.openxmlformats.org/officeDocument/2006/relationships/slideLayout" Target="../slideLayouts/slideLayout189.xml"/><Relationship Id="rId18" Type="http://schemas.openxmlformats.org/officeDocument/2006/relationships/slideLayout" Target="../slideLayouts/slideLayout194.xml"/><Relationship Id="rId26" Type="http://schemas.openxmlformats.org/officeDocument/2006/relationships/slideLayout" Target="../slideLayouts/slideLayout202.xml"/><Relationship Id="rId3" Type="http://schemas.openxmlformats.org/officeDocument/2006/relationships/slideLayout" Target="../slideLayouts/slideLayout179.xml"/><Relationship Id="rId21" Type="http://schemas.openxmlformats.org/officeDocument/2006/relationships/slideLayout" Target="../slideLayouts/slideLayout197.xml"/><Relationship Id="rId7" Type="http://schemas.openxmlformats.org/officeDocument/2006/relationships/slideLayout" Target="../slideLayouts/slideLayout183.xml"/><Relationship Id="rId12" Type="http://schemas.openxmlformats.org/officeDocument/2006/relationships/slideLayout" Target="../slideLayouts/slideLayout188.xml"/><Relationship Id="rId17" Type="http://schemas.openxmlformats.org/officeDocument/2006/relationships/slideLayout" Target="../slideLayouts/slideLayout193.xml"/><Relationship Id="rId25" Type="http://schemas.openxmlformats.org/officeDocument/2006/relationships/slideLayout" Target="../slideLayouts/slideLayout201.xml"/><Relationship Id="rId2" Type="http://schemas.openxmlformats.org/officeDocument/2006/relationships/slideLayout" Target="../slideLayouts/slideLayout178.xml"/><Relationship Id="rId16" Type="http://schemas.openxmlformats.org/officeDocument/2006/relationships/slideLayout" Target="../slideLayouts/slideLayout192.xml"/><Relationship Id="rId20" Type="http://schemas.openxmlformats.org/officeDocument/2006/relationships/slideLayout" Target="../slideLayouts/slideLayout196.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24" Type="http://schemas.openxmlformats.org/officeDocument/2006/relationships/slideLayout" Target="../slideLayouts/slideLayout200.xml"/><Relationship Id="rId5" Type="http://schemas.openxmlformats.org/officeDocument/2006/relationships/slideLayout" Target="../slideLayouts/slideLayout181.xml"/><Relationship Id="rId15" Type="http://schemas.openxmlformats.org/officeDocument/2006/relationships/slideLayout" Target="../slideLayouts/slideLayout191.xml"/><Relationship Id="rId23" Type="http://schemas.openxmlformats.org/officeDocument/2006/relationships/slideLayout" Target="../slideLayouts/slideLayout199.xml"/><Relationship Id="rId28" Type="http://schemas.openxmlformats.org/officeDocument/2006/relationships/image" Target="../media/image1.png"/><Relationship Id="rId10" Type="http://schemas.openxmlformats.org/officeDocument/2006/relationships/slideLayout" Target="../slideLayouts/slideLayout186.xml"/><Relationship Id="rId19" Type="http://schemas.openxmlformats.org/officeDocument/2006/relationships/slideLayout" Target="../slideLayouts/slideLayout195.xml"/><Relationship Id="rId4" Type="http://schemas.openxmlformats.org/officeDocument/2006/relationships/slideLayout" Target="../slideLayouts/slideLayout180.xml"/><Relationship Id="rId9" Type="http://schemas.openxmlformats.org/officeDocument/2006/relationships/slideLayout" Target="../slideLayouts/slideLayout185.xml"/><Relationship Id="rId14" Type="http://schemas.openxmlformats.org/officeDocument/2006/relationships/slideLayout" Target="../slideLayouts/slideLayout190.xml"/><Relationship Id="rId22" Type="http://schemas.openxmlformats.org/officeDocument/2006/relationships/slideLayout" Target="../slideLayouts/slideLayout198.xml"/><Relationship Id="rId27"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210.xml"/><Relationship Id="rId13" Type="http://schemas.openxmlformats.org/officeDocument/2006/relationships/slideLayout" Target="../slideLayouts/slideLayout215.xml"/><Relationship Id="rId18" Type="http://schemas.openxmlformats.org/officeDocument/2006/relationships/slideLayout" Target="../slideLayouts/slideLayout220.xml"/><Relationship Id="rId26" Type="http://schemas.openxmlformats.org/officeDocument/2006/relationships/slideLayout" Target="../slideLayouts/slideLayout228.xml"/><Relationship Id="rId3" Type="http://schemas.openxmlformats.org/officeDocument/2006/relationships/slideLayout" Target="../slideLayouts/slideLayout205.xml"/><Relationship Id="rId21" Type="http://schemas.openxmlformats.org/officeDocument/2006/relationships/slideLayout" Target="../slideLayouts/slideLayout223.xml"/><Relationship Id="rId7" Type="http://schemas.openxmlformats.org/officeDocument/2006/relationships/slideLayout" Target="../slideLayouts/slideLayout209.xml"/><Relationship Id="rId12" Type="http://schemas.openxmlformats.org/officeDocument/2006/relationships/slideLayout" Target="../slideLayouts/slideLayout214.xml"/><Relationship Id="rId17" Type="http://schemas.openxmlformats.org/officeDocument/2006/relationships/slideLayout" Target="../slideLayouts/slideLayout219.xml"/><Relationship Id="rId25" Type="http://schemas.openxmlformats.org/officeDocument/2006/relationships/slideLayout" Target="../slideLayouts/slideLayout227.xml"/><Relationship Id="rId2" Type="http://schemas.openxmlformats.org/officeDocument/2006/relationships/slideLayout" Target="../slideLayouts/slideLayout204.xml"/><Relationship Id="rId16" Type="http://schemas.openxmlformats.org/officeDocument/2006/relationships/slideLayout" Target="../slideLayouts/slideLayout218.xml"/><Relationship Id="rId20" Type="http://schemas.openxmlformats.org/officeDocument/2006/relationships/slideLayout" Target="../slideLayouts/slideLayout222.xml"/><Relationship Id="rId1" Type="http://schemas.openxmlformats.org/officeDocument/2006/relationships/slideLayout" Target="../slideLayouts/slideLayout203.xml"/><Relationship Id="rId6" Type="http://schemas.openxmlformats.org/officeDocument/2006/relationships/slideLayout" Target="../slideLayouts/slideLayout208.xml"/><Relationship Id="rId11" Type="http://schemas.openxmlformats.org/officeDocument/2006/relationships/slideLayout" Target="../slideLayouts/slideLayout213.xml"/><Relationship Id="rId24" Type="http://schemas.openxmlformats.org/officeDocument/2006/relationships/slideLayout" Target="../slideLayouts/slideLayout226.xml"/><Relationship Id="rId5" Type="http://schemas.openxmlformats.org/officeDocument/2006/relationships/slideLayout" Target="../slideLayouts/slideLayout207.xml"/><Relationship Id="rId15" Type="http://schemas.openxmlformats.org/officeDocument/2006/relationships/slideLayout" Target="../slideLayouts/slideLayout217.xml"/><Relationship Id="rId23" Type="http://schemas.openxmlformats.org/officeDocument/2006/relationships/slideLayout" Target="../slideLayouts/slideLayout225.xml"/><Relationship Id="rId28" Type="http://schemas.openxmlformats.org/officeDocument/2006/relationships/image" Target="../media/image1.png"/><Relationship Id="rId10" Type="http://schemas.openxmlformats.org/officeDocument/2006/relationships/slideLayout" Target="../slideLayouts/slideLayout212.xml"/><Relationship Id="rId19" Type="http://schemas.openxmlformats.org/officeDocument/2006/relationships/slideLayout" Target="../slideLayouts/slideLayout221.xml"/><Relationship Id="rId4" Type="http://schemas.openxmlformats.org/officeDocument/2006/relationships/slideLayout" Target="../slideLayouts/slideLayout206.xml"/><Relationship Id="rId9" Type="http://schemas.openxmlformats.org/officeDocument/2006/relationships/slideLayout" Target="../slideLayouts/slideLayout211.xml"/><Relationship Id="rId14" Type="http://schemas.openxmlformats.org/officeDocument/2006/relationships/slideLayout" Target="../slideLayouts/slideLayout216.xml"/><Relationship Id="rId22" Type="http://schemas.openxmlformats.org/officeDocument/2006/relationships/slideLayout" Target="../slideLayouts/slideLayout224.xml"/><Relationship Id="rId27"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36.xml"/><Relationship Id="rId13" Type="http://schemas.openxmlformats.org/officeDocument/2006/relationships/slideLayout" Target="../slideLayouts/slideLayout241.xml"/><Relationship Id="rId18" Type="http://schemas.openxmlformats.org/officeDocument/2006/relationships/slideLayout" Target="../slideLayouts/slideLayout246.xml"/><Relationship Id="rId26" Type="http://schemas.openxmlformats.org/officeDocument/2006/relationships/slideLayout" Target="../slideLayouts/slideLayout254.xml"/><Relationship Id="rId3" Type="http://schemas.openxmlformats.org/officeDocument/2006/relationships/slideLayout" Target="../slideLayouts/slideLayout231.xml"/><Relationship Id="rId21" Type="http://schemas.openxmlformats.org/officeDocument/2006/relationships/slideLayout" Target="../slideLayouts/slideLayout249.xml"/><Relationship Id="rId7" Type="http://schemas.openxmlformats.org/officeDocument/2006/relationships/slideLayout" Target="../slideLayouts/slideLayout235.xml"/><Relationship Id="rId12" Type="http://schemas.openxmlformats.org/officeDocument/2006/relationships/slideLayout" Target="../slideLayouts/slideLayout240.xml"/><Relationship Id="rId17" Type="http://schemas.openxmlformats.org/officeDocument/2006/relationships/slideLayout" Target="../slideLayouts/slideLayout245.xml"/><Relationship Id="rId25" Type="http://schemas.openxmlformats.org/officeDocument/2006/relationships/slideLayout" Target="../slideLayouts/slideLayout253.xml"/><Relationship Id="rId2" Type="http://schemas.openxmlformats.org/officeDocument/2006/relationships/slideLayout" Target="../slideLayouts/slideLayout230.xml"/><Relationship Id="rId16" Type="http://schemas.openxmlformats.org/officeDocument/2006/relationships/slideLayout" Target="../slideLayouts/slideLayout244.xml"/><Relationship Id="rId20" Type="http://schemas.openxmlformats.org/officeDocument/2006/relationships/slideLayout" Target="../slideLayouts/slideLayout248.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24" Type="http://schemas.openxmlformats.org/officeDocument/2006/relationships/slideLayout" Target="../slideLayouts/slideLayout252.xml"/><Relationship Id="rId5" Type="http://schemas.openxmlformats.org/officeDocument/2006/relationships/slideLayout" Target="../slideLayouts/slideLayout233.xml"/><Relationship Id="rId15" Type="http://schemas.openxmlformats.org/officeDocument/2006/relationships/slideLayout" Target="../slideLayouts/slideLayout243.xml"/><Relationship Id="rId23" Type="http://schemas.openxmlformats.org/officeDocument/2006/relationships/slideLayout" Target="../slideLayouts/slideLayout251.xml"/><Relationship Id="rId28" Type="http://schemas.openxmlformats.org/officeDocument/2006/relationships/image" Target="../media/image1.png"/><Relationship Id="rId10" Type="http://schemas.openxmlformats.org/officeDocument/2006/relationships/slideLayout" Target="../slideLayouts/slideLayout238.xml"/><Relationship Id="rId19" Type="http://schemas.openxmlformats.org/officeDocument/2006/relationships/slideLayout" Target="../slideLayouts/slideLayout247.xml"/><Relationship Id="rId4" Type="http://schemas.openxmlformats.org/officeDocument/2006/relationships/slideLayout" Target="../slideLayouts/slideLayout232.xml"/><Relationship Id="rId9" Type="http://schemas.openxmlformats.org/officeDocument/2006/relationships/slideLayout" Target="../slideLayouts/slideLayout237.xml"/><Relationship Id="rId14" Type="http://schemas.openxmlformats.org/officeDocument/2006/relationships/slideLayout" Target="../slideLayouts/slideLayout242.xml"/><Relationship Id="rId22" Type="http://schemas.openxmlformats.org/officeDocument/2006/relationships/slideLayout" Target="../slideLayouts/slideLayout250.xml"/><Relationship Id="rId27"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3" Type="http://schemas.openxmlformats.org/officeDocument/2006/relationships/slideLayout" Target="../slideLayouts/slideLayout257.xml"/><Relationship Id="rId2" Type="http://schemas.openxmlformats.org/officeDocument/2006/relationships/slideLayout" Target="../slideLayouts/slideLayout256.xml"/><Relationship Id="rId1" Type="http://schemas.openxmlformats.org/officeDocument/2006/relationships/slideLayout" Target="../slideLayouts/slideLayout255.xml"/><Relationship Id="rId6" Type="http://schemas.openxmlformats.org/officeDocument/2006/relationships/image" Target="../media/image1.png"/><Relationship Id="rId5" Type="http://schemas.openxmlformats.org/officeDocument/2006/relationships/theme" Target="../theme/theme13.xml"/><Relationship Id="rId4" Type="http://schemas.openxmlformats.org/officeDocument/2006/relationships/slideLayout" Target="../slideLayouts/slideLayout258.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66.xml"/><Relationship Id="rId13" Type="http://schemas.openxmlformats.org/officeDocument/2006/relationships/slideLayout" Target="../slideLayouts/slideLayout271.xml"/><Relationship Id="rId18" Type="http://schemas.openxmlformats.org/officeDocument/2006/relationships/slideLayout" Target="../slideLayouts/slideLayout276.xml"/><Relationship Id="rId26" Type="http://schemas.openxmlformats.org/officeDocument/2006/relationships/slideLayout" Target="../slideLayouts/slideLayout284.xml"/><Relationship Id="rId3" Type="http://schemas.openxmlformats.org/officeDocument/2006/relationships/slideLayout" Target="../slideLayouts/slideLayout261.xml"/><Relationship Id="rId21" Type="http://schemas.openxmlformats.org/officeDocument/2006/relationships/slideLayout" Target="../slideLayouts/slideLayout279.xml"/><Relationship Id="rId7" Type="http://schemas.openxmlformats.org/officeDocument/2006/relationships/slideLayout" Target="../slideLayouts/slideLayout265.xml"/><Relationship Id="rId12" Type="http://schemas.openxmlformats.org/officeDocument/2006/relationships/slideLayout" Target="../slideLayouts/slideLayout270.xml"/><Relationship Id="rId17" Type="http://schemas.openxmlformats.org/officeDocument/2006/relationships/slideLayout" Target="../slideLayouts/slideLayout275.xml"/><Relationship Id="rId25" Type="http://schemas.openxmlformats.org/officeDocument/2006/relationships/slideLayout" Target="../slideLayouts/slideLayout283.xml"/><Relationship Id="rId2" Type="http://schemas.openxmlformats.org/officeDocument/2006/relationships/slideLayout" Target="../slideLayouts/slideLayout260.xml"/><Relationship Id="rId16" Type="http://schemas.openxmlformats.org/officeDocument/2006/relationships/slideLayout" Target="../slideLayouts/slideLayout274.xml"/><Relationship Id="rId20" Type="http://schemas.openxmlformats.org/officeDocument/2006/relationships/slideLayout" Target="../slideLayouts/slideLayout278.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24" Type="http://schemas.openxmlformats.org/officeDocument/2006/relationships/slideLayout" Target="../slideLayouts/slideLayout282.xml"/><Relationship Id="rId5" Type="http://schemas.openxmlformats.org/officeDocument/2006/relationships/slideLayout" Target="../slideLayouts/slideLayout263.xml"/><Relationship Id="rId15" Type="http://schemas.openxmlformats.org/officeDocument/2006/relationships/slideLayout" Target="../slideLayouts/slideLayout273.xml"/><Relationship Id="rId23" Type="http://schemas.openxmlformats.org/officeDocument/2006/relationships/slideLayout" Target="../slideLayouts/slideLayout281.xml"/><Relationship Id="rId28" Type="http://schemas.openxmlformats.org/officeDocument/2006/relationships/image" Target="../media/image1.png"/><Relationship Id="rId10" Type="http://schemas.openxmlformats.org/officeDocument/2006/relationships/slideLayout" Target="../slideLayouts/slideLayout268.xml"/><Relationship Id="rId19" Type="http://schemas.openxmlformats.org/officeDocument/2006/relationships/slideLayout" Target="../slideLayouts/slideLayout277.xml"/><Relationship Id="rId4" Type="http://schemas.openxmlformats.org/officeDocument/2006/relationships/slideLayout" Target="../slideLayouts/slideLayout262.xml"/><Relationship Id="rId9" Type="http://schemas.openxmlformats.org/officeDocument/2006/relationships/slideLayout" Target="../slideLayouts/slideLayout267.xml"/><Relationship Id="rId14" Type="http://schemas.openxmlformats.org/officeDocument/2006/relationships/slideLayout" Target="../slideLayouts/slideLayout272.xml"/><Relationship Id="rId22" Type="http://schemas.openxmlformats.org/officeDocument/2006/relationships/slideLayout" Target="../slideLayouts/slideLayout280.xml"/><Relationship Id="rId27"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92.xml"/><Relationship Id="rId13" Type="http://schemas.openxmlformats.org/officeDocument/2006/relationships/slideLayout" Target="../slideLayouts/slideLayout297.xml"/><Relationship Id="rId18" Type="http://schemas.openxmlformats.org/officeDocument/2006/relationships/slideLayout" Target="../slideLayouts/slideLayout302.xml"/><Relationship Id="rId26" Type="http://schemas.openxmlformats.org/officeDocument/2006/relationships/slideLayout" Target="../slideLayouts/slideLayout310.xml"/><Relationship Id="rId3" Type="http://schemas.openxmlformats.org/officeDocument/2006/relationships/slideLayout" Target="../slideLayouts/slideLayout287.xml"/><Relationship Id="rId21" Type="http://schemas.openxmlformats.org/officeDocument/2006/relationships/slideLayout" Target="../slideLayouts/slideLayout305.xml"/><Relationship Id="rId7" Type="http://schemas.openxmlformats.org/officeDocument/2006/relationships/slideLayout" Target="../slideLayouts/slideLayout291.xml"/><Relationship Id="rId12" Type="http://schemas.openxmlformats.org/officeDocument/2006/relationships/slideLayout" Target="../slideLayouts/slideLayout296.xml"/><Relationship Id="rId17" Type="http://schemas.openxmlformats.org/officeDocument/2006/relationships/slideLayout" Target="../slideLayouts/slideLayout301.xml"/><Relationship Id="rId25" Type="http://schemas.openxmlformats.org/officeDocument/2006/relationships/slideLayout" Target="../slideLayouts/slideLayout309.xml"/><Relationship Id="rId2" Type="http://schemas.openxmlformats.org/officeDocument/2006/relationships/slideLayout" Target="../slideLayouts/slideLayout286.xml"/><Relationship Id="rId16" Type="http://schemas.openxmlformats.org/officeDocument/2006/relationships/slideLayout" Target="../slideLayouts/slideLayout300.xml"/><Relationship Id="rId20" Type="http://schemas.openxmlformats.org/officeDocument/2006/relationships/slideLayout" Target="../slideLayouts/slideLayout304.xml"/><Relationship Id="rId1" Type="http://schemas.openxmlformats.org/officeDocument/2006/relationships/slideLayout" Target="../slideLayouts/slideLayout285.xml"/><Relationship Id="rId6" Type="http://schemas.openxmlformats.org/officeDocument/2006/relationships/slideLayout" Target="../slideLayouts/slideLayout290.xml"/><Relationship Id="rId11" Type="http://schemas.openxmlformats.org/officeDocument/2006/relationships/slideLayout" Target="../slideLayouts/slideLayout295.xml"/><Relationship Id="rId24" Type="http://schemas.openxmlformats.org/officeDocument/2006/relationships/slideLayout" Target="../slideLayouts/slideLayout308.xml"/><Relationship Id="rId5" Type="http://schemas.openxmlformats.org/officeDocument/2006/relationships/slideLayout" Target="../slideLayouts/slideLayout289.xml"/><Relationship Id="rId15" Type="http://schemas.openxmlformats.org/officeDocument/2006/relationships/slideLayout" Target="../slideLayouts/slideLayout299.xml"/><Relationship Id="rId23" Type="http://schemas.openxmlformats.org/officeDocument/2006/relationships/slideLayout" Target="../slideLayouts/slideLayout307.xml"/><Relationship Id="rId28" Type="http://schemas.openxmlformats.org/officeDocument/2006/relationships/image" Target="../media/image1.png"/><Relationship Id="rId10" Type="http://schemas.openxmlformats.org/officeDocument/2006/relationships/slideLayout" Target="../slideLayouts/slideLayout294.xml"/><Relationship Id="rId19" Type="http://schemas.openxmlformats.org/officeDocument/2006/relationships/slideLayout" Target="../slideLayouts/slideLayout303.xml"/><Relationship Id="rId4" Type="http://schemas.openxmlformats.org/officeDocument/2006/relationships/slideLayout" Target="../slideLayouts/slideLayout288.xml"/><Relationship Id="rId9" Type="http://schemas.openxmlformats.org/officeDocument/2006/relationships/slideLayout" Target="../slideLayouts/slideLayout293.xml"/><Relationship Id="rId14" Type="http://schemas.openxmlformats.org/officeDocument/2006/relationships/slideLayout" Target="../slideLayouts/slideLayout298.xml"/><Relationship Id="rId22" Type="http://schemas.openxmlformats.org/officeDocument/2006/relationships/slideLayout" Target="../slideLayouts/slideLayout306.xml"/><Relationship Id="rId27"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318.xml"/><Relationship Id="rId13" Type="http://schemas.openxmlformats.org/officeDocument/2006/relationships/slideLayout" Target="../slideLayouts/slideLayout323.xml"/><Relationship Id="rId18" Type="http://schemas.openxmlformats.org/officeDocument/2006/relationships/slideLayout" Target="../slideLayouts/slideLayout328.xml"/><Relationship Id="rId26" Type="http://schemas.openxmlformats.org/officeDocument/2006/relationships/slideLayout" Target="../slideLayouts/slideLayout336.xml"/><Relationship Id="rId3" Type="http://schemas.openxmlformats.org/officeDocument/2006/relationships/slideLayout" Target="../slideLayouts/slideLayout313.xml"/><Relationship Id="rId21" Type="http://schemas.openxmlformats.org/officeDocument/2006/relationships/slideLayout" Target="../slideLayouts/slideLayout331.xml"/><Relationship Id="rId7" Type="http://schemas.openxmlformats.org/officeDocument/2006/relationships/slideLayout" Target="../slideLayouts/slideLayout317.xml"/><Relationship Id="rId12" Type="http://schemas.openxmlformats.org/officeDocument/2006/relationships/slideLayout" Target="../slideLayouts/slideLayout322.xml"/><Relationship Id="rId17" Type="http://schemas.openxmlformats.org/officeDocument/2006/relationships/slideLayout" Target="../slideLayouts/slideLayout327.xml"/><Relationship Id="rId25" Type="http://schemas.openxmlformats.org/officeDocument/2006/relationships/slideLayout" Target="../slideLayouts/slideLayout335.xml"/><Relationship Id="rId2" Type="http://schemas.openxmlformats.org/officeDocument/2006/relationships/slideLayout" Target="../slideLayouts/slideLayout312.xml"/><Relationship Id="rId16" Type="http://schemas.openxmlformats.org/officeDocument/2006/relationships/slideLayout" Target="../slideLayouts/slideLayout326.xml"/><Relationship Id="rId20" Type="http://schemas.openxmlformats.org/officeDocument/2006/relationships/slideLayout" Target="../slideLayouts/slideLayout330.xml"/><Relationship Id="rId1" Type="http://schemas.openxmlformats.org/officeDocument/2006/relationships/slideLayout" Target="../slideLayouts/slideLayout311.xml"/><Relationship Id="rId6" Type="http://schemas.openxmlformats.org/officeDocument/2006/relationships/slideLayout" Target="../slideLayouts/slideLayout316.xml"/><Relationship Id="rId11" Type="http://schemas.openxmlformats.org/officeDocument/2006/relationships/slideLayout" Target="../slideLayouts/slideLayout321.xml"/><Relationship Id="rId24" Type="http://schemas.openxmlformats.org/officeDocument/2006/relationships/slideLayout" Target="../slideLayouts/slideLayout334.xml"/><Relationship Id="rId5" Type="http://schemas.openxmlformats.org/officeDocument/2006/relationships/slideLayout" Target="../slideLayouts/slideLayout315.xml"/><Relationship Id="rId15" Type="http://schemas.openxmlformats.org/officeDocument/2006/relationships/slideLayout" Target="../slideLayouts/slideLayout325.xml"/><Relationship Id="rId23" Type="http://schemas.openxmlformats.org/officeDocument/2006/relationships/slideLayout" Target="../slideLayouts/slideLayout333.xml"/><Relationship Id="rId28" Type="http://schemas.openxmlformats.org/officeDocument/2006/relationships/image" Target="../media/image1.png"/><Relationship Id="rId10" Type="http://schemas.openxmlformats.org/officeDocument/2006/relationships/slideLayout" Target="../slideLayouts/slideLayout320.xml"/><Relationship Id="rId19" Type="http://schemas.openxmlformats.org/officeDocument/2006/relationships/slideLayout" Target="../slideLayouts/slideLayout329.xml"/><Relationship Id="rId4" Type="http://schemas.openxmlformats.org/officeDocument/2006/relationships/slideLayout" Target="../slideLayouts/slideLayout314.xml"/><Relationship Id="rId9" Type="http://schemas.openxmlformats.org/officeDocument/2006/relationships/slideLayout" Target="../slideLayouts/slideLayout319.xml"/><Relationship Id="rId14" Type="http://schemas.openxmlformats.org/officeDocument/2006/relationships/slideLayout" Target="../slideLayouts/slideLayout324.xml"/><Relationship Id="rId22" Type="http://schemas.openxmlformats.org/officeDocument/2006/relationships/slideLayout" Target="../slideLayouts/slideLayout332.xml"/><Relationship Id="rId27"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344.xml"/><Relationship Id="rId13" Type="http://schemas.openxmlformats.org/officeDocument/2006/relationships/slideLayout" Target="../slideLayouts/slideLayout349.xml"/><Relationship Id="rId18" Type="http://schemas.openxmlformats.org/officeDocument/2006/relationships/slideLayout" Target="../slideLayouts/slideLayout354.xml"/><Relationship Id="rId26" Type="http://schemas.openxmlformats.org/officeDocument/2006/relationships/slideLayout" Target="../slideLayouts/slideLayout362.xml"/><Relationship Id="rId3" Type="http://schemas.openxmlformats.org/officeDocument/2006/relationships/slideLayout" Target="../slideLayouts/slideLayout339.xml"/><Relationship Id="rId21" Type="http://schemas.openxmlformats.org/officeDocument/2006/relationships/slideLayout" Target="../slideLayouts/slideLayout357.xml"/><Relationship Id="rId7" Type="http://schemas.openxmlformats.org/officeDocument/2006/relationships/slideLayout" Target="../slideLayouts/slideLayout343.xml"/><Relationship Id="rId12" Type="http://schemas.openxmlformats.org/officeDocument/2006/relationships/slideLayout" Target="../slideLayouts/slideLayout348.xml"/><Relationship Id="rId17" Type="http://schemas.openxmlformats.org/officeDocument/2006/relationships/slideLayout" Target="../slideLayouts/slideLayout353.xml"/><Relationship Id="rId25" Type="http://schemas.openxmlformats.org/officeDocument/2006/relationships/slideLayout" Target="../slideLayouts/slideLayout361.xml"/><Relationship Id="rId2" Type="http://schemas.openxmlformats.org/officeDocument/2006/relationships/slideLayout" Target="../slideLayouts/slideLayout338.xml"/><Relationship Id="rId16" Type="http://schemas.openxmlformats.org/officeDocument/2006/relationships/slideLayout" Target="../slideLayouts/slideLayout352.xml"/><Relationship Id="rId20" Type="http://schemas.openxmlformats.org/officeDocument/2006/relationships/slideLayout" Target="../slideLayouts/slideLayout356.xml"/><Relationship Id="rId1" Type="http://schemas.openxmlformats.org/officeDocument/2006/relationships/slideLayout" Target="../slideLayouts/slideLayout337.xml"/><Relationship Id="rId6" Type="http://schemas.openxmlformats.org/officeDocument/2006/relationships/slideLayout" Target="../slideLayouts/slideLayout342.xml"/><Relationship Id="rId11" Type="http://schemas.openxmlformats.org/officeDocument/2006/relationships/slideLayout" Target="../slideLayouts/slideLayout347.xml"/><Relationship Id="rId24" Type="http://schemas.openxmlformats.org/officeDocument/2006/relationships/slideLayout" Target="../slideLayouts/slideLayout360.xml"/><Relationship Id="rId5" Type="http://schemas.openxmlformats.org/officeDocument/2006/relationships/slideLayout" Target="../slideLayouts/slideLayout341.xml"/><Relationship Id="rId15" Type="http://schemas.openxmlformats.org/officeDocument/2006/relationships/slideLayout" Target="../slideLayouts/slideLayout351.xml"/><Relationship Id="rId23" Type="http://schemas.openxmlformats.org/officeDocument/2006/relationships/slideLayout" Target="../slideLayouts/slideLayout359.xml"/><Relationship Id="rId28" Type="http://schemas.openxmlformats.org/officeDocument/2006/relationships/image" Target="../media/image1.png"/><Relationship Id="rId10" Type="http://schemas.openxmlformats.org/officeDocument/2006/relationships/slideLayout" Target="../slideLayouts/slideLayout346.xml"/><Relationship Id="rId19" Type="http://schemas.openxmlformats.org/officeDocument/2006/relationships/slideLayout" Target="../slideLayouts/slideLayout355.xml"/><Relationship Id="rId4" Type="http://schemas.openxmlformats.org/officeDocument/2006/relationships/slideLayout" Target="../slideLayouts/slideLayout340.xml"/><Relationship Id="rId9" Type="http://schemas.openxmlformats.org/officeDocument/2006/relationships/slideLayout" Target="../slideLayouts/slideLayout345.xml"/><Relationship Id="rId14" Type="http://schemas.openxmlformats.org/officeDocument/2006/relationships/slideLayout" Target="../slideLayouts/slideLayout350.xml"/><Relationship Id="rId22" Type="http://schemas.openxmlformats.org/officeDocument/2006/relationships/slideLayout" Target="../slideLayouts/slideLayout358.xml"/><Relationship Id="rId27"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370.xml"/><Relationship Id="rId13" Type="http://schemas.openxmlformats.org/officeDocument/2006/relationships/slideLayout" Target="../slideLayouts/slideLayout375.xml"/><Relationship Id="rId18" Type="http://schemas.openxmlformats.org/officeDocument/2006/relationships/slideLayout" Target="../slideLayouts/slideLayout380.xml"/><Relationship Id="rId26" Type="http://schemas.openxmlformats.org/officeDocument/2006/relationships/slideLayout" Target="../slideLayouts/slideLayout388.xml"/><Relationship Id="rId3" Type="http://schemas.openxmlformats.org/officeDocument/2006/relationships/slideLayout" Target="../slideLayouts/slideLayout365.xml"/><Relationship Id="rId21" Type="http://schemas.openxmlformats.org/officeDocument/2006/relationships/slideLayout" Target="../slideLayouts/slideLayout383.xml"/><Relationship Id="rId7" Type="http://schemas.openxmlformats.org/officeDocument/2006/relationships/slideLayout" Target="../slideLayouts/slideLayout369.xml"/><Relationship Id="rId12" Type="http://schemas.openxmlformats.org/officeDocument/2006/relationships/slideLayout" Target="../slideLayouts/slideLayout374.xml"/><Relationship Id="rId17" Type="http://schemas.openxmlformats.org/officeDocument/2006/relationships/slideLayout" Target="../slideLayouts/slideLayout379.xml"/><Relationship Id="rId25" Type="http://schemas.openxmlformats.org/officeDocument/2006/relationships/slideLayout" Target="../slideLayouts/slideLayout387.xml"/><Relationship Id="rId2" Type="http://schemas.openxmlformats.org/officeDocument/2006/relationships/slideLayout" Target="../slideLayouts/slideLayout364.xml"/><Relationship Id="rId16" Type="http://schemas.openxmlformats.org/officeDocument/2006/relationships/slideLayout" Target="../slideLayouts/slideLayout378.xml"/><Relationship Id="rId20" Type="http://schemas.openxmlformats.org/officeDocument/2006/relationships/slideLayout" Target="../slideLayouts/slideLayout382.xml"/><Relationship Id="rId1" Type="http://schemas.openxmlformats.org/officeDocument/2006/relationships/slideLayout" Target="../slideLayouts/slideLayout363.xml"/><Relationship Id="rId6" Type="http://schemas.openxmlformats.org/officeDocument/2006/relationships/slideLayout" Target="../slideLayouts/slideLayout368.xml"/><Relationship Id="rId11" Type="http://schemas.openxmlformats.org/officeDocument/2006/relationships/slideLayout" Target="../slideLayouts/slideLayout373.xml"/><Relationship Id="rId24" Type="http://schemas.openxmlformats.org/officeDocument/2006/relationships/slideLayout" Target="../slideLayouts/slideLayout386.xml"/><Relationship Id="rId5" Type="http://schemas.openxmlformats.org/officeDocument/2006/relationships/slideLayout" Target="../slideLayouts/slideLayout367.xml"/><Relationship Id="rId15" Type="http://schemas.openxmlformats.org/officeDocument/2006/relationships/slideLayout" Target="../slideLayouts/slideLayout377.xml"/><Relationship Id="rId23" Type="http://schemas.openxmlformats.org/officeDocument/2006/relationships/slideLayout" Target="../slideLayouts/slideLayout385.xml"/><Relationship Id="rId28" Type="http://schemas.openxmlformats.org/officeDocument/2006/relationships/image" Target="../media/image1.png"/><Relationship Id="rId10" Type="http://schemas.openxmlformats.org/officeDocument/2006/relationships/slideLayout" Target="../slideLayouts/slideLayout372.xml"/><Relationship Id="rId19" Type="http://schemas.openxmlformats.org/officeDocument/2006/relationships/slideLayout" Target="../slideLayouts/slideLayout381.xml"/><Relationship Id="rId4" Type="http://schemas.openxmlformats.org/officeDocument/2006/relationships/slideLayout" Target="../slideLayouts/slideLayout366.xml"/><Relationship Id="rId9" Type="http://schemas.openxmlformats.org/officeDocument/2006/relationships/slideLayout" Target="../slideLayouts/slideLayout371.xml"/><Relationship Id="rId14" Type="http://schemas.openxmlformats.org/officeDocument/2006/relationships/slideLayout" Target="../slideLayouts/slideLayout376.xml"/><Relationship Id="rId22" Type="http://schemas.openxmlformats.org/officeDocument/2006/relationships/slideLayout" Target="../slideLayouts/slideLayout384.xml"/><Relationship Id="rId27"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396.xml"/><Relationship Id="rId13" Type="http://schemas.openxmlformats.org/officeDocument/2006/relationships/slideLayout" Target="../slideLayouts/slideLayout401.xml"/><Relationship Id="rId18" Type="http://schemas.openxmlformats.org/officeDocument/2006/relationships/slideLayout" Target="../slideLayouts/slideLayout406.xml"/><Relationship Id="rId26" Type="http://schemas.openxmlformats.org/officeDocument/2006/relationships/slideLayout" Target="../slideLayouts/slideLayout414.xml"/><Relationship Id="rId3" Type="http://schemas.openxmlformats.org/officeDocument/2006/relationships/slideLayout" Target="../slideLayouts/slideLayout391.xml"/><Relationship Id="rId21" Type="http://schemas.openxmlformats.org/officeDocument/2006/relationships/slideLayout" Target="../slideLayouts/slideLayout409.xml"/><Relationship Id="rId7" Type="http://schemas.openxmlformats.org/officeDocument/2006/relationships/slideLayout" Target="../slideLayouts/slideLayout395.xml"/><Relationship Id="rId12" Type="http://schemas.openxmlformats.org/officeDocument/2006/relationships/slideLayout" Target="../slideLayouts/slideLayout400.xml"/><Relationship Id="rId17" Type="http://schemas.openxmlformats.org/officeDocument/2006/relationships/slideLayout" Target="../slideLayouts/slideLayout405.xml"/><Relationship Id="rId25" Type="http://schemas.openxmlformats.org/officeDocument/2006/relationships/slideLayout" Target="../slideLayouts/slideLayout413.xml"/><Relationship Id="rId2" Type="http://schemas.openxmlformats.org/officeDocument/2006/relationships/slideLayout" Target="../slideLayouts/slideLayout390.xml"/><Relationship Id="rId16" Type="http://schemas.openxmlformats.org/officeDocument/2006/relationships/slideLayout" Target="../slideLayouts/slideLayout404.xml"/><Relationship Id="rId20" Type="http://schemas.openxmlformats.org/officeDocument/2006/relationships/slideLayout" Target="../slideLayouts/slideLayout408.xml"/><Relationship Id="rId1" Type="http://schemas.openxmlformats.org/officeDocument/2006/relationships/slideLayout" Target="../slideLayouts/slideLayout389.xml"/><Relationship Id="rId6" Type="http://schemas.openxmlformats.org/officeDocument/2006/relationships/slideLayout" Target="../slideLayouts/slideLayout394.xml"/><Relationship Id="rId11" Type="http://schemas.openxmlformats.org/officeDocument/2006/relationships/slideLayout" Target="../slideLayouts/slideLayout399.xml"/><Relationship Id="rId24" Type="http://schemas.openxmlformats.org/officeDocument/2006/relationships/slideLayout" Target="../slideLayouts/slideLayout412.xml"/><Relationship Id="rId5" Type="http://schemas.openxmlformats.org/officeDocument/2006/relationships/slideLayout" Target="../slideLayouts/slideLayout393.xml"/><Relationship Id="rId15" Type="http://schemas.openxmlformats.org/officeDocument/2006/relationships/slideLayout" Target="../slideLayouts/slideLayout403.xml"/><Relationship Id="rId23" Type="http://schemas.openxmlformats.org/officeDocument/2006/relationships/slideLayout" Target="../slideLayouts/slideLayout411.xml"/><Relationship Id="rId28" Type="http://schemas.openxmlformats.org/officeDocument/2006/relationships/image" Target="../media/image1.png"/><Relationship Id="rId10" Type="http://schemas.openxmlformats.org/officeDocument/2006/relationships/slideLayout" Target="../slideLayouts/slideLayout398.xml"/><Relationship Id="rId19" Type="http://schemas.openxmlformats.org/officeDocument/2006/relationships/slideLayout" Target="../slideLayouts/slideLayout407.xml"/><Relationship Id="rId4" Type="http://schemas.openxmlformats.org/officeDocument/2006/relationships/slideLayout" Target="../slideLayouts/slideLayout392.xml"/><Relationship Id="rId9" Type="http://schemas.openxmlformats.org/officeDocument/2006/relationships/slideLayout" Target="../slideLayouts/slideLayout397.xml"/><Relationship Id="rId14" Type="http://schemas.openxmlformats.org/officeDocument/2006/relationships/slideLayout" Target="../slideLayouts/slideLayout402.xml"/><Relationship Id="rId22" Type="http://schemas.openxmlformats.org/officeDocument/2006/relationships/slideLayout" Target="../slideLayouts/slideLayout410.xml"/><Relationship Id="rId27"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5.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image" Target="../media/image1.png"/><Relationship Id="rId5" Type="http://schemas.openxmlformats.org/officeDocument/2006/relationships/theme" Target="../theme/theme2.xml"/><Relationship Id="rId4" Type="http://schemas.openxmlformats.org/officeDocument/2006/relationships/slideLayout" Target="../slideLayouts/slideLayout16.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422.xml"/><Relationship Id="rId13" Type="http://schemas.openxmlformats.org/officeDocument/2006/relationships/slideLayout" Target="../slideLayouts/slideLayout427.xml"/><Relationship Id="rId18" Type="http://schemas.openxmlformats.org/officeDocument/2006/relationships/slideLayout" Target="../slideLayouts/slideLayout432.xml"/><Relationship Id="rId26" Type="http://schemas.openxmlformats.org/officeDocument/2006/relationships/slideLayout" Target="../slideLayouts/slideLayout440.xml"/><Relationship Id="rId3" Type="http://schemas.openxmlformats.org/officeDocument/2006/relationships/slideLayout" Target="../slideLayouts/slideLayout417.xml"/><Relationship Id="rId21" Type="http://schemas.openxmlformats.org/officeDocument/2006/relationships/slideLayout" Target="../slideLayouts/slideLayout435.xml"/><Relationship Id="rId7" Type="http://schemas.openxmlformats.org/officeDocument/2006/relationships/slideLayout" Target="../slideLayouts/slideLayout421.xml"/><Relationship Id="rId12" Type="http://schemas.openxmlformats.org/officeDocument/2006/relationships/slideLayout" Target="../slideLayouts/slideLayout426.xml"/><Relationship Id="rId17" Type="http://schemas.openxmlformats.org/officeDocument/2006/relationships/slideLayout" Target="../slideLayouts/slideLayout431.xml"/><Relationship Id="rId25" Type="http://schemas.openxmlformats.org/officeDocument/2006/relationships/slideLayout" Target="../slideLayouts/slideLayout439.xml"/><Relationship Id="rId2" Type="http://schemas.openxmlformats.org/officeDocument/2006/relationships/slideLayout" Target="../slideLayouts/slideLayout416.xml"/><Relationship Id="rId16" Type="http://schemas.openxmlformats.org/officeDocument/2006/relationships/slideLayout" Target="../slideLayouts/slideLayout430.xml"/><Relationship Id="rId20" Type="http://schemas.openxmlformats.org/officeDocument/2006/relationships/slideLayout" Target="../slideLayouts/slideLayout434.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24" Type="http://schemas.openxmlformats.org/officeDocument/2006/relationships/slideLayout" Target="../slideLayouts/slideLayout438.xml"/><Relationship Id="rId5" Type="http://schemas.openxmlformats.org/officeDocument/2006/relationships/slideLayout" Target="../slideLayouts/slideLayout419.xml"/><Relationship Id="rId15" Type="http://schemas.openxmlformats.org/officeDocument/2006/relationships/slideLayout" Target="../slideLayouts/slideLayout429.xml"/><Relationship Id="rId23" Type="http://schemas.openxmlformats.org/officeDocument/2006/relationships/slideLayout" Target="../slideLayouts/slideLayout437.xml"/><Relationship Id="rId28" Type="http://schemas.openxmlformats.org/officeDocument/2006/relationships/image" Target="../media/image1.png"/><Relationship Id="rId10" Type="http://schemas.openxmlformats.org/officeDocument/2006/relationships/slideLayout" Target="../slideLayouts/slideLayout424.xml"/><Relationship Id="rId19" Type="http://schemas.openxmlformats.org/officeDocument/2006/relationships/slideLayout" Target="../slideLayouts/slideLayout433.xml"/><Relationship Id="rId4" Type="http://schemas.openxmlformats.org/officeDocument/2006/relationships/slideLayout" Target="../slideLayouts/slideLayout418.xml"/><Relationship Id="rId9" Type="http://schemas.openxmlformats.org/officeDocument/2006/relationships/slideLayout" Target="../slideLayouts/slideLayout423.xml"/><Relationship Id="rId14" Type="http://schemas.openxmlformats.org/officeDocument/2006/relationships/slideLayout" Target="../slideLayouts/slideLayout428.xml"/><Relationship Id="rId22" Type="http://schemas.openxmlformats.org/officeDocument/2006/relationships/slideLayout" Target="../slideLayouts/slideLayout436.xml"/><Relationship Id="rId27" Type="http://schemas.openxmlformats.org/officeDocument/2006/relationships/theme" Target="../theme/theme2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448.xml"/><Relationship Id="rId13" Type="http://schemas.openxmlformats.org/officeDocument/2006/relationships/slideLayout" Target="../slideLayouts/slideLayout453.xml"/><Relationship Id="rId18" Type="http://schemas.openxmlformats.org/officeDocument/2006/relationships/slideLayout" Target="../slideLayouts/slideLayout458.xml"/><Relationship Id="rId26" Type="http://schemas.openxmlformats.org/officeDocument/2006/relationships/slideLayout" Target="../slideLayouts/slideLayout466.xml"/><Relationship Id="rId3" Type="http://schemas.openxmlformats.org/officeDocument/2006/relationships/slideLayout" Target="../slideLayouts/slideLayout443.xml"/><Relationship Id="rId21" Type="http://schemas.openxmlformats.org/officeDocument/2006/relationships/slideLayout" Target="../slideLayouts/slideLayout461.xml"/><Relationship Id="rId7" Type="http://schemas.openxmlformats.org/officeDocument/2006/relationships/slideLayout" Target="../slideLayouts/slideLayout447.xml"/><Relationship Id="rId12" Type="http://schemas.openxmlformats.org/officeDocument/2006/relationships/slideLayout" Target="../slideLayouts/slideLayout452.xml"/><Relationship Id="rId17" Type="http://schemas.openxmlformats.org/officeDocument/2006/relationships/slideLayout" Target="../slideLayouts/slideLayout457.xml"/><Relationship Id="rId25" Type="http://schemas.openxmlformats.org/officeDocument/2006/relationships/slideLayout" Target="../slideLayouts/slideLayout465.xml"/><Relationship Id="rId2" Type="http://schemas.openxmlformats.org/officeDocument/2006/relationships/slideLayout" Target="../slideLayouts/slideLayout442.xml"/><Relationship Id="rId16" Type="http://schemas.openxmlformats.org/officeDocument/2006/relationships/slideLayout" Target="../slideLayouts/slideLayout456.xml"/><Relationship Id="rId20" Type="http://schemas.openxmlformats.org/officeDocument/2006/relationships/slideLayout" Target="../slideLayouts/slideLayout460.xml"/><Relationship Id="rId1" Type="http://schemas.openxmlformats.org/officeDocument/2006/relationships/slideLayout" Target="../slideLayouts/slideLayout441.xml"/><Relationship Id="rId6" Type="http://schemas.openxmlformats.org/officeDocument/2006/relationships/slideLayout" Target="../slideLayouts/slideLayout446.xml"/><Relationship Id="rId11" Type="http://schemas.openxmlformats.org/officeDocument/2006/relationships/slideLayout" Target="../slideLayouts/slideLayout451.xml"/><Relationship Id="rId24" Type="http://schemas.openxmlformats.org/officeDocument/2006/relationships/slideLayout" Target="../slideLayouts/slideLayout464.xml"/><Relationship Id="rId5" Type="http://schemas.openxmlformats.org/officeDocument/2006/relationships/slideLayout" Target="../slideLayouts/slideLayout445.xml"/><Relationship Id="rId15" Type="http://schemas.openxmlformats.org/officeDocument/2006/relationships/slideLayout" Target="../slideLayouts/slideLayout455.xml"/><Relationship Id="rId23" Type="http://schemas.openxmlformats.org/officeDocument/2006/relationships/slideLayout" Target="../slideLayouts/slideLayout463.xml"/><Relationship Id="rId28" Type="http://schemas.openxmlformats.org/officeDocument/2006/relationships/image" Target="../media/image1.png"/><Relationship Id="rId10" Type="http://schemas.openxmlformats.org/officeDocument/2006/relationships/slideLayout" Target="../slideLayouts/slideLayout450.xml"/><Relationship Id="rId19" Type="http://schemas.openxmlformats.org/officeDocument/2006/relationships/slideLayout" Target="../slideLayouts/slideLayout459.xml"/><Relationship Id="rId4" Type="http://schemas.openxmlformats.org/officeDocument/2006/relationships/slideLayout" Target="../slideLayouts/slideLayout444.xml"/><Relationship Id="rId9" Type="http://schemas.openxmlformats.org/officeDocument/2006/relationships/slideLayout" Target="../slideLayouts/slideLayout449.xml"/><Relationship Id="rId14" Type="http://schemas.openxmlformats.org/officeDocument/2006/relationships/slideLayout" Target="../slideLayouts/slideLayout454.xml"/><Relationship Id="rId22" Type="http://schemas.openxmlformats.org/officeDocument/2006/relationships/slideLayout" Target="../slideLayouts/slideLayout462.xml"/><Relationship Id="rId27" Type="http://schemas.openxmlformats.org/officeDocument/2006/relationships/theme" Target="../theme/theme2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474.xml"/><Relationship Id="rId13" Type="http://schemas.openxmlformats.org/officeDocument/2006/relationships/slideLayout" Target="../slideLayouts/slideLayout479.xml"/><Relationship Id="rId18" Type="http://schemas.openxmlformats.org/officeDocument/2006/relationships/slideLayout" Target="../slideLayouts/slideLayout484.xml"/><Relationship Id="rId26" Type="http://schemas.openxmlformats.org/officeDocument/2006/relationships/slideLayout" Target="../slideLayouts/slideLayout492.xml"/><Relationship Id="rId3" Type="http://schemas.openxmlformats.org/officeDocument/2006/relationships/slideLayout" Target="../slideLayouts/slideLayout469.xml"/><Relationship Id="rId21" Type="http://schemas.openxmlformats.org/officeDocument/2006/relationships/slideLayout" Target="../slideLayouts/slideLayout487.xml"/><Relationship Id="rId7" Type="http://schemas.openxmlformats.org/officeDocument/2006/relationships/slideLayout" Target="../slideLayouts/slideLayout473.xml"/><Relationship Id="rId12" Type="http://schemas.openxmlformats.org/officeDocument/2006/relationships/slideLayout" Target="../slideLayouts/slideLayout478.xml"/><Relationship Id="rId17" Type="http://schemas.openxmlformats.org/officeDocument/2006/relationships/slideLayout" Target="../slideLayouts/slideLayout483.xml"/><Relationship Id="rId25" Type="http://schemas.openxmlformats.org/officeDocument/2006/relationships/slideLayout" Target="../slideLayouts/slideLayout491.xml"/><Relationship Id="rId2" Type="http://schemas.openxmlformats.org/officeDocument/2006/relationships/slideLayout" Target="../slideLayouts/slideLayout468.xml"/><Relationship Id="rId16" Type="http://schemas.openxmlformats.org/officeDocument/2006/relationships/slideLayout" Target="../slideLayouts/slideLayout482.xml"/><Relationship Id="rId20" Type="http://schemas.openxmlformats.org/officeDocument/2006/relationships/slideLayout" Target="../slideLayouts/slideLayout486.xml"/><Relationship Id="rId1" Type="http://schemas.openxmlformats.org/officeDocument/2006/relationships/slideLayout" Target="../slideLayouts/slideLayout467.xml"/><Relationship Id="rId6" Type="http://schemas.openxmlformats.org/officeDocument/2006/relationships/slideLayout" Target="../slideLayouts/slideLayout472.xml"/><Relationship Id="rId11" Type="http://schemas.openxmlformats.org/officeDocument/2006/relationships/slideLayout" Target="../slideLayouts/slideLayout477.xml"/><Relationship Id="rId24" Type="http://schemas.openxmlformats.org/officeDocument/2006/relationships/slideLayout" Target="../slideLayouts/slideLayout490.xml"/><Relationship Id="rId5" Type="http://schemas.openxmlformats.org/officeDocument/2006/relationships/slideLayout" Target="../slideLayouts/slideLayout471.xml"/><Relationship Id="rId15" Type="http://schemas.openxmlformats.org/officeDocument/2006/relationships/slideLayout" Target="../slideLayouts/slideLayout481.xml"/><Relationship Id="rId23" Type="http://schemas.openxmlformats.org/officeDocument/2006/relationships/slideLayout" Target="../slideLayouts/slideLayout489.xml"/><Relationship Id="rId28" Type="http://schemas.openxmlformats.org/officeDocument/2006/relationships/image" Target="../media/image1.png"/><Relationship Id="rId10" Type="http://schemas.openxmlformats.org/officeDocument/2006/relationships/slideLayout" Target="../slideLayouts/slideLayout476.xml"/><Relationship Id="rId19" Type="http://schemas.openxmlformats.org/officeDocument/2006/relationships/slideLayout" Target="../slideLayouts/slideLayout485.xml"/><Relationship Id="rId4" Type="http://schemas.openxmlformats.org/officeDocument/2006/relationships/slideLayout" Target="../slideLayouts/slideLayout470.xml"/><Relationship Id="rId9" Type="http://schemas.openxmlformats.org/officeDocument/2006/relationships/slideLayout" Target="../slideLayouts/slideLayout475.xml"/><Relationship Id="rId14" Type="http://schemas.openxmlformats.org/officeDocument/2006/relationships/slideLayout" Target="../slideLayouts/slideLayout480.xml"/><Relationship Id="rId22" Type="http://schemas.openxmlformats.org/officeDocument/2006/relationships/slideLayout" Target="../slideLayouts/slideLayout488.xml"/><Relationship Id="rId27"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500.xml"/><Relationship Id="rId13" Type="http://schemas.openxmlformats.org/officeDocument/2006/relationships/slideLayout" Target="../slideLayouts/slideLayout505.xml"/><Relationship Id="rId18" Type="http://schemas.openxmlformats.org/officeDocument/2006/relationships/slideLayout" Target="../slideLayouts/slideLayout510.xml"/><Relationship Id="rId26" Type="http://schemas.openxmlformats.org/officeDocument/2006/relationships/slideLayout" Target="../slideLayouts/slideLayout518.xml"/><Relationship Id="rId3" Type="http://schemas.openxmlformats.org/officeDocument/2006/relationships/slideLayout" Target="../slideLayouts/slideLayout495.xml"/><Relationship Id="rId21" Type="http://schemas.openxmlformats.org/officeDocument/2006/relationships/slideLayout" Target="../slideLayouts/slideLayout513.xml"/><Relationship Id="rId7" Type="http://schemas.openxmlformats.org/officeDocument/2006/relationships/slideLayout" Target="../slideLayouts/slideLayout499.xml"/><Relationship Id="rId12" Type="http://schemas.openxmlformats.org/officeDocument/2006/relationships/slideLayout" Target="../slideLayouts/slideLayout504.xml"/><Relationship Id="rId17" Type="http://schemas.openxmlformats.org/officeDocument/2006/relationships/slideLayout" Target="../slideLayouts/slideLayout509.xml"/><Relationship Id="rId25" Type="http://schemas.openxmlformats.org/officeDocument/2006/relationships/slideLayout" Target="../slideLayouts/slideLayout517.xml"/><Relationship Id="rId2" Type="http://schemas.openxmlformats.org/officeDocument/2006/relationships/slideLayout" Target="../slideLayouts/slideLayout494.xml"/><Relationship Id="rId16" Type="http://schemas.openxmlformats.org/officeDocument/2006/relationships/slideLayout" Target="../slideLayouts/slideLayout508.xml"/><Relationship Id="rId20" Type="http://schemas.openxmlformats.org/officeDocument/2006/relationships/slideLayout" Target="../slideLayouts/slideLayout512.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24" Type="http://schemas.openxmlformats.org/officeDocument/2006/relationships/slideLayout" Target="../slideLayouts/slideLayout516.xml"/><Relationship Id="rId5" Type="http://schemas.openxmlformats.org/officeDocument/2006/relationships/slideLayout" Target="../slideLayouts/slideLayout497.xml"/><Relationship Id="rId15" Type="http://schemas.openxmlformats.org/officeDocument/2006/relationships/slideLayout" Target="../slideLayouts/slideLayout507.xml"/><Relationship Id="rId23" Type="http://schemas.openxmlformats.org/officeDocument/2006/relationships/slideLayout" Target="../slideLayouts/slideLayout515.xml"/><Relationship Id="rId28" Type="http://schemas.openxmlformats.org/officeDocument/2006/relationships/image" Target="../media/image1.png"/><Relationship Id="rId10" Type="http://schemas.openxmlformats.org/officeDocument/2006/relationships/slideLayout" Target="../slideLayouts/slideLayout502.xml"/><Relationship Id="rId19" Type="http://schemas.openxmlformats.org/officeDocument/2006/relationships/slideLayout" Target="../slideLayouts/slideLayout511.xml"/><Relationship Id="rId4" Type="http://schemas.openxmlformats.org/officeDocument/2006/relationships/slideLayout" Target="../slideLayouts/slideLayout496.xml"/><Relationship Id="rId9" Type="http://schemas.openxmlformats.org/officeDocument/2006/relationships/slideLayout" Target="../slideLayouts/slideLayout501.xml"/><Relationship Id="rId14" Type="http://schemas.openxmlformats.org/officeDocument/2006/relationships/slideLayout" Target="../slideLayouts/slideLayout506.xml"/><Relationship Id="rId22" Type="http://schemas.openxmlformats.org/officeDocument/2006/relationships/slideLayout" Target="../slideLayouts/slideLayout514.xml"/><Relationship Id="rId27"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526.xml"/><Relationship Id="rId13" Type="http://schemas.openxmlformats.org/officeDocument/2006/relationships/slideLayout" Target="../slideLayouts/slideLayout531.xml"/><Relationship Id="rId18" Type="http://schemas.openxmlformats.org/officeDocument/2006/relationships/slideLayout" Target="../slideLayouts/slideLayout536.xml"/><Relationship Id="rId26" Type="http://schemas.openxmlformats.org/officeDocument/2006/relationships/slideLayout" Target="../slideLayouts/slideLayout544.xml"/><Relationship Id="rId3" Type="http://schemas.openxmlformats.org/officeDocument/2006/relationships/slideLayout" Target="../slideLayouts/slideLayout521.xml"/><Relationship Id="rId21" Type="http://schemas.openxmlformats.org/officeDocument/2006/relationships/slideLayout" Target="../slideLayouts/slideLayout539.xml"/><Relationship Id="rId7" Type="http://schemas.openxmlformats.org/officeDocument/2006/relationships/slideLayout" Target="../slideLayouts/slideLayout525.xml"/><Relationship Id="rId12" Type="http://schemas.openxmlformats.org/officeDocument/2006/relationships/slideLayout" Target="../slideLayouts/slideLayout530.xml"/><Relationship Id="rId17" Type="http://schemas.openxmlformats.org/officeDocument/2006/relationships/slideLayout" Target="../slideLayouts/slideLayout535.xml"/><Relationship Id="rId25" Type="http://schemas.openxmlformats.org/officeDocument/2006/relationships/slideLayout" Target="../slideLayouts/slideLayout543.xml"/><Relationship Id="rId2" Type="http://schemas.openxmlformats.org/officeDocument/2006/relationships/slideLayout" Target="../slideLayouts/slideLayout520.xml"/><Relationship Id="rId16" Type="http://schemas.openxmlformats.org/officeDocument/2006/relationships/slideLayout" Target="../slideLayouts/slideLayout534.xml"/><Relationship Id="rId20" Type="http://schemas.openxmlformats.org/officeDocument/2006/relationships/slideLayout" Target="../slideLayouts/slideLayout538.xml"/><Relationship Id="rId1" Type="http://schemas.openxmlformats.org/officeDocument/2006/relationships/slideLayout" Target="../slideLayouts/slideLayout519.xml"/><Relationship Id="rId6" Type="http://schemas.openxmlformats.org/officeDocument/2006/relationships/slideLayout" Target="../slideLayouts/slideLayout524.xml"/><Relationship Id="rId11" Type="http://schemas.openxmlformats.org/officeDocument/2006/relationships/slideLayout" Target="../slideLayouts/slideLayout529.xml"/><Relationship Id="rId24" Type="http://schemas.openxmlformats.org/officeDocument/2006/relationships/slideLayout" Target="../slideLayouts/slideLayout542.xml"/><Relationship Id="rId5" Type="http://schemas.openxmlformats.org/officeDocument/2006/relationships/slideLayout" Target="../slideLayouts/slideLayout523.xml"/><Relationship Id="rId15" Type="http://schemas.openxmlformats.org/officeDocument/2006/relationships/slideLayout" Target="../slideLayouts/slideLayout533.xml"/><Relationship Id="rId23" Type="http://schemas.openxmlformats.org/officeDocument/2006/relationships/slideLayout" Target="../slideLayouts/slideLayout541.xml"/><Relationship Id="rId28" Type="http://schemas.openxmlformats.org/officeDocument/2006/relationships/image" Target="../media/image1.png"/><Relationship Id="rId10" Type="http://schemas.openxmlformats.org/officeDocument/2006/relationships/slideLayout" Target="../slideLayouts/slideLayout528.xml"/><Relationship Id="rId19" Type="http://schemas.openxmlformats.org/officeDocument/2006/relationships/slideLayout" Target="../slideLayouts/slideLayout537.xml"/><Relationship Id="rId4" Type="http://schemas.openxmlformats.org/officeDocument/2006/relationships/slideLayout" Target="../slideLayouts/slideLayout522.xml"/><Relationship Id="rId9" Type="http://schemas.openxmlformats.org/officeDocument/2006/relationships/slideLayout" Target="../slideLayouts/slideLayout527.xml"/><Relationship Id="rId14" Type="http://schemas.openxmlformats.org/officeDocument/2006/relationships/slideLayout" Target="../slideLayouts/slideLayout532.xml"/><Relationship Id="rId22" Type="http://schemas.openxmlformats.org/officeDocument/2006/relationships/slideLayout" Target="../slideLayouts/slideLayout540.xml"/><Relationship Id="rId27" Type="http://schemas.openxmlformats.org/officeDocument/2006/relationships/theme" Target="../theme/theme2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552.xml"/><Relationship Id="rId13" Type="http://schemas.openxmlformats.org/officeDocument/2006/relationships/slideLayout" Target="../slideLayouts/slideLayout557.xml"/><Relationship Id="rId18" Type="http://schemas.openxmlformats.org/officeDocument/2006/relationships/slideLayout" Target="../slideLayouts/slideLayout562.xml"/><Relationship Id="rId26" Type="http://schemas.openxmlformats.org/officeDocument/2006/relationships/slideLayout" Target="../slideLayouts/slideLayout570.xml"/><Relationship Id="rId3" Type="http://schemas.openxmlformats.org/officeDocument/2006/relationships/slideLayout" Target="../slideLayouts/slideLayout547.xml"/><Relationship Id="rId21" Type="http://schemas.openxmlformats.org/officeDocument/2006/relationships/slideLayout" Target="../slideLayouts/slideLayout565.xml"/><Relationship Id="rId7" Type="http://schemas.openxmlformats.org/officeDocument/2006/relationships/slideLayout" Target="../slideLayouts/slideLayout551.xml"/><Relationship Id="rId12" Type="http://schemas.openxmlformats.org/officeDocument/2006/relationships/slideLayout" Target="../slideLayouts/slideLayout556.xml"/><Relationship Id="rId17" Type="http://schemas.openxmlformats.org/officeDocument/2006/relationships/slideLayout" Target="../slideLayouts/slideLayout561.xml"/><Relationship Id="rId25" Type="http://schemas.openxmlformats.org/officeDocument/2006/relationships/slideLayout" Target="../slideLayouts/slideLayout569.xml"/><Relationship Id="rId2" Type="http://schemas.openxmlformats.org/officeDocument/2006/relationships/slideLayout" Target="../slideLayouts/slideLayout546.xml"/><Relationship Id="rId16" Type="http://schemas.openxmlformats.org/officeDocument/2006/relationships/slideLayout" Target="../slideLayouts/slideLayout560.xml"/><Relationship Id="rId20" Type="http://schemas.openxmlformats.org/officeDocument/2006/relationships/slideLayout" Target="../slideLayouts/slideLayout564.xml"/><Relationship Id="rId1" Type="http://schemas.openxmlformats.org/officeDocument/2006/relationships/slideLayout" Target="../slideLayouts/slideLayout545.xml"/><Relationship Id="rId6" Type="http://schemas.openxmlformats.org/officeDocument/2006/relationships/slideLayout" Target="../slideLayouts/slideLayout550.xml"/><Relationship Id="rId11" Type="http://schemas.openxmlformats.org/officeDocument/2006/relationships/slideLayout" Target="../slideLayouts/slideLayout555.xml"/><Relationship Id="rId24" Type="http://schemas.openxmlformats.org/officeDocument/2006/relationships/slideLayout" Target="../slideLayouts/slideLayout568.xml"/><Relationship Id="rId5" Type="http://schemas.openxmlformats.org/officeDocument/2006/relationships/slideLayout" Target="../slideLayouts/slideLayout549.xml"/><Relationship Id="rId15" Type="http://schemas.openxmlformats.org/officeDocument/2006/relationships/slideLayout" Target="../slideLayouts/slideLayout559.xml"/><Relationship Id="rId23" Type="http://schemas.openxmlformats.org/officeDocument/2006/relationships/slideLayout" Target="../slideLayouts/slideLayout567.xml"/><Relationship Id="rId28" Type="http://schemas.openxmlformats.org/officeDocument/2006/relationships/image" Target="../media/image1.png"/><Relationship Id="rId10" Type="http://schemas.openxmlformats.org/officeDocument/2006/relationships/slideLayout" Target="../slideLayouts/slideLayout554.xml"/><Relationship Id="rId19" Type="http://schemas.openxmlformats.org/officeDocument/2006/relationships/slideLayout" Target="../slideLayouts/slideLayout563.xml"/><Relationship Id="rId4" Type="http://schemas.openxmlformats.org/officeDocument/2006/relationships/slideLayout" Target="../slideLayouts/slideLayout548.xml"/><Relationship Id="rId9" Type="http://schemas.openxmlformats.org/officeDocument/2006/relationships/slideLayout" Target="../slideLayouts/slideLayout553.xml"/><Relationship Id="rId14" Type="http://schemas.openxmlformats.org/officeDocument/2006/relationships/slideLayout" Target="../slideLayouts/slideLayout558.xml"/><Relationship Id="rId22" Type="http://schemas.openxmlformats.org/officeDocument/2006/relationships/slideLayout" Target="../slideLayouts/slideLayout566.xml"/><Relationship Id="rId27"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578.xml"/><Relationship Id="rId13" Type="http://schemas.openxmlformats.org/officeDocument/2006/relationships/slideLayout" Target="../slideLayouts/slideLayout583.xml"/><Relationship Id="rId18" Type="http://schemas.openxmlformats.org/officeDocument/2006/relationships/slideLayout" Target="../slideLayouts/slideLayout588.xml"/><Relationship Id="rId26" Type="http://schemas.openxmlformats.org/officeDocument/2006/relationships/slideLayout" Target="../slideLayouts/slideLayout596.xml"/><Relationship Id="rId3" Type="http://schemas.openxmlformats.org/officeDocument/2006/relationships/slideLayout" Target="../slideLayouts/slideLayout573.xml"/><Relationship Id="rId21" Type="http://schemas.openxmlformats.org/officeDocument/2006/relationships/slideLayout" Target="../slideLayouts/slideLayout591.xml"/><Relationship Id="rId7" Type="http://schemas.openxmlformats.org/officeDocument/2006/relationships/slideLayout" Target="../slideLayouts/slideLayout577.xml"/><Relationship Id="rId12" Type="http://schemas.openxmlformats.org/officeDocument/2006/relationships/slideLayout" Target="../slideLayouts/slideLayout582.xml"/><Relationship Id="rId17" Type="http://schemas.openxmlformats.org/officeDocument/2006/relationships/slideLayout" Target="../slideLayouts/slideLayout587.xml"/><Relationship Id="rId25" Type="http://schemas.openxmlformats.org/officeDocument/2006/relationships/slideLayout" Target="../slideLayouts/slideLayout595.xml"/><Relationship Id="rId2" Type="http://schemas.openxmlformats.org/officeDocument/2006/relationships/slideLayout" Target="../slideLayouts/slideLayout572.xml"/><Relationship Id="rId16" Type="http://schemas.openxmlformats.org/officeDocument/2006/relationships/slideLayout" Target="../slideLayouts/slideLayout586.xml"/><Relationship Id="rId20" Type="http://schemas.openxmlformats.org/officeDocument/2006/relationships/slideLayout" Target="../slideLayouts/slideLayout590.xml"/><Relationship Id="rId1" Type="http://schemas.openxmlformats.org/officeDocument/2006/relationships/slideLayout" Target="../slideLayouts/slideLayout571.xml"/><Relationship Id="rId6" Type="http://schemas.openxmlformats.org/officeDocument/2006/relationships/slideLayout" Target="../slideLayouts/slideLayout576.xml"/><Relationship Id="rId11" Type="http://schemas.openxmlformats.org/officeDocument/2006/relationships/slideLayout" Target="../slideLayouts/slideLayout581.xml"/><Relationship Id="rId24" Type="http://schemas.openxmlformats.org/officeDocument/2006/relationships/slideLayout" Target="../slideLayouts/slideLayout594.xml"/><Relationship Id="rId5" Type="http://schemas.openxmlformats.org/officeDocument/2006/relationships/slideLayout" Target="../slideLayouts/slideLayout575.xml"/><Relationship Id="rId15" Type="http://schemas.openxmlformats.org/officeDocument/2006/relationships/slideLayout" Target="../slideLayouts/slideLayout585.xml"/><Relationship Id="rId23" Type="http://schemas.openxmlformats.org/officeDocument/2006/relationships/slideLayout" Target="../slideLayouts/slideLayout593.xml"/><Relationship Id="rId28" Type="http://schemas.openxmlformats.org/officeDocument/2006/relationships/image" Target="../media/image1.png"/><Relationship Id="rId10" Type="http://schemas.openxmlformats.org/officeDocument/2006/relationships/slideLayout" Target="../slideLayouts/slideLayout580.xml"/><Relationship Id="rId19" Type="http://schemas.openxmlformats.org/officeDocument/2006/relationships/slideLayout" Target="../slideLayouts/slideLayout589.xml"/><Relationship Id="rId4" Type="http://schemas.openxmlformats.org/officeDocument/2006/relationships/slideLayout" Target="../slideLayouts/slideLayout574.xml"/><Relationship Id="rId9" Type="http://schemas.openxmlformats.org/officeDocument/2006/relationships/slideLayout" Target="../slideLayouts/slideLayout579.xml"/><Relationship Id="rId14" Type="http://schemas.openxmlformats.org/officeDocument/2006/relationships/slideLayout" Target="../slideLayouts/slideLayout584.xml"/><Relationship Id="rId22" Type="http://schemas.openxmlformats.org/officeDocument/2006/relationships/slideLayout" Target="../slideLayouts/slideLayout592.xml"/><Relationship Id="rId27" Type="http://schemas.openxmlformats.org/officeDocument/2006/relationships/theme" Target="../theme/theme2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604.xml"/><Relationship Id="rId13" Type="http://schemas.openxmlformats.org/officeDocument/2006/relationships/slideLayout" Target="../slideLayouts/slideLayout609.xml"/><Relationship Id="rId18" Type="http://schemas.openxmlformats.org/officeDocument/2006/relationships/slideLayout" Target="../slideLayouts/slideLayout614.xml"/><Relationship Id="rId26" Type="http://schemas.openxmlformats.org/officeDocument/2006/relationships/slideLayout" Target="../slideLayouts/slideLayout622.xml"/><Relationship Id="rId3" Type="http://schemas.openxmlformats.org/officeDocument/2006/relationships/slideLayout" Target="../slideLayouts/slideLayout599.xml"/><Relationship Id="rId21" Type="http://schemas.openxmlformats.org/officeDocument/2006/relationships/slideLayout" Target="../slideLayouts/slideLayout617.xml"/><Relationship Id="rId7" Type="http://schemas.openxmlformats.org/officeDocument/2006/relationships/slideLayout" Target="../slideLayouts/slideLayout603.xml"/><Relationship Id="rId12" Type="http://schemas.openxmlformats.org/officeDocument/2006/relationships/slideLayout" Target="../slideLayouts/slideLayout608.xml"/><Relationship Id="rId17" Type="http://schemas.openxmlformats.org/officeDocument/2006/relationships/slideLayout" Target="../slideLayouts/slideLayout613.xml"/><Relationship Id="rId25" Type="http://schemas.openxmlformats.org/officeDocument/2006/relationships/slideLayout" Target="../slideLayouts/slideLayout621.xml"/><Relationship Id="rId2" Type="http://schemas.openxmlformats.org/officeDocument/2006/relationships/slideLayout" Target="../slideLayouts/slideLayout598.xml"/><Relationship Id="rId16" Type="http://schemas.openxmlformats.org/officeDocument/2006/relationships/slideLayout" Target="../slideLayouts/slideLayout612.xml"/><Relationship Id="rId20" Type="http://schemas.openxmlformats.org/officeDocument/2006/relationships/slideLayout" Target="../slideLayouts/slideLayout616.xml"/><Relationship Id="rId1" Type="http://schemas.openxmlformats.org/officeDocument/2006/relationships/slideLayout" Target="../slideLayouts/slideLayout597.xml"/><Relationship Id="rId6" Type="http://schemas.openxmlformats.org/officeDocument/2006/relationships/slideLayout" Target="../slideLayouts/slideLayout602.xml"/><Relationship Id="rId11" Type="http://schemas.openxmlformats.org/officeDocument/2006/relationships/slideLayout" Target="../slideLayouts/slideLayout607.xml"/><Relationship Id="rId24" Type="http://schemas.openxmlformats.org/officeDocument/2006/relationships/slideLayout" Target="../slideLayouts/slideLayout620.xml"/><Relationship Id="rId5" Type="http://schemas.openxmlformats.org/officeDocument/2006/relationships/slideLayout" Target="../slideLayouts/slideLayout601.xml"/><Relationship Id="rId15" Type="http://schemas.openxmlformats.org/officeDocument/2006/relationships/slideLayout" Target="../slideLayouts/slideLayout611.xml"/><Relationship Id="rId23" Type="http://schemas.openxmlformats.org/officeDocument/2006/relationships/slideLayout" Target="../slideLayouts/slideLayout619.xml"/><Relationship Id="rId28" Type="http://schemas.openxmlformats.org/officeDocument/2006/relationships/image" Target="../media/image1.png"/><Relationship Id="rId10" Type="http://schemas.openxmlformats.org/officeDocument/2006/relationships/slideLayout" Target="../slideLayouts/slideLayout606.xml"/><Relationship Id="rId19" Type="http://schemas.openxmlformats.org/officeDocument/2006/relationships/slideLayout" Target="../slideLayouts/slideLayout615.xml"/><Relationship Id="rId4" Type="http://schemas.openxmlformats.org/officeDocument/2006/relationships/slideLayout" Target="../slideLayouts/slideLayout600.xml"/><Relationship Id="rId9" Type="http://schemas.openxmlformats.org/officeDocument/2006/relationships/slideLayout" Target="../slideLayouts/slideLayout605.xml"/><Relationship Id="rId14" Type="http://schemas.openxmlformats.org/officeDocument/2006/relationships/slideLayout" Target="../slideLayouts/slideLayout610.xml"/><Relationship Id="rId22" Type="http://schemas.openxmlformats.org/officeDocument/2006/relationships/slideLayout" Target="../slideLayouts/slideLayout618.xml"/><Relationship Id="rId27"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630.xml"/><Relationship Id="rId13" Type="http://schemas.openxmlformats.org/officeDocument/2006/relationships/slideLayout" Target="../slideLayouts/slideLayout635.xml"/><Relationship Id="rId18" Type="http://schemas.openxmlformats.org/officeDocument/2006/relationships/slideLayout" Target="../slideLayouts/slideLayout640.xml"/><Relationship Id="rId26" Type="http://schemas.openxmlformats.org/officeDocument/2006/relationships/slideLayout" Target="../slideLayouts/slideLayout648.xml"/><Relationship Id="rId3" Type="http://schemas.openxmlformats.org/officeDocument/2006/relationships/slideLayout" Target="../slideLayouts/slideLayout625.xml"/><Relationship Id="rId21" Type="http://schemas.openxmlformats.org/officeDocument/2006/relationships/slideLayout" Target="../slideLayouts/slideLayout643.xml"/><Relationship Id="rId7" Type="http://schemas.openxmlformats.org/officeDocument/2006/relationships/slideLayout" Target="../slideLayouts/slideLayout629.xml"/><Relationship Id="rId12" Type="http://schemas.openxmlformats.org/officeDocument/2006/relationships/slideLayout" Target="../slideLayouts/slideLayout634.xml"/><Relationship Id="rId17" Type="http://schemas.openxmlformats.org/officeDocument/2006/relationships/slideLayout" Target="../slideLayouts/slideLayout639.xml"/><Relationship Id="rId25" Type="http://schemas.openxmlformats.org/officeDocument/2006/relationships/slideLayout" Target="../slideLayouts/slideLayout647.xml"/><Relationship Id="rId2" Type="http://schemas.openxmlformats.org/officeDocument/2006/relationships/slideLayout" Target="../slideLayouts/slideLayout624.xml"/><Relationship Id="rId16" Type="http://schemas.openxmlformats.org/officeDocument/2006/relationships/slideLayout" Target="../slideLayouts/slideLayout638.xml"/><Relationship Id="rId20" Type="http://schemas.openxmlformats.org/officeDocument/2006/relationships/slideLayout" Target="../slideLayouts/slideLayout642.xml"/><Relationship Id="rId1" Type="http://schemas.openxmlformats.org/officeDocument/2006/relationships/slideLayout" Target="../slideLayouts/slideLayout623.xml"/><Relationship Id="rId6" Type="http://schemas.openxmlformats.org/officeDocument/2006/relationships/slideLayout" Target="../slideLayouts/slideLayout628.xml"/><Relationship Id="rId11" Type="http://schemas.openxmlformats.org/officeDocument/2006/relationships/slideLayout" Target="../slideLayouts/slideLayout633.xml"/><Relationship Id="rId24" Type="http://schemas.openxmlformats.org/officeDocument/2006/relationships/slideLayout" Target="../slideLayouts/slideLayout646.xml"/><Relationship Id="rId5" Type="http://schemas.openxmlformats.org/officeDocument/2006/relationships/slideLayout" Target="../slideLayouts/slideLayout627.xml"/><Relationship Id="rId15" Type="http://schemas.openxmlformats.org/officeDocument/2006/relationships/slideLayout" Target="../slideLayouts/slideLayout637.xml"/><Relationship Id="rId23" Type="http://schemas.openxmlformats.org/officeDocument/2006/relationships/slideLayout" Target="../slideLayouts/slideLayout645.xml"/><Relationship Id="rId28" Type="http://schemas.openxmlformats.org/officeDocument/2006/relationships/image" Target="../media/image1.png"/><Relationship Id="rId10" Type="http://schemas.openxmlformats.org/officeDocument/2006/relationships/slideLayout" Target="../slideLayouts/slideLayout632.xml"/><Relationship Id="rId19" Type="http://schemas.openxmlformats.org/officeDocument/2006/relationships/slideLayout" Target="../slideLayouts/slideLayout641.xml"/><Relationship Id="rId4" Type="http://schemas.openxmlformats.org/officeDocument/2006/relationships/slideLayout" Target="../slideLayouts/slideLayout626.xml"/><Relationship Id="rId9" Type="http://schemas.openxmlformats.org/officeDocument/2006/relationships/slideLayout" Target="../slideLayouts/slideLayout631.xml"/><Relationship Id="rId14" Type="http://schemas.openxmlformats.org/officeDocument/2006/relationships/slideLayout" Target="../slideLayouts/slideLayout636.xml"/><Relationship Id="rId22" Type="http://schemas.openxmlformats.org/officeDocument/2006/relationships/slideLayout" Target="../slideLayouts/slideLayout644.xml"/><Relationship Id="rId27" Type="http://schemas.openxmlformats.org/officeDocument/2006/relationships/theme" Target="../theme/theme2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656.xml"/><Relationship Id="rId13" Type="http://schemas.openxmlformats.org/officeDocument/2006/relationships/slideLayout" Target="../slideLayouts/slideLayout661.xml"/><Relationship Id="rId18" Type="http://schemas.openxmlformats.org/officeDocument/2006/relationships/slideLayout" Target="../slideLayouts/slideLayout666.xml"/><Relationship Id="rId26" Type="http://schemas.openxmlformats.org/officeDocument/2006/relationships/slideLayout" Target="../slideLayouts/slideLayout674.xml"/><Relationship Id="rId3" Type="http://schemas.openxmlformats.org/officeDocument/2006/relationships/slideLayout" Target="../slideLayouts/slideLayout651.xml"/><Relationship Id="rId21" Type="http://schemas.openxmlformats.org/officeDocument/2006/relationships/slideLayout" Target="../slideLayouts/slideLayout669.xml"/><Relationship Id="rId7" Type="http://schemas.openxmlformats.org/officeDocument/2006/relationships/slideLayout" Target="../slideLayouts/slideLayout655.xml"/><Relationship Id="rId12" Type="http://schemas.openxmlformats.org/officeDocument/2006/relationships/slideLayout" Target="../slideLayouts/slideLayout660.xml"/><Relationship Id="rId17" Type="http://schemas.openxmlformats.org/officeDocument/2006/relationships/slideLayout" Target="../slideLayouts/slideLayout665.xml"/><Relationship Id="rId25" Type="http://schemas.openxmlformats.org/officeDocument/2006/relationships/slideLayout" Target="../slideLayouts/slideLayout673.xml"/><Relationship Id="rId2" Type="http://schemas.openxmlformats.org/officeDocument/2006/relationships/slideLayout" Target="../slideLayouts/slideLayout650.xml"/><Relationship Id="rId16" Type="http://schemas.openxmlformats.org/officeDocument/2006/relationships/slideLayout" Target="../slideLayouts/slideLayout664.xml"/><Relationship Id="rId20" Type="http://schemas.openxmlformats.org/officeDocument/2006/relationships/slideLayout" Target="../slideLayouts/slideLayout668.xml"/><Relationship Id="rId1" Type="http://schemas.openxmlformats.org/officeDocument/2006/relationships/slideLayout" Target="../slideLayouts/slideLayout649.xml"/><Relationship Id="rId6" Type="http://schemas.openxmlformats.org/officeDocument/2006/relationships/slideLayout" Target="../slideLayouts/slideLayout654.xml"/><Relationship Id="rId11" Type="http://schemas.openxmlformats.org/officeDocument/2006/relationships/slideLayout" Target="../slideLayouts/slideLayout659.xml"/><Relationship Id="rId24" Type="http://schemas.openxmlformats.org/officeDocument/2006/relationships/slideLayout" Target="../slideLayouts/slideLayout672.xml"/><Relationship Id="rId5" Type="http://schemas.openxmlformats.org/officeDocument/2006/relationships/slideLayout" Target="../slideLayouts/slideLayout653.xml"/><Relationship Id="rId15" Type="http://schemas.openxmlformats.org/officeDocument/2006/relationships/slideLayout" Target="../slideLayouts/slideLayout663.xml"/><Relationship Id="rId23" Type="http://schemas.openxmlformats.org/officeDocument/2006/relationships/slideLayout" Target="../slideLayouts/slideLayout671.xml"/><Relationship Id="rId28" Type="http://schemas.openxmlformats.org/officeDocument/2006/relationships/image" Target="../media/image1.png"/><Relationship Id="rId10" Type="http://schemas.openxmlformats.org/officeDocument/2006/relationships/slideLayout" Target="../slideLayouts/slideLayout658.xml"/><Relationship Id="rId19" Type="http://schemas.openxmlformats.org/officeDocument/2006/relationships/slideLayout" Target="../slideLayouts/slideLayout667.xml"/><Relationship Id="rId4" Type="http://schemas.openxmlformats.org/officeDocument/2006/relationships/slideLayout" Target="../slideLayouts/slideLayout652.xml"/><Relationship Id="rId9" Type="http://schemas.openxmlformats.org/officeDocument/2006/relationships/slideLayout" Target="../slideLayouts/slideLayout657.xml"/><Relationship Id="rId14" Type="http://schemas.openxmlformats.org/officeDocument/2006/relationships/slideLayout" Target="../slideLayouts/slideLayout662.xml"/><Relationship Id="rId22" Type="http://schemas.openxmlformats.org/officeDocument/2006/relationships/slideLayout" Target="../slideLayouts/slideLayout670.xml"/><Relationship Id="rId27" Type="http://schemas.openxmlformats.org/officeDocument/2006/relationships/theme" Target="../theme/theme29.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9.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image" Target="../media/image1.png"/><Relationship Id="rId5" Type="http://schemas.openxmlformats.org/officeDocument/2006/relationships/theme" Target="../theme/theme3.xml"/><Relationship Id="rId4" Type="http://schemas.openxmlformats.org/officeDocument/2006/relationships/slideLayout" Target="../slideLayouts/slideLayout2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26" Type="http://schemas.openxmlformats.org/officeDocument/2006/relationships/slideLayout" Target="../slideLayouts/slideLayout46.xml"/><Relationship Id="rId3" Type="http://schemas.openxmlformats.org/officeDocument/2006/relationships/slideLayout" Target="../slideLayouts/slideLayout23.xml"/><Relationship Id="rId21" Type="http://schemas.openxmlformats.org/officeDocument/2006/relationships/slideLayout" Target="../slideLayouts/slideLayout41.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5" Type="http://schemas.openxmlformats.org/officeDocument/2006/relationships/slideLayout" Target="../slideLayouts/slideLayout45.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24" Type="http://schemas.openxmlformats.org/officeDocument/2006/relationships/slideLayout" Target="../slideLayouts/slideLayout44.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23" Type="http://schemas.openxmlformats.org/officeDocument/2006/relationships/slideLayout" Target="../slideLayouts/slideLayout43.xml"/><Relationship Id="rId28" Type="http://schemas.openxmlformats.org/officeDocument/2006/relationships/image" Target="../media/image1.png"/><Relationship Id="rId10" Type="http://schemas.openxmlformats.org/officeDocument/2006/relationships/slideLayout" Target="../slideLayouts/slideLayout30.xml"/><Relationship Id="rId19" Type="http://schemas.openxmlformats.org/officeDocument/2006/relationships/slideLayout" Target="../slideLayouts/slideLayout39.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 Id="rId22" Type="http://schemas.openxmlformats.org/officeDocument/2006/relationships/slideLayout" Target="../slideLayouts/slideLayout42.xml"/><Relationship Id="rId27"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slideLayout" Target="../slideLayouts/slideLayout59.xml"/><Relationship Id="rId18" Type="http://schemas.openxmlformats.org/officeDocument/2006/relationships/slideLayout" Target="../slideLayouts/slideLayout64.xml"/><Relationship Id="rId26" Type="http://schemas.openxmlformats.org/officeDocument/2006/relationships/slideLayout" Target="../slideLayouts/slideLayout72.xml"/><Relationship Id="rId3" Type="http://schemas.openxmlformats.org/officeDocument/2006/relationships/slideLayout" Target="../slideLayouts/slideLayout49.xml"/><Relationship Id="rId21" Type="http://schemas.openxmlformats.org/officeDocument/2006/relationships/slideLayout" Target="../slideLayouts/slideLayout67.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17" Type="http://schemas.openxmlformats.org/officeDocument/2006/relationships/slideLayout" Target="../slideLayouts/slideLayout63.xml"/><Relationship Id="rId25" Type="http://schemas.openxmlformats.org/officeDocument/2006/relationships/slideLayout" Target="../slideLayouts/slideLayout71.xml"/><Relationship Id="rId2" Type="http://schemas.openxmlformats.org/officeDocument/2006/relationships/slideLayout" Target="../slideLayouts/slideLayout48.xml"/><Relationship Id="rId16" Type="http://schemas.openxmlformats.org/officeDocument/2006/relationships/slideLayout" Target="../slideLayouts/slideLayout62.xml"/><Relationship Id="rId20" Type="http://schemas.openxmlformats.org/officeDocument/2006/relationships/slideLayout" Target="../slideLayouts/slideLayout66.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24" Type="http://schemas.openxmlformats.org/officeDocument/2006/relationships/slideLayout" Target="../slideLayouts/slideLayout70.xml"/><Relationship Id="rId5" Type="http://schemas.openxmlformats.org/officeDocument/2006/relationships/slideLayout" Target="../slideLayouts/slideLayout51.xml"/><Relationship Id="rId15" Type="http://schemas.openxmlformats.org/officeDocument/2006/relationships/slideLayout" Target="../slideLayouts/slideLayout61.xml"/><Relationship Id="rId23" Type="http://schemas.openxmlformats.org/officeDocument/2006/relationships/slideLayout" Target="../slideLayouts/slideLayout69.xml"/><Relationship Id="rId28" Type="http://schemas.openxmlformats.org/officeDocument/2006/relationships/image" Target="../media/image1.png"/><Relationship Id="rId10" Type="http://schemas.openxmlformats.org/officeDocument/2006/relationships/slideLayout" Target="../slideLayouts/slideLayout56.xml"/><Relationship Id="rId19" Type="http://schemas.openxmlformats.org/officeDocument/2006/relationships/slideLayout" Target="../slideLayouts/slideLayout65.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slideLayout" Target="../slideLayouts/slideLayout60.xml"/><Relationship Id="rId22" Type="http://schemas.openxmlformats.org/officeDocument/2006/relationships/slideLayout" Target="../slideLayouts/slideLayout68.xml"/><Relationship Id="rId27"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0.xml"/><Relationship Id="rId13" Type="http://schemas.openxmlformats.org/officeDocument/2006/relationships/slideLayout" Target="../slideLayouts/slideLayout85.xml"/><Relationship Id="rId18" Type="http://schemas.openxmlformats.org/officeDocument/2006/relationships/slideLayout" Target="../slideLayouts/slideLayout90.xml"/><Relationship Id="rId26" Type="http://schemas.openxmlformats.org/officeDocument/2006/relationships/slideLayout" Target="../slideLayouts/slideLayout98.xml"/><Relationship Id="rId3" Type="http://schemas.openxmlformats.org/officeDocument/2006/relationships/slideLayout" Target="../slideLayouts/slideLayout75.xml"/><Relationship Id="rId21" Type="http://schemas.openxmlformats.org/officeDocument/2006/relationships/slideLayout" Target="../slideLayouts/slideLayout93.xml"/><Relationship Id="rId7" Type="http://schemas.openxmlformats.org/officeDocument/2006/relationships/slideLayout" Target="../slideLayouts/slideLayout79.xml"/><Relationship Id="rId12" Type="http://schemas.openxmlformats.org/officeDocument/2006/relationships/slideLayout" Target="../slideLayouts/slideLayout84.xml"/><Relationship Id="rId17" Type="http://schemas.openxmlformats.org/officeDocument/2006/relationships/slideLayout" Target="../slideLayouts/slideLayout89.xml"/><Relationship Id="rId25" Type="http://schemas.openxmlformats.org/officeDocument/2006/relationships/slideLayout" Target="../slideLayouts/slideLayout97.xml"/><Relationship Id="rId2" Type="http://schemas.openxmlformats.org/officeDocument/2006/relationships/slideLayout" Target="../slideLayouts/slideLayout74.xml"/><Relationship Id="rId16" Type="http://schemas.openxmlformats.org/officeDocument/2006/relationships/slideLayout" Target="../slideLayouts/slideLayout88.xml"/><Relationship Id="rId20" Type="http://schemas.openxmlformats.org/officeDocument/2006/relationships/slideLayout" Target="../slideLayouts/slideLayout92.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24" Type="http://schemas.openxmlformats.org/officeDocument/2006/relationships/slideLayout" Target="../slideLayouts/slideLayout96.xml"/><Relationship Id="rId5" Type="http://schemas.openxmlformats.org/officeDocument/2006/relationships/slideLayout" Target="../slideLayouts/slideLayout77.xml"/><Relationship Id="rId15" Type="http://schemas.openxmlformats.org/officeDocument/2006/relationships/slideLayout" Target="../slideLayouts/slideLayout87.xml"/><Relationship Id="rId23" Type="http://schemas.openxmlformats.org/officeDocument/2006/relationships/slideLayout" Target="../slideLayouts/slideLayout95.xml"/><Relationship Id="rId28" Type="http://schemas.openxmlformats.org/officeDocument/2006/relationships/image" Target="../media/image1.png"/><Relationship Id="rId10" Type="http://schemas.openxmlformats.org/officeDocument/2006/relationships/slideLayout" Target="../slideLayouts/slideLayout82.xml"/><Relationship Id="rId19" Type="http://schemas.openxmlformats.org/officeDocument/2006/relationships/slideLayout" Target="../slideLayouts/slideLayout91.xml"/><Relationship Id="rId4" Type="http://schemas.openxmlformats.org/officeDocument/2006/relationships/slideLayout" Target="../slideLayouts/slideLayout76.xml"/><Relationship Id="rId9" Type="http://schemas.openxmlformats.org/officeDocument/2006/relationships/slideLayout" Target="../slideLayouts/slideLayout81.xml"/><Relationship Id="rId14" Type="http://schemas.openxmlformats.org/officeDocument/2006/relationships/slideLayout" Target="../slideLayouts/slideLayout86.xml"/><Relationship Id="rId22" Type="http://schemas.openxmlformats.org/officeDocument/2006/relationships/slideLayout" Target="../slideLayouts/slideLayout94.xml"/><Relationship Id="rId27"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6.xml"/><Relationship Id="rId13" Type="http://schemas.openxmlformats.org/officeDocument/2006/relationships/slideLayout" Target="../slideLayouts/slideLayout111.xml"/><Relationship Id="rId18" Type="http://schemas.openxmlformats.org/officeDocument/2006/relationships/slideLayout" Target="../slideLayouts/slideLayout116.xml"/><Relationship Id="rId26" Type="http://schemas.openxmlformats.org/officeDocument/2006/relationships/slideLayout" Target="../slideLayouts/slideLayout124.xml"/><Relationship Id="rId3" Type="http://schemas.openxmlformats.org/officeDocument/2006/relationships/slideLayout" Target="../slideLayouts/slideLayout101.xml"/><Relationship Id="rId21" Type="http://schemas.openxmlformats.org/officeDocument/2006/relationships/slideLayout" Target="../slideLayouts/slideLayout119.xml"/><Relationship Id="rId7" Type="http://schemas.openxmlformats.org/officeDocument/2006/relationships/slideLayout" Target="../slideLayouts/slideLayout105.xml"/><Relationship Id="rId12" Type="http://schemas.openxmlformats.org/officeDocument/2006/relationships/slideLayout" Target="../slideLayouts/slideLayout110.xml"/><Relationship Id="rId17" Type="http://schemas.openxmlformats.org/officeDocument/2006/relationships/slideLayout" Target="../slideLayouts/slideLayout115.xml"/><Relationship Id="rId25" Type="http://schemas.openxmlformats.org/officeDocument/2006/relationships/slideLayout" Target="../slideLayouts/slideLayout123.xml"/><Relationship Id="rId2" Type="http://schemas.openxmlformats.org/officeDocument/2006/relationships/slideLayout" Target="../slideLayouts/slideLayout100.xml"/><Relationship Id="rId16" Type="http://schemas.openxmlformats.org/officeDocument/2006/relationships/slideLayout" Target="../slideLayouts/slideLayout114.xml"/><Relationship Id="rId20" Type="http://schemas.openxmlformats.org/officeDocument/2006/relationships/slideLayout" Target="../slideLayouts/slideLayout118.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24" Type="http://schemas.openxmlformats.org/officeDocument/2006/relationships/slideLayout" Target="../slideLayouts/slideLayout122.xml"/><Relationship Id="rId5" Type="http://schemas.openxmlformats.org/officeDocument/2006/relationships/slideLayout" Target="../slideLayouts/slideLayout103.xml"/><Relationship Id="rId15" Type="http://schemas.openxmlformats.org/officeDocument/2006/relationships/slideLayout" Target="../slideLayouts/slideLayout113.xml"/><Relationship Id="rId23" Type="http://schemas.openxmlformats.org/officeDocument/2006/relationships/slideLayout" Target="../slideLayouts/slideLayout121.xml"/><Relationship Id="rId28" Type="http://schemas.openxmlformats.org/officeDocument/2006/relationships/image" Target="../media/image1.png"/><Relationship Id="rId10" Type="http://schemas.openxmlformats.org/officeDocument/2006/relationships/slideLayout" Target="../slideLayouts/slideLayout108.xml"/><Relationship Id="rId19" Type="http://schemas.openxmlformats.org/officeDocument/2006/relationships/slideLayout" Target="../slideLayouts/slideLayout117.xml"/><Relationship Id="rId4" Type="http://schemas.openxmlformats.org/officeDocument/2006/relationships/slideLayout" Target="../slideLayouts/slideLayout102.xml"/><Relationship Id="rId9" Type="http://schemas.openxmlformats.org/officeDocument/2006/relationships/slideLayout" Target="../slideLayouts/slideLayout107.xml"/><Relationship Id="rId14" Type="http://schemas.openxmlformats.org/officeDocument/2006/relationships/slideLayout" Target="../slideLayouts/slideLayout112.xml"/><Relationship Id="rId22" Type="http://schemas.openxmlformats.org/officeDocument/2006/relationships/slideLayout" Target="../slideLayouts/slideLayout120.xml"/><Relationship Id="rId27"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slideLayout" Target="../slideLayouts/slideLayout137.xml"/><Relationship Id="rId18" Type="http://schemas.openxmlformats.org/officeDocument/2006/relationships/slideLayout" Target="../slideLayouts/slideLayout142.xml"/><Relationship Id="rId26" Type="http://schemas.openxmlformats.org/officeDocument/2006/relationships/slideLayout" Target="../slideLayouts/slideLayout150.xml"/><Relationship Id="rId3" Type="http://schemas.openxmlformats.org/officeDocument/2006/relationships/slideLayout" Target="../slideLayouts/slideLayout127.xml"/><Relationship Id="rId21" Type="http://schemas.openxmlformats.org/officeDocument/2006/relationships/slideLayout" Target="../slideLayouts/slideLayout145.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17" Type="http://schemas.openxmlformats.org/officeDocument/2006/relationships/slideLayout" Target="../slideLayouts/slideLayout141.xml"/><Relationship Id="rId25" Type="http://schemas.openxmlformats.org/officeDocument/2006/relationships/slideLayout" Target="../slideLayouts/slideLayout149.xml"/><Relationship Id="rId2" Type="http://schemas.openxmlformats.org/officeDocument/2006/relationships/slideLayout" Target="../slideLayouts/slideLayout126.xml"/><Relationship Id="rId16" Type="http://schemas.openxmlformats.org/officeDocument/2006/relationships/slideLayout" Target="../slideLayouts/slideLayout140.xml"/><Relationship Id="rId20" Type="http://schemas.openxmlformats.org/officeDocument/2006/relationships/slideLayout" Target="../slideLayouts/slideLayout144.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24" Type="http://schemas.openxmlformats.org/officeDocument/2006/relationships/slideLayout" Target="../slideLayouts/slideLayout148.xml"/><Relationship Id="rId5" Type="http://schemas.openxmlformats.org/officeDocument/2006/relationships/slideLayout" Target="../slideLayouts/slideLayout129.xml"/><Relationship Id="rId15" Type="http://schemas.openxmlformats.org/officeDocument/2006/relationships/slideLayout" Target="../slideLayouts/slideLayout139.xml"/><Relationship Id="rId23" Type="http://schemas.openxmlformats.org/officeDocument/2006/relationships/slideLayout" Target="../slideLayouts/slideLayout147.xml"/><Relationship Id="rId28" Type="http://schemas.openxmlformats.org/officeDocument/2006/relationships/image" Target="../media/image1.png"/><Relationship Id="rId10" Type="http://schemas.openxmlformats.org/officeDocument/2006/relationships/slideLayout" Target="../slideLayouts/slideLayout134.xml"/><Relationship Id="rId19" Type="http://schemas.openxmlformats.org/officeDocument/2006/relationships/slideLayout" Target="../slideLayouts/slideLayout143.xml"/><Relationship Id="rId4" Type="http://schemas.openxmlformats.org/officeDocument/2006/relationships/slideLayout" Target="../slideLayouts/slideLayout128.xml"/><Relationship Id="rId9" Type="http://schemas.openxmlformats.org/officeDocument/2006/relationships/slideLayout" Target="../slideLayouts/slideLayout133.xml"/><Relationship Id="rId14" Type="http://schemas.openxmlformats.org/officeDocument/2006/relationships/slideLayout" Target="../slideLayouts/slideLayout138.xml"/><Relationship Id="rId22" Type="http://schemas.openxmlformats.org/officeDocument/2006/relationships/slideLayout" Target="../slideLayouts/slideLayout146.xml"/><Relationship Id="rId27"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58.xml"/><Relationship Id="rId13" Type="http://schemas.openxmlformats.org/officeDocument/2006/relationships/slideLayout" Target="../slideLayouts/slideLayout163.xml"/><Relationship Id="rId18" Type="http://schemas.openxmlformats.org/officeDocument/2006/relationships/slideLayout" Target="../slideLayouts/slideLayout168.xml"/><Relationship Id="rId26" Type="http://schemas.openxmlformats.org/officeDocument/2006/relationships/slideLayout" Target="../slideLayouts/slideLayout176.xml"/><Relationship Id="rId3" Type="http://schemas.openxmlformats.org/officeDocument/2006/relationships/slideLayout" Target="../slideLayouts/slideLayout153.xml"/><Relationship Id="rId21" Type="http://schemas.openxmlformats.org/officeDocument/2006/relationships/slideLayout" Target="../slideLayouts/slideLayout171.xml"/><Relationship Id="rId7" Type="http://schemas.openxmlformats.org/officeDocument/2006/relationships/slideLayout" Target="../slideLayouts/slideLayout157.xml"/><Relationship Id="rId12" Type="http://schemas.openxmlformats.org/officeDocument/2006/relationships/slideLayout" Target="../slideLayouts/slideLayout162.xml"/><Relationship Id="rId17" Type="http://schemas.openxmlformats.org/officeDocument/2006/relationships/slideLayout" Target="../slideLayouts/slideLayout167.xml"/><Relationship Id="rId25" Type="http://schemas.openxmlformats.org/officeDocument/2006/relationships/slideLayout" Target="../slideLayouts/slideLayout175.xml"/><Relationship Id="rId2" Type="http://schemas.openxmlformats.org/officeDocument/2006/relationships/slideLayout" Target="../slideLayouts/slideLayout152.xml"/><Relationship Id="rId16" Type="http://schemas.openxmlformats.org/officeDocument/2006/relationships/slideLayout" Target="../slideLayouts/slideLayout166.xml"/><Relationship Id="rId20" Type="http://schemas.openxmlformats.org/officeDocument/2006/relationships/slideLayout" Target="../slideLayouts/slideLayout170.xml"/><Relationship Id="rId1" Type="http://schemas.openxmlformats.org/officeDocument/2006/relationships/slideLayout" Target="../slideLayouts/slideLayout151.xml"/><Relationship Id="rId6" Type="http://schemas.openxmlformats.org/officeDocument/2006/relationships/slideLayout" Target="../slideLayouts/slideLayout156.xml"/><Relationship Id="rId11" Type="http://schemas.openxmlformats.org/officeDocument/2006/relationships/slideLayout" Target="../slideLayouts/slideLayout161.xml"/><Relationship Id="rId24" Type="http://schemas.openxmlformats.org/officeDocument/2006/relationships/slideLayout" Target="../slideLayouts/slideLayout174.xml"/><Relationship Id="rId5" Type="http://schemas.openxmlformats.org/officeDocument/2006/relationships/slideLayout" Target="../slideLayouts/slideLayout155.xml"/><Relationship Id="rId15" Type="http://schemas.openxmlformats.org/officeDocument/2006/relationships/slideLayout" Target="../slideLayouts/slideLayout165.xml"/><Relationship Id="rId23" Type="http://schemas.openxmlformats.org/officeDocument/2006/relationships/slideLayout" Target="../slideLayouts/slideLayout173.xml"/><Relationship Id="rId28" Type="http://schemas.openxmlformats.org/officeDocument/2006/relationships/image" Target="../media/image1.png"/><Relationship Id="rId10" Type="http://schemas.openxmlformats.org/officeDocument/2006/relationships/slideLayout" Target="../slideLayouts/slideLayout160.xml"/><Relationship Id="rId19" Type="http://schemas.openxmlformats.org/officeDocument/2006/relationships/slideLayout" Target="../slideLayouts/slideLayout169.xml"/><Relationship Id="rId4" Type="http://schemas.openxmlformats.org/officeDocument/2006/relationships/slideLayout" Target="../slideLayouts/slideLayout154.xml"/><Relationship Id="rId9" Type="http://schemas.openxmlformats.org/officeDocument/2006/relationships/slideLayout" Target="../slideLayouts/slideLayout159.xml"/><Relationship Id="rId14" Type="http://schemas.openxmlformats.org/officeDocument/2006/relationships/slideLayout" Target="../slideLayouts/slideLayout164.xml"/><Relationship Id="rId22" Type="http://schemas.openxmlformats.org/officeDocument/2006/relationships/slideLayout" Target="../slideLayouts/slideLayout172.xml"/><Relationship Id="rId27"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371600" y="685800"/>
            <a:ext cx="9601200" cy="1485900"/>
          </a:xfrm>
          <a:prstGeom prst="rect">
            <a:avLst/>
          </a:prstGeom>
        </p:spPr>
        <p:txBody>
          <a:bodyPr vert="horz" lIns="91440" tIns="45720" rIns="91440" bIns="45720" rtlCol="0" anchor="t">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1371600" y="2286000"/>
            <a:ext cx="9601200" cy="3581400"/>
          </a:xfrm>
          <a:prstGeom prst="rect">
            <a:avLst/>
          </a:prstGeom>
        </p:spPr>
        <p:txBody>
          <a:bodyPr vert="horz" lIns="91440" tIns="45720" rIns="91440" bIns="45720" rtlCol="0">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390650" y="6453386"/>
            <a:ext cx="1204572" cy="404614"/>
          </a:xfrm>
          <a:prstGeom prst="rect">
            <a:avLst/>
          </a:prstGeom>
        </p:spPr>
        <p:txBody>
          <a:bodyPr vert="horz" lIns="91440" tIns="45720" rIns="91440" bIns="45720" rtlCol="0" anchor="ctr"/>
          <a:lstStyle>
            <a:lvl1pPr algn="l">
              <a:defRPr sz="1200" baseline="0">
                <a:solidFill>
                  <a:schemeClr val="tx2"/>
                </a:solidFill>
              </a:defRPr>
            </a:lvl1pPr>
          </a:lstStyle>
          <a:p>
            <a:fld id="{87DE6118-2437-4B30-8E3C-4D2BE6020583}" type="datetimeFigureOut">
              <a:rPr lang="en-US" dirty="0"/>
              <a:pPr/>
              <a:t>1/6/2020</a:t>
            </a:fld>
            <a:endParaRPr lang="en-US" dirty="0"/>
          </a:p>
        </p:txBody>
      </p:sp>
      <p:sp>
        <p:nvSpPr>
          <p:cNvPr id="5" name="Footer Placeholder 4"/>
          <p:cNvSpPr>
            <a:spLocks noGrp="1"/>
          </p:cNvSpPr>
          <p:nvPr>
            <p:ph type="ftr" sz="quarter" idx="3"/>
          </p:nvPr>
        </p:nvSpPr>
        <p:spPr>
          <a:xfrm>
            <a:off x="2893564" y="6453386"/>
            <a:ext cx="6280830" cy="404614"/>
          </a:xfrm>
          <a:prstGeom prst="rect">
            <a:avLst/>
          </a:prstGeom>
        </p:spPr>
        <p:txBody>
          <a:bodyPr vert="horz" lIns="91440" tIns="45720" rIns="91440" bIns="45720" rtlCol="0" anchor="ctr"/>
          <a:lstStyle>
            <a:lvl1pPr algn="l">
              <a:defRPr sz="1200" baseline="0">
                <a:solidFill>
                  <a:schemeClr val="tx2"/>
                </a:solidFill>
              </a:defRPr>
            </a:lvl1pPr>
          </a:lstStyle>
          <a:p>
            <a:endParaRPr lang="en-US" dirty="0"/>
          </a:p>
        </p:txBody>
      </p:sp>
      <p:sp>
        <p:nvSpPr>
          <p:cNvPr id="6" name="Slide Number Placeholder 5"/>
          <p:cNvSpPr>
            <a:spLocks noGrp="1"/>
          </p:cNvSpPr>
          <p:nvPr>
            <p:ph type="sldNum" sz="quarter" idx="4"/>
          </p:nvPr>
        </p:nvSpPr>
        <p:spPr>
          <a:xfrm>
            <a:off x="9472736" y="6453386"/>
            <a:ext cx="1596292" cy="404614"/>
          </a:xfrm>
          <a:prstGeom prst="rect">
            <a:avLst/>
          </a:prstGeom>
        </p:spPr>
        <p:txBody>
          <a:bodyPr vert="horz" lIns="91440" tIns="45720" rIns="91440" bIns="45720" rtlCol="0" anchor="ctr"/>
          <a:lstStyle>
            <a:lvl1pPr algn="r">
              <a:defRPr sz="1200" baseline="0">
                <a:solidFill>
                  <a:schemeClr val="tx2"/>
                </a:solidFill>
              </a:defRPr>
            </a:lvl1pPr>
          </a:lstStyle>
          <a:p>
            <a:fld id="{69E57DC2-970A-4B3E-BB1C-7A09969E49DF}" type="slidenum">
              <a:rPr lang="en-US" dirty="0"/>
              <a:pPr/>
              <a:t>‹#›</a:t>
            </a:fld>
            <a:endParaRPr lang="en-US" dirty="0"/>
          </a:p>
        </p:txBody>
      </p:sp>
      <p:sp>
        <p:nvSpPr>
          <p:cNvPr id="9" name="Rectangle 8" title="Side bar"/>
          <p:cNvSpPr/>
          <p:nvPr/>
        </p:nvSpPr>
        <p:spPr>
          <a:xfrm>
            <a:off x="478095" y="376"/>
            <a:ext cx="2286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918" r:id="rId12"/>
  </p:sldLayoutIdLst>
  <p:txStyles>
    <p:titleStyle>
      <a:lvl1pPr algn="l" defTabSz="914400" rtl="0" eaLnBrk="1" latinLnBrk="0" hangingPunct="1">
        <a:lnSpc>
          <a:spcPct val="89000"/>
        </a:lnSpc>
        <a:spcBef>
          <a:spcPct val="0"/>
        </a:spcBef>
        <a:buNone/>
        <a:defRPr sz="4400" kern="1200" baseline="0">
          <a:solidFill>
            <a:schemeClr val="tx2"/>
          </a:solidFill>
          <a:latin typeface="+mj-lt"/>
          <a:ea typeface="+mj-ea"/>
          <a:cs typeface="+mj-cs"/>
        </a:defRPr>
      </a:lvl1pPr>
    </p:titleStyle>
    <p:bodyStyle>
      <a:lvl1pPr marL="384048" indent="-384048" algn="l" defTabSz="914400" rtl="0" eaLnBrk="1" latinLnBrk="0" hangingPunct="1">
        <a:lnSpc>
          <a:spcPct val="94000"/>
        </a:lnSpc>
        <a:spcBef>
          <a:spcPts val="1000"/>
        </a:spcBef>
        <a:spcAft>
          <a:spcPts val="200"/>
        </a:spcAft>
        <a:buFont typeface="Franklin Gothic Book" panose="020B0503020102020204" pitchFamily="34" charset="0"/>
        <a:buChar char="■"/>
        <a:defRPr sz="2000" kern="1200" baseline="0">
          <a:solidFill>
            <a:schemeClr val="tx2"/>
          </a:solidFill>
          <a:latin typeface="+mn-lt"/>
          <a:ea typeface="+mn-ea"/>
          <a:cs typeface="+mn-cs"/>
        </a:defRPr>
      </a:lvl1pPr>
      <a:lvl2pPr marL="914400" indent="-384048" algn="l" defTabSz="914400" rtl="0" eaLnBrk="1" latinLnBrk="0" hangingPunct="1">
        <a:lnSpc>
          <a:spcPct val="94000"/>
        </a:lnSpc>
        <a:spcBef>
          <a:spcPts val="500"/>
        </a:spcBef>
        <a:spcAft>
          <a:spcPts val="200"/>
        </a:spcAft>
        <a:buFont typeface="Franklin Gothic Book" panose="020B0503020102020204" pitchFamily="34" charset="0"/>
        <a:buChar char="–"/>
        <a:defRPr sz="2000" i="1" kern="1200" baseline="0">
          <a:solidFill>
            <a:schemeClr val="tx2"/>
          </a:solidFill>
          <a:latin typeface="+mn-lt"/>
          <a:ea typeface="+mn-ea"/>
          <a:cs typeface="+mn-cs"/>
        </a:defRPr>
      </a:lvl2pPr>
      <a:lvl3pPr marL="1371600" indent="-384048" algn="l" defTabSz="914400" rtl="0" eaLnBrk="1" latinLnBrk="0" hangingPunct="1">
        <a:lnSpc>
          <a:spcPct val="94000"/>
        </a:lnSpc>
        <a:spcBef>
          <a:spcPts val="500"/>
        </a:spcBef>
        <a:spcAft>
          <a:spcPts val="200"/>
        </a:spcAft>
        <a:buFont typeface="Franklin Gothic Book" panose="020B0503020102020204" pitchFamily="34" charset="0"/>
        <a:buChar char="■"/>
        <a:defRPr sz="1800" kern="1200" baseline="0">
          <a:solidFill>
            <a:schemeClr val="tx2"/>
          </a:solidFill>
          <a:latin typeface="+mn-lt"/>
          <a:ea typeface="+mn-ea"/>
          <a:cs typeface="+mn-cs"/>
        </a:defRPr>
      </a:lvl3pPr>
      <a:lvl4pPr marL="1828800" indent="-384048" algn="l" defTabSz="914400" rtl="0" eaLnBrk="1" latinLnBrk="0" hangingPunct="1">
        <a:lnSpc>
          <a:spcPct val="94000"/>
        </a:lnSpc>
        <a:spcBef>
          <a:spcPts val="500"/>
        </a:spcBef>
        <a:spcAft>
          <a:spcPts val="200"/>
        </a:spcAft>
        <a:buFont typeface="Franklin Gothic Book" panose="020B0503020102020204" pitchFamily="34" charset="0"/>
        <a:buChar char="–"/>
        <a:defRPr sz="1800" i="1" kern="1200" baseline="0">
          <a:solidFill>
            <a:schemeClr val="tx2"/>
          </a:solidFill>
          <a:latin typeface="+mn-lt"/>
          <a:ea typeface="+mn-ea"/>
          <a:cs typeface="+mn-cs"/>
        </a:defRPr>
      </a:lvl4pPr>
      <a:lvl5pPr marL="2286000" indent="-384048" algn="l" defTabSz="914400" rtl="0" eaLnBrk="1" latinLnBrk="0" hangingPunct="1">
        <a:lnSpc>
          <a:spcPct val="94000"/>
        </a:lnSpc>
        <a:spcBef>
          <a:spcPts val="500"/>
        </a:spcBef>
        <a:spcAft>
          <a:spcPts val="200"/>
        </a:spcAft>
        <a:buFont typeface="Franklin Gothic Book" panose="020B0503020102020204" pitchFamily="34" charset="0"/>
        <a:buChar char="■"/>
        <a:defRPr sz="1600" kern="1200" baseline="0">
          <a:solidFill>
            <a:schemeClr val="tx2"/>
          </a:solidFill>
          <a:latin typeface="+mn-lt"/>
          <a:ea typeface="+mn-ea"/>
          <a:cs typeface="+mn-cs"/>
        </a:defRPr>
      </a:lvl5pPr>
      <a:lvl6pPr marL="2743200" indent="-384048" algn="l" defTabSz="914400" rtl="0" eaLnBrk="1" latinLnBrk="0" hangingPunct="1">
        <a:lnSpc>
          <a:spcPct val="94000"/>
        </a:lnSpc>
        <a:spcBef>
          <a:spcPts val="500"/>
        </a:spcBef>
        <a:spcAft>
          <a:spcPts val="200"/>
        </a:spcAft>
        <a:buFont typeface="Franklin Gothic Book" panose="020B0503020102020204" pitchFamily="34" charset="0"/>
        <a:buChar char="–"/>
        <a:defRPr sz="1600" i="1" kern="1200" baseline="0">
          <a:solidFill>
            <a:schemeClr val="tx2"/>
          </a:solidFill>
          <a:latin typeface="+mn-lt"/>
          <a:ea typeface="+mn-ea"/>
          <a:cs typeface="+mn-cs"/>
        </a:defRPr>
      </a:lvl6pPr>
      <a:lvl7pPr marL="3200400" indent="-384048" algn="l" defTabSz="914400" rtl="0" eaLnBrk="1" latinLnBrk="0" hangingPunct="1">
        <a:lnSpc>
          <a:spcPct val="94000"/>
        </a:lnSpc>
        <a:spcBef>
          <a:spcPts val="500"/>
        </a:spcBef>
        <a:spcAft>
          <a:spcPts val="200"/>
        </a:spcAft>
        <a:buFont typeface="Franklin Gothic Book" panose="020B0503020102020204" pitchFamily="34" charset="0"/>
        <a:buChar char="■"/>
        <a:defRPr sz="1400" kern="1200" baseline="0">
          <a:solidFill>
            <a:schemeClr val="tx2"/>
          </a:solidFill>
          <a:latin typeface="+mn-lt"/>
          <a:ea typeface="+mn-ea"/>
          <a:cs typeface="+mn-cs"/>
        </a:defRPr>
      </a:lvl7pPr>
      <a:lvl8pPr marL="3657600" indent="-384048" algn="l" defTabSz="914400" rtl="0" eaLnBrk="1" latinLnBrk="0" hangingPunct="1">
        <a:lnSpc>
          <a:spcPct val="94000"/>
        </a:lnSpc>
        <a:spcBef>
          <a:spcPts val="500"/>
        </a:spcBef>
        <a:spcAft>
          <a:spcPts val="200"/>
        </a:spcAft>
        <a:buFont typeface="Franklin Gothic Book" panose="020B0503020102020204" pitchFamily="34" charset="0"/>
        <a:buChar char="–"/>
        <a:defRPr sz="1400" i="1" kern="1200" baseline="0">
          <a:solidFill>
            <a:schemeClr val="tx2"/>
          </a:solidFill>
          <a:latin typeface="+mn-lt"/>
          <a:ea typeface="+mn-ea"/>
          <a:cs typeface="+mn-cs"/>
        </a:defRPr>
      </a:lvl8pPr>
      <a:lvl9pPr marL="4114800" indent="-384048" algn="l" defTabSz="914400" rtl="0" eaLnBrk="1" latinLnBrk="0" hangingPunct="1">
        <a:lnSpc>
          <a:spcPct val="94000"/>
        </a:lnSpc>
        <a:spcBef>
          <a:spcPts val="500"/>
        </a:spcBef>
        <a:spcAft>
          <a:spcPts val="200"/>
        </a:spcAft>
        <a:buFont typeface="Franklin Gothic Book" panose="020B0503020102020204" pitchFamily="34" charset="0"/>
        <a:buChar char="■"/>
        <a:defRPr sz="1400" kern="1200" baseline="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3" orient="horz" pos="1368">
          <p15:clr>
            <a:srgbClr val="F26B43"/>
          </p15:clr>
        </p15:guide>
        <p15:guide id="4" orient="horz" pos="1440">
          <p15:clr>
            <a:srgbClr val="F26B43"/>
          </p15:clr>
        </p15:guide>
        <p15:guide id="6" orient="horz" pos="3696">
          <p15:clr>
            <a:srgbClr val="F26B43"/>
          </p15:clr>
        </p15:guide>
        <p15:guide id="7" orient="horz" pos="432">
          <p15:clr>
            <a:srgbClr val="F26B43"/>
          </p15:clr>
        </p15:guide>
        <p15:guide id="8" orient="horz" pos="1512">
          <p15:clr>
            <a:srgbClr val="F26B43"/>
          </p15:clr>
        </p15:guide>
        <p15:guide id="9" pos="6912">
          <p15:clr>
            <a:srgbClr val="F26B43"/>
          </p15:clr>
        </p15:guide>
        <p15:guide id="10" pos="936">
          <p15:clr>
            <a:srgbClr val="F26B43"/>
          </p15:clr>
        </p15:guide>
        <p15:guide id="11" pos="864">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90220817"/>
      </p:ext>
    </p:extLst>
  </p:cSld>
  <p:clrMap bg1="lt1" tx1="dk1" bg2="lt2" tx2="dk2" accent1="accent1" accent2="accent2" accent3="accent3" accent4="accent4" accent5="accent5" accent6="accent6" hlink="hlink" folHlink="folHlink"/>
  <p:sldLayoutIdLst>
    <p:sldLayoutId id="2147483833" r:id="rId1"/>
    <p:sldLayoutId id="2147483834" r:id="rId2"/>
    <p:sldLayoutId id="2147483835" r:id="rId3"/>
    <p:sldLayoutId id="2147483836" r:id="rId4"/>
    <p:sldLayoutId id="2147483837" r:id="rId5"/>
    <p:sldLayoutId id="2147483838" r:id="rId6"/>
    <p:sldLayoutId id="2147483839" r:id="rId7"/>
    <p:sldLayoutId id="2147483840" r:id="rId8"/>
    <p:sldLayoutId id="2147483841" r:id="rId9"/>
    <p:sldLayoutId id="2147483842" r:id="rId10"/>
    <p:sldLayoutId id="2147483843" r:id="rId11"/>
    <p:sldLayoutId id="2147483844" r:id="rId12"/>
    <p:sldLayoutId id="2147483845" r:id="rId13"/>
    <p:sldLayoutId id="2147483846" r:id="rId14"/>
    <p:sldLayoutId id="2147483847" r:id="rId15"/>
    <p:sldLayoutId id="2147483848" r:id="rId16"/>
    <p:sldLayoutId id="2147483849" r:id="rId17"/>
    <p:sldLayoutId id="2147483850" r:id="rId18"/>
    <p:sldLayoutId id="2147483851" r:id="rId19"/>
    <p:sldLayoutId id="2147483852" r:id="rId20"/>
    <p:sldLayoutId id="2147483853" r:id="rId21"/>
    <p:sldLayoutId id="2147483854" r:id="rId22"/>
    <p:sldLayoutId id="2147483855" r:id="rId23"/>
    <p:sldLayoutId id="2147483856" r:id="rId24"/>
    <p:sldLayoutId id="2147483857" r:id="rId25"/>
    <p:sldLayoutId id="2147483858"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86140159"/>
      </p:ext>
    </p:extLst>
  </p:cSld>
  <p:clrMap bg1="lt1" tx1="dk1" bg2="lt2" tx2="dk2" accent1="accent1" accent2="accent2" accent3="accent3" accent4="accent4" accent5="accent5" accent6="accent6" hlink="hlink" folHlink="folHlink"/>
  <p:sldLayoutIdLst>
    <p:sldLayoutId id="2147483860" r:id="rId1"/>
    <p:sldLayoutId id="2147483861" r:id="rId2"/>
    <p:sldLayoutId id="2147483862" r:id="rId3"/>
    <p:sldLayoutId id="2147483863" r:id="rId4"/>
    <p:sldLayoutId id="2147483864" r:id="rId5"/>
    <p:sldLayoutId id="2147483865" r:id="rId6"/>
    <p:sldLayoutId id="2147483866" r:id="rId7"/>
    <p:sldLayoutId id="2147483867" r:id="rId8"/>
    <p:sldLayoutId id="2147483868" r:id="rId9"/>
    <p:sldLayoutId id="2147483869" r:id="rId10"/>
    <p:sldLayoutId id="2147483870" r:id="rId11"/>
    <p:sldLayoutId id="2147483871" r:id="rId12"/>
    <p:sldLayoutId id="2147483872" r:id="rId13"/>
    <p:sldLayoutId id="2147483873" r:id="rId14"/>
    <p:sldLayoutId id="2147483874" r:id="rId15"/>
    <p:sldLayoutId id="2147483875" r:id="rId16"/>
    <p:sldLayoutId id="2147483876" r:id="rId17"/>
    <p:sldLayoutId id="2147483877" r:id="rId18"/>
    <p:sldLayoutId id="2147483878" r:id="rId19"/>
    <p:sldLayoutId id="2147483879" r:id="rId20"/>
    <p:sldLayoutId id="2147483880" r:id="rId21"/>
    <p:sldLayoutId id="2147483881" r:id="rId22"/>
    <p:sldLayoutId id="2147483882" r:id="rId23"/>
    <p:sldLayoutId id="2147483883" r:id="rId24"/>
    <p:sldLayoutId id="2147483884" r:id="rId25"/>
    <p:sldLayoutId id="2147483885"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74034312"/>
      </p:ext>
    </p:extLst>
  </p:cSld>
  <p:clrMap bg1="lt1" tx1="dk1" bg2="lt2" tx2="dk2" accent1="accent1" accent2="accent2" accent3="accent3" accent4="accent4" accent5="accent5" accent6="accent6" hlink="hlink" folHlink="folHlink"/>
  <p:sldLayoutIdLst>
    <p:sldLayoutId id="2147483887" r:id="rId1"/>
    <p:sldLayoutId id="2147483888" r:id="rId2"/>
    <p:sldLayoutId id="2147483889" r:id="rId3"/>
    <p:sldLayoutId id="2147483890" r:id="rId4"/>
    <p:sldLayoutId id="2147483891" r:id="rId5"/>
    <p:sldLayoutId id="2147483892" r:id="rId6"/>
    <p:sldLayoutId id="2147483893" r:id="rId7"/>
    <p:sldLayoutId id="2147483894" r:id="rId8"/>
    <p:sldLayoutId id="2147483895" r:id="rId9"/>
    <p:sldLayoutId id="2147483896" r:id="rId10"/>
    <p:sldLayoutId id="2147483897" r:id="rId11"/>
    <p:sldLayoutId id="2147483898" r:id="rId12"/>
    <p:sldLayoutId id="2147483899" r:id="rId13"/>
    <p:sldLayoutId id="2147483900" r:id="rId14"/>
    <p:sldLayoutId id="2147483901" r:id="rId15"/>
    <p:sldLayoutId id="2147483902" r:id="rId16"/>
    <p:sldLayoutId id="2147483903" r:id="rId17"/>
    <p:sldLayoutId id="2147483904" r:id="rId18"/>
    <p:sldLayoutId id="2147483905" r:id="rId19"/>
    <p:sldLayoutId id="2147483906" r:id="rId20"/>
    <p:sldLayoutId id="2147483907" r:id="rId21"/>
    <p:sldLayoutId id="2147483908" r:id="rId22"/>
    <p:sldLayoutId id="2147483909" r:id="rId23"/>
    <p:sldLayoutId id="2147483910" r:id="rId24"/>
    <p:sldLayoutId id="2147483911" r:id="rId25"/>
    <p:sldLayoutId id="2147483912"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4" name="Rectangle 20">
            <a:extLst>
              <a:ext uri="{FF2B5EF4-FFF2-40B4-BE49-F238E27FC236}">
                <a16:creationId xmlns:a16="http://schemas.microsoft.com/office/drawing/2014/main" id="{BBB96F37-5B54-4222-B586-30EBFBCF7814}"/>
              </a:ext>
            </a:extLst>
          </p:cNvPr>
          <p:cNvSpPr>
            <a:spLocks noChangeAspect="1"/>
          </p:cNvSpPr>
          <p:nvPr userDrawn="1"/>
        </p:nvSpPr>
        <p:spPr>
          <a:xfrm>
            <a:off x="1002394" y="1049868"/>
            <a:ext cx="5372509" cy="5808133"/>
          </a:xfrm>
          <a:prstGeom prst="rect">
            <a:avLst/>
          </a:prstGeom>
          <a:solidFill>
            <a:srgbClr val="A6192E"/>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de-DE" sz="2400" b="0" i="0" u="none" strike="noStrike" kern="0" cap="none" spc="0" normalizeH="0" baseline="0" noProof="0">
              <a:ln>
                <a:noFill/>
              </a:ln>
              <a:solidFill>
                <a:srgbClr val="FFFFFF"/>
              </a:solidFill>
              <a:effectLst/>
              <a:uLnTx/>
              <a:uFillTx/>
              <a:latin typeface="Calibri" panose="020F0502020204030204"/>
              <a:ea typeface="+mn-ea"/>
              <a:cs typeface="+mn-cs"/>
            </a:endParaRPr>
          </a:p>
        </p:txBody>
      </p:sp>
      <p:pic>
        <p:nvPicPr>
          <p:cNvPr id="7" name="Picture 6">
            <a:extLst>
              <a:ext uri="{FF2B5EF4-FFF2-40B4-BE49-F238E27FC236}">
                <a16:creationId xmlns:a16="http://schemas.microsoft.com/office/drawing/2014/main" id="{F3AC0990-1522-42E6-A417-4E1E6D336D9E}"/>
              </a:ext>
            </a:extLst>
          </p:cNvPr>
          <p:cNvPicPr>
            <a:picLocks noChangeAspect="1" noChangeArrowheads="1"/>
          </p:cNvPicPr>
          <p:nvPr userDrawn="1"/>
        </p:nvPicPr>
        <p:blipFill>
          <a:blip r:embed="rId6"/>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50098563"/>
      </p:ext>
    </p:extLst>
  </p:cSld>
  <p:clrMap bg1="lt1" tx1="dk1" bg2="lt2" tx2="dk2" accent1="accent1" accent2="accent2" accent3="accent3" accent4="accent4" accent5="accent5" accent6="accent6" hlink="hlink" folHlink="folHlink"/>
  <p:sldLayoutIdLst>
    <p:sldLayoutId id="2147483914" r:id="rId1"/>
    <p:sldLayoutId id="2147483915" r:id="rId2"/>
    <p:sldLayoutId id="2147483916" r:id="rId3"/>
    <p:sldLayoutId id="2147483917" r:id="rId4"/>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5170435"/>
      </p:ext>
    </p:extLst>
  </p:cSld>
  <p:clrMap bg1="lt1" tx1="dk1" bg2="lt2" tx2="dk2" accent1="accent1" accent2="accent2" accent3="accent3" accent4="accent4" accent5="accent5" accent6="accent6" hlink="hlink" folHlink="folHlink"/>
  <p:sldLayoutIdLst>
    <p:sldLayoutId id="2147483920" r:id="rId1"/>
    <p:sldLayoutId id="2147483921" r:id="rId2"/>
    <p:sldLayoutId id="2147483922" r:id="rId3"/>
    <p:sldLayoutId id="2147483923" r:id="rId4"/>
    <p:sldLayoutId id="2147483924" r:id="rId5"/>
    <p:sldLayoutId id="2147483925" r:id="rId6"/>
    <p:sldLayoutId id="2147483926" r:id="rId7"/>
    <p:sldLayoutId id="2147483927" r:id="rId8"/>
    <p:sldLayoutId id="2147483928" r:id="rId9"/>
    <p:sldLayoutId id="2147483929" r:id="rId10"/>
    <p:sldLayoutId id="2147483930" r:id="rId11"/>
    <p:sldLayoutId id="2147483931" r:id="rId12"/>
    <p:sldLayoutId id="2147483932" r:id="rId13"/>
    <p:sldLayoutId id="2147483933" r:id="rId14"/>
    <p:sldLayoutId id="2147483934" r:id="rId15"/>
    <p:sldLayoutId id="2147483935" r:id="rId16"/>
    <p:sldLayoutId id="2147483936" r:id="rId17"/>
    <p:sldLayoutId id="2147483937" r:id="rId18"/>
    <p:sldLayoutId id="2147483938" r:id="rId19"/>
    <p:sldLayoutId id="2147483939" r:id="rId20"/>
    <p:sldLayoutId id="2147483940" r:id="rId21"/>
    <p:sldLayoutId id="2147483941" r:id="rId22"/>
    <p:sldLayoutId id="2147483942" r:id="rId23"/>
    <p:sldLayoutId id="2147483943" r:id="rId24"/>
    <p:sldLayoutId id="2147483944" r:id="rId25"/>
    <p:sldLayoutId id="2147483945"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1419369"/>
      </p:ext>
    </p:extLst>
  </p:cSld>
  <p:clrMap bg1="lt1" tx1="dk1" bg2="lt2" tx2="dk2" accent1="accent1" accent2="accent2" accent3="accent3" accent4="accent4" accent5="accent5" accent6="accent6" hlink="hlink" folHlink="folHlink"/>
  <p:sldLayoutIdLst>
    <p:sldLayoutId id="2147483947" r:id="rId1"/>
    <p:sldLayoutId id="2147483948" r:id="rId2"/>
    <p:sldLayoutId id="2147483949" r:id="rId3"/>
    <p:sldLayoutId id="2147483950" r:id="rId4"/>
    <p:sldLayoutId id="2147483951" r:id="rId5"/>
    <p:sldLayoutId id="2147483952" r:id="rId6"/>
    <p:sldLayoutId id="2147483953" r:id="rId7"/>
    <p:sldLayoutId id="2147483954" r:id="rId8"/>
    <p:sldLayoutId id="2147483955" r:id="rId9"/>
    <p:sldLayoutId id="2147483956" r:id="rId10"/>
    <p:sldLayoutId id="2147483957" r:id="rId11"/>
    <p:sldLayoutId id="2147483958" r:id="rId12"/>
    <p:sldLayoutId id="2147483959" r:id="rId13"/>
    <p:sldLayoutId id="2147483960" r:id="rId14"/>
    <p:sldLayoutId id="2147483961" r:id="rId15"/>
    <p:sldLayoutId id="2147483962" r:id="rId16"/>
    <p:sldLayoutId id="2147483963" r:id="rId17"/>
    <p:sldLayoutId id="2147483964" r:id="rId18"/>
    <p:sldLayoutId id="2147483965" r:id="rId19"/>
    <p:sldLayoutId id="2147483966" r:id="rId20"/>
    <p:sldLayoutId id="2147483967" r:id="rId21"/>
    <p:sldLayoutId id="2147483968" r:id="rId22"/>
    <p:sldLayoutId id="2147483969" r:id="rId23"/>
    <p:sldLayoutId id="2147483970" r:id="rId24"/>
    <p:sldLayoutId id="2147483971" r:id="rId25"/>
    <p:sldLayoutId id="2147483972"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03714763"/>
      </p:ext>
    </p:extLst>
  </p:cSld>
  <p:clrMap bg1="lt1" tx1="dk1" bg2="lt2" tx2="dk2" accent1="accent1" accent2="accent2" accent3="accent3" accent4="accent4" accent5="accent5" accent6="accent6" hlink="hlink" folHlink="folHlink"/>
  <p:sldLayoutIdLst>
    <p:sldLayoutId id="2147483974" r:id="rId1"/>
    <p:sldLayoutId id="2147483975" r:id="rId2"/>
    <p:sldLayoutId id="2147483976" r:id="rId3"/>
    <p:sldLayoutId id="2147483977" r:id="rId4"/>
    <p:sldLayoutId id="2147483978" r:id="rId5"/>
    <p:sldLayoutId id="2147483979" r:id="rId6"/>
    <p:sldLayoutId id="2147483980" r:id="rId7"/>
    <p:sldLayoutId id="2147483981" r:id="rId8"/>
    <p:sldLayoutId id="2147483982" r:id="rId9"/>
    <p:sldLayoutId id="2147483983" r:id="rId10"/>
    <p:sldLayoutId id="2147483984" r:id="rId11"/>
    <p:sldLayoutId id="2147483985" r:id="rId12"/>
    <p:sldLayoutId id="2147483986" r:id="rId13"/>
    <p:sldLayoutId id="2147483987" r:id="rId14"/>
    <p:sldLayoutId id="2147483988" r:id="rId15"/>
    <p:sldLayoutId id="2147483989" r:id="rId16"/>
    <p:sldLayoutId id="2147483990" r:id="rId17"/>
    <p:sldLayoutId id="2147483991" r:id="rId18"/>
    <p:sldLayoutId id="2147483992" r:id="rId19"/>
    <p:sldLayoutId id="2147483993" r:id="rId20"/>
    <p:sldLayoutId id="2147483994" r:id="rId21"/>
    <p:sldLayoutId id="2147483995" r:id="rId22"/>
    <p:sldLayoutId id="2147483996" r:id="rId23"/>
    <p:sldLayoutId id="2147483997" r:id="rId24"/>
    <p:sldLayoutId id="2147483998" r:id="rId25"/>
    <p:sldLayoutId id="2147483999"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28898783"/>
      </p:ext>
    </p:extLst>
  </p:cSld>
  <p:clrMap bg1="lt1" tx1="dk1" bg2="lt2" tx2="dk2" accent1="accent1" accent2="accent2" accent3="accent3" accent4="accent4" accent5="accent5" accent6="accent6" hlink="hlink" folHlink="folHlink"/>
  <p:sldLayoutIdLst>
    <p:sldLayoutId id="2147484001" r:id="rId1"/>
    <p:sldLayoutId id="2147484002" r:id="rId2"/>
    <p:sldLayoutId id="2147484003" r:id="rId3"/>
    <p:sldLayoutId id="2147484004" r:id="rId4"/>
    <p:sldLayoutId id="2147484005" r:id="rId5"/>
    <p:sldLayoutId id="2147484006" r:id="rId6"/>
    <p:sldLayoutId id="2147484007" r:id="rId7"/>
    <p:sldLayoutId id="2147484008" r:id="rId8"/>
    <p:sldLayoutId id="2147484009" r:id="rId9"/>
    <p:sldLayoutId id="2147484010" r:id="rId10"/>
    <p:sldLayoutId id="2147484011" r:id="rId11"/>
    <p:sldLayoutId id="2147484012" r:id="rId12"/>
    <p:sldLayoutId id="2147484013" r:id="rId13"/>
    <p:sldLayoutId id="2147484014" r:id="rId14"/>
    <p:sldLayoutId id="2147484015" r:id="rId15"/>
    <p:sldLayoutId id="2147484016" r:id="rId16"/>
    <p:sldLayoutId id="2147484017" r:id="rId17"/>
    <p:sldLayoutId id="2147484018" r:id="rId18"/>
    <p:sldLayoutId id="2147484019" r:id="rId19"/>
    <p:sldLayoutId id="2147484020" r:id="rId20"/>
    <p:sldLayoutId id="2147484021" r:id="rId21"/>
    <p:sldLayoutId id="2147484022" r:id="rId22"/>
    <p:sldLayoutId id="2147484023" r:id="rId23"/>
    <p:sldLayoutId id="2147484024" r:id="rId24"/>
    <p:sldLayoutId id="2147484025" r:id="rId25"/>
    <p:sldLayoutId id="2147484026"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12322414"/>
      </p:ext>
    </p:extLst>
  </p:cSld>
  <p:clrMap bg1="lt1" tx1="dk1" bg2="lt2" tx2="dk2" accent1="accent1" accent2="accent2" accent3="accent3" accent4="accent4" accent5="accent5" accent6="accent6" hlink="hlink" folHlink="folHlink"/>
  <p:sldLayoutIdLst>
    <p:sldLayoutId id="2147484028" r:id="rId1"/>
    <p:sldLayoutId id="2147484029" r:id="rId2"/>
    <p:sldLayoutId id="2147484030" r:id="rId3"/>
    <p:sldLayoutId id="2147484031" r:id="rId4"/>
    <p:sldLayoutId id="2147484032" r:id="rId5"/>
    <p:sldLayoutId id="2147484033" r:id="rId6"/>
    <p:sldLayoutId id="2147484034" r:id="rId7"/>
    <p:sldLayoutId id="2147484035" r:id="rId8"/>
    <p:sldLayoutId id="2147484036" r:id="rId9"/>
    <p:sldLayoutId id="2147484037" r:id="rId10"/>
    <p:sldLayoutId id="2147484038" r:id="rId11"/>
    <p:sldLayoutId id="2147484039" r:id="rId12"/>
    <p:sldLayoutId id="2147484040" r:id="rId13"/>
    <p:sldLayoutId id="2147484041" r:id="rId14"/>
    <p:sldLayoutId id="2147484042" r:id="rId15"/>
    <p:sldLayoutId id="2147484043" r:id="rId16"/>
    <p:sldLayoutId id="2147484044" r:id="rId17"/>
    <p:sldLayoutId id="2147484045" r:id="rId18"/>
    <p:sldLayoutId id="2147484046" r:id="rId19"/>
    <p:sldLayoutId id="2147484047" r:id="rId20"/>
    <p:sldLayoutId id="2147484048" r:id="rId21"/>
    <p:sldLayoutId id="2147484049" r:id="rId22"/>
    <p:sldLayoutId id="2147484050" r:id="rId23"/>
    <p:sldLayoutId id="2147484051" r:id="rId24"/>
    <p:sldLayoutId id="2147484052" r:id="rId25"/>
    <p:sldLayoutId id="2147484053"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51343624"/>
      </p:ext>
    </p:extLst>
  </p:cSld>
  <p:clrMap bg1="lt1" tx1="dk1" bg2="lt2" tx2="dk2" accent1="accent1" accent2="accent2" accent3="accent3" accent4="accent4" accent5="accent5" accent6="accent6" hlink="hlink" folHlink="folHlink"/>
  <p:sldLayoutIdLst>
    <p:sldLayoutId id="2147484055" r:id="rId1"/>
    <p:sldLayoutId id="2147484056" r:id="rId2"/>
    <p:sldLayoutId id="2147484057" r:id="rId3"/>
    <p:sldLayoutId id="2147484058" r:id="rId4"/>
    <p:sldLayoutId id="2147484059" r:id="rId5"/>
    <p:sldLayoutId id="2147484060" r:id="rId6"/>
    <p:sldLayoutId id="2147484061" r:id="rId7"/>
    <p:sldLayoutId id="2147484062" r:id="rId8"/>
    <p:sldLayoutId id="2147484063" r:id="rId9"/>
    <p:sldLayoutId id="2147484064" r:id="rId10"/>
    <p:sldLayoutId id="2147484065" r:id="rId11"/>
    <p:sldLayoutId id="2147484066" r:id="rId12"/>
    <p:sldLayoutId id="2147484067" r:id="rId13"/>
    <p:sldLayoutId id="2147484068" r:id="rId14"/>
    <p:sldLayoutId id="2147484069" r:id="rId15"/>
    <p:sldLayoutId id="2147484070" r:id="rId16"/>
    <p:sldLayoutId id="2147484071" r:id="rId17"/>
    <p:sldLayoutId id="2147484072" r:id="rId18"/>
    <p:sldLayoutId id="2147484073" r:id="rId19"/>
    <p:sldLayoutId id="2147484074" r:id="rId20"/>
    <p:sldLayoutId id="2147484075" r:id="rId21"/>
    <p:sldLayoutId id="2147484076" r:id="rId22"/>
    <p:sldLayoutId id="2147484077" r:id="rId23"/>
    <p:sldLayoutId id="2147484078" r:id="rId24"/>
    <p:sldLayoutId id="2147484079" r:id="rId25"/>
    <p:sldLayoutId id="2147484080"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4" name="Rectangle 20">
            <a:extLst>
              <a:ext uri="{FF2B5EF4-FFF2-40B4-BE49-F238E27FC236}">
                <a16:creationId xmlns:a16="http://schemas.microsoft.com/office/drawing/2014/main" id="{BBB96F37-5B54-4222-B586-30EBFBCF7814}"/>
              </a:ext>
            </a:extLst>
          </p:cNvPr>
          <p:cNvSpPr>
            <a:spLocks noChangeAspect="1"/>
          </p:cNvSpPr>
          <p:nvPr userDrawn="1"/>
        </p:nvSpPr>
        <p:spPr>
          <a:xfrm>
            <a:off x="1002394" y="1049868"/>
            <a:ext cx="5372509" cy="5808133"/>
          </a:xfrm>
          <a:prstGeom prst="rect">
            <a:avLst/>
          </a:prstGeom>
          <a:solidFill>
            <a:srgbClr val="A6192E"/>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de-DE" sz="2400" b="0" i="0" u="none" strike="noStrike" kern="0" cap="none" spc="0" normalizeH="0" baseline="0" noProof="0">
              <a:ln>
                <a:noFill/>
              </a:ln>
              <a:solidFill>
                <a:srgbClr val="FFFFFF"/>
              </a:solidFill>
              <a:effectLst/>
              <a:uLnTx/>
              <a:uFillTx/>
              <a:latin typeface="Calibri" panose="020F0502020204030204"/>
              <a:ea typeface="+mn-ea"/>
              <a:cs typeface="+mn-cs"/>
            </a:endParaRPr>
          </a:p>
        </p:txBody>
      </p:sp>
      <p:pic>
        <p:nvPicPr>
          <p:cNvPr id="7" name="Picture 6">
            <a:extLst>
              <a:ext uri="{FF2B5EF4-FFF2-40B4-BE49-F238E27FC236}">
                <a16:creationId xmlns:a16="http://schemas.microsoft.com/office/drawing/2014/main" id="{F3AC0990-1522-42E6-A417-4E1E6D336D9E}"/>
              </a:ext>
            </a:extLst>
          </p:cNvPr>
          <p:cNvPicPr>
            <a:picLocks noChangeAspect="1" noChangeArrowheads="1"/>
          </p:cNvPicPr>
          <p:nvPr userDrawn="1"/>
        </p:nvPicPr>
        <p:blipFill>
          <a:blip r:embed="rId6"/>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1093361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7713072"/>
      </p:ext>
    </p:extLst>
  </p:cSld>
  <p:clrMap bg1="lt1" tx1="dk1" bg2="lt2" tx2="dk2" accent1="accent1" accent2="accent2" accent3="accent3" accent4="accent4" accent5="accent5" accent6="accent6" hlink="hlink" folHlink="folHlink"/>
  <p:sldLayoutIdLst>
    <p:sldLayoutId id="2147484082" r:id="rId1"/>
    <p:sldLayoutId id="2147484083" r:id="rId2"/>
    <p:sldLayoutId id="2147484084" r:id="rId3"/>
    <p:sldLayoutId id="2147484085" r:id="rId4"/>
    <p:sldLayoutId id="2147484086" r:id="rId5"/>
    <p:sldLayoutId id="2147484087" r:id="rId6"/>
    <p:sldLayoutId id="2147484088" r:id="rId7"/>
    <p:sldLayoutId id="2147484089" r:id="rId8"/>
    <p:sldLayoutId id="2147484090" r:id="rId9"/>
    <p:sldLayoutId id="2147484091" r:id="rId10"/>
    <p:sldLayoutId id="2147484092" r:id="rId11"/>
    <p:sldLayoutId id="2147484093" r:id="rId12"/>
    <p:sldLayoutId id="2147484094" r:id="rId13"/>
    <p:sldLayoutId id="2147484095" r:id="rId14"/>
    <p:sldLayoutId id="2147484096" r:id="rId15"/>
    <p:sldLayoutId id="2147484097" r:id="rId16"/>
    <p:sldLayoutId id="2147484098" r:id="rId17"/>
    <p:sldLayoutId id="2147484099" r:id="rId18"/>
    <p:sldLayoutId id="2147484100" r:id="rId19"/>
    <p:sldLayoutId id="2147484101" r:id="rId20"/>
    <p:sldLayoutId id="2147484102" r:id="rId21"/>
    <p:sldLayoutId id="2147484103" r:id="rId22"/>
    <p:sldLayoutId id="2147484104" r:id="rId23"/>
    <p:sldLayoutId id="2147484105" r:id="rId24"/>
    <p:sldLayoutId id="2147484106" r:id="rId25"/>
    <p:sldLayoutId id="2147484107"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68093079"/>
      </p:ext>
    </p:extLst>
  </p:cSld>
  <p:clrMap bg1="lt1" tx1="dk1" bg2="lt2" tx2="dk2" accent1="accent1" accent2="accent2" accent3="accent3" accent4="accent4" accent5="accent5" accent6="accent6" hlink="hlink" folHlink="folHlink"/>
  <p:sldLayoutIdLst>
    <p:sldLayoutId id="2147484109" r:id="rId1"/>
    <p:sldLayoutId id="2147484110" r:id="rId2"/>
    <p:sldLayoutId id="2147484111" r:id="rId3"/>
    <p:sldLayoutId id="2147484112" r:id="rId4"/>
    <p:sldLayoutId id="2147484113" r:id="rId5"/>
    <p:sldLayoutId id="2147484114" r:id="rId6"/>
    <p:sldLayoutId id="2147484115" r:id="rId7"/>
    <p:sldLayoutId id="2147484116" r:id="rId8"/>
    <p:sldLayoutId id="2147484117" r:id="rId9"/>
    <p:sldLayoutId id="2147484118" r:id="rId10"/>
    <p:sldLayoutId id="2147484119" r:id="rId11"/>
    <p:sldLayoutId id="2147484120" r:id="rId12"/>
    <p:sldLayoutId id="2147484121" r:id="rId13"/>
    <p:sldLayoutId id="2147484122" r:id="rId14"/>
    <p:sldLayoutId id="2147484123" r:id="rId15"/>
    <p:sldLayoutId id="2147484124" r:id="rId16"/>
    <p:sldLayoutId id="2147484125" r:id="rId17"/>
    <p:sldLayoutId id="2147484126" r:id="rId18"/>
    <p:sldLayoutId id="2147484127" r:id="rId19"/>
    <p:sldLayoutId id="2147484128" r:id="rId20"/>
    <p:sldLayoutId id="2147484129" r:id="rId21"/>
    <p:sldLayoutId id="2147484130" r:id="rId22"/>
    <p:sldLayoutId id="2147484131" r:id="rId23"/>
    <p:sldLayoutId id="2147484132" r:id="rId24"/>
    <p:sldLayoutId id="2147484133" r:id="rId25"/>
    <p:sldLayoutId id="2147484134"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5686806"/>
      </p:ext>
    </p:extLst>
  </p:cSld>
  <p:clrMap bg1="lt1" tx1="dk1" bg2="lt2" tx2="dk2" accent1="accent1" accent2="accent2" accent3="accent3" accent4="accent4" accent5="accent5" accent6="accent6" hlink="hlink" folHlink="folHlink"/>
  <p:sldLayoutIdLst>
    <p:sldLayoutId id="2147484136" r:id="rId1"/>
    <p:sldLayoutId id="2147484137" r:id="rId2"/>
    <p:sldLayoutId id="2147484138" r:id="rId3"/>
    <p:sldLayoutId id="2147484139" r:id="rId4"/>
    <p:sldLayoutId id="2147484140" r:id="rId5"/>
    <p:sldLayoutId id="2147484141" r:id="rId6"/>
    <p:sldLayoutId id="2147484142" r:id="rId7"/>
    <p:sldLayoutId id="2147484143" r:id="rId8"/>
    <p:sldLayoutId id="2147484144" r:id="rId9"/>
    <p:sldLayoutId id="2147484145" r:id="rId10"/>
    <p:sldLayoutId id="2147484146" r:id="rId11"/>
    <p:sldLayoutId id="2147484147" r:id="rId12"/>
    <p:sldLayoutId id="2147484148" r:id="rId13"/>
    <p:sldLayoutId id="2147484149" r:id="rId14"/>
    <p:sldLayoutId id="2147484150" r:id="rId15"/>
    <p:sldLayoutId id="2147484151" r:id="rId16"/>
    <p:sldLayoutId id="2147484152" r:id="rId17"/>
    <p:sldLayoutId id="2147484153" r:id="rId18"/>
    <p:sldLayoutId id="2147484154" r:id="rId19"/>
    <p:sldLayoutId id="2147484155" r:id="rId20"/>
    <p:sldLayoutId id="2147484156" r:id="rId21"/>
    <p:sldLayoutId id="2147484157" r:id="rId22"/>
    <p:sldLayoutId id="2147484158" r:id="rId23"/>
    <p:sldLayoutId id="2147484159" r:id="rId24"/>
    <p:sldLayoutId id="2147484160" r:id="rId25"/>
    <p:sldLayoutId id="2147484161"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28799225"/>
      </p:ext>
    </p:extLst>
  </p:cSld>
  <p:clrMap bg1="lt1" tx1="dk1" bg2="lt2" tx2="dk2" accent1="accent1" accent2="accent2" accent3="accent3" accent4="accent4" accent5="accent5" accent6="accent6" hlink="hlink" folHlink="folHlink"/>
  <p:sldLayoutIdLst>
    <p:sldLayoutId id="2147484163" r:id="rId1"/>
    <p:sldLayoutId id="2147484164" r:id="rId2"/>
    <p:sldLayoutId id="2147484165" r:id="rId3"/>
    <p:sldLayoutId id="2147484166" r:id="rId4"/>
    <p:sldLayoutId id="2147484167" r:id="rId5"/>
    <p:sldLayoutId id="2147484168" r:id="rId6"/>
    <p:sldLayoutId id="2147484169" r:id="rId7"/>
    <p:sldLayoutId id="2147484170" r:id="rId8"/>
    <p:sldLayoutId id="2147484171" r:id="rId9"/>
    <p:sldLayoutId id="2147484172" r:id="rId10"/>
    <p:sldLayoutId id="2147484173" r:id="rId11"/>
    <p:sldLayoutId id="2147484174" r:id="rId12"/>
    <p:sldLayoutId id="2147484175" r:id="rId13"/>
    <p:sldLayoutId id="2147484176" r:id="rId14"/>
    <p:sldLayoutId id="2147484177" r:id="rId15"/>
    <p:sldLayoutId id="2147484178" r:id="rId16"/>
    <p:sldLayoutId id="2147484179" r:id="rId17"/>
    <p:sldLayoutId id="2147484180" r:id="rId18"/>
    <p:sldLayoutId id="2147484181" r:id="rId19"/>
    <p:sldLayoutId id="2147484182" r:id="rId20"/>
    <p:sldLayoutId id="2147484183" r:id="rId21"/>
    <p:sldLayoutId id="2147484184" r:id="rId22"/>
    <p:sldLayoutId id="2147484185" r:id="rId23"/>
    <p:sldLayoutId id="2147484186" r:id="rId24"/>
    <p:sldLayoutId id="2147484187" r:id="rId25"/>
    <p:sldLayoutId id="2147484188"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1735432"/>
      </p:ext>
    </p:extLst>
  </p:cSld>
  <p:clrMap bg1="lt1" tx1="dk1" bg2="lt2" tx2="dk2" accent1="accent1" accent2="accent2" accent3="accent3" accent4="accent4" accent5="accent5" accent6="accent6" hlink="hlink" folHlink="folHlink"/>
  <p:sldLayoutIdLst>
    <p:sldLayoutId id="2147484190" r:id="rId1"/>
    <p:sldLayoutId id="2147484191" r:id="rId2"/>
    <p:sldLayoutId id="2147484192" r:id="rId3"/>
    <p:sldLayoutId id="2147484193" r:id="rId4"/>
    <p:sldLayoutId id="2147484194" r:id="rId5"/>
    <p:sldLayoutId id="2147484195" r:id="rId6"/>
    <p:sldLayoutId id="2147484196" r:id="rId7"/>
    <p:sldLayoutId id="2147484197" r:id="rId8"/>
    <p:sldLayoutId id="2147484198" r:id="rId9"/>
    <p:sldLayoutId id="2147484199" r:id="rId10"/>
    <p:sldLayoutId id="2147484200" r:id="rId11"/>
    <p:sldLayoutId id="2147484201" r:id="rId12"/>
    <p:sldLayoutId id="2147484202" r:id="rId13"/>
    <p:sldLayoutId id="2147484203" r:id="rId14"/>
    <p:sldLayoutId id="2147484204" r:id="rId15"/>
    <p:sldLayoutId id="2147484205" r:id="rId16"/>
    <p:sldLayoutId id="2147484206" r:id="rId17"/>
    <p:sldLayoutId id="2147484207" r:id="rId18"/>
    <p:sldLayoutId id="2147484208" r:id="rId19"/>
    <p:sldLayoutId id="2147484209" r:id="rId20"/>
    <p:sldLayoutId id="2147484210" r:id="rId21"/>
    <p:sldLayoutId id="2147484211" r:id="rId22"/>
    <p:sldLayoutId id="2147484212" r:id="rId23"/>
    <p:sldLayoutId id="2147484213" r:id="rId24"/>
    <p:sldLayoutId id="2147484214" r:id="rId25"/>
    <p:sldLayoutId id="2147484215"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37259250"/>
      </p:ext>
    </p:extLst>
  </p:cSld>
  <p:clrMap bg1="lt1" tx1="dk1" bg2="lt2" tx2="dk2" accent1="accent1" accent2="accent2" accent3="accent3" accent4="accent4" accent5="accent5" accent6="accent6" hlink="hlink" folHlink="folHlink"/>
  <p:sldLayoutIdLst>
    <p:sldLayoutId id="2147484217" r:id="rId1"/>
    <p:sldLayoutId id="2147484218" r:id="rId2"/>
    <p:sldLayoutId id="2147484219" r:id="rId3"/>
    <p:sldLayoutId id="2147484220" r:id="rId4"/>
    <p:sldLayoutId id="2147484221" r:id="rId5"/>
    <p:sldLayoutId id="2147484222" r:id="rId6"/>
    <p:sldLayoutId id="2147484223" r:id="rId7"/>
    <p:sldLayoutId id="2147484224" r:id="rId8"/>
    <p:sldLayoutId id="2147484225" r:id="rId9"/>
    <p:sldLayoutId id="2147484226" r:id="rId10"/>
    <p:sldLayoutId id="2147484227" r:id="rId11"/>
    <p:sldLayoutId id="2147484228" r:id="rId12"/>
    <p:sldLayoutId id="2147484229" r:id="rId13"/>
    <p:sldLayoutId id="2147484230" r:id="rId14"/>
    <p:sldLayoutId id="2147484231" r:id="rId15"/>
    <p:sldLayoutId id="2147484232" r:id="rId16"/>
    <p:sldLayoutId id="2147484233" r:id="rId17"/>
    <p:sldLayoutId id="2147484234" r:id="rId18"/>
    <p:sldLayoutId id="2147484235" r:id="rId19"/>
    <p:sldLayoutId id="2147484236" r:id="rId20"/>
    <p:sldLayoutId id="2147484237" r:id="rId21"/>
    <p:sldLayoutId id="2147484238" r:id="rId22"/>
    <p:sldLayoutId id="2147484239" r:id="rId23"/>
    <p:sldLayoutId id="2147484240" r:id="rId24"/>
    <p:sldLayoutId id="2147484241" r:id="rId25"/>
    <p:sldLayoutId id="2147484242"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7847950"/>
      </p:ext>
    </p:extLst>
  </p:cSld>
  <p:clrMap bg1="lt1" tx1="dk1" bg2="lt2" tx2="dk2" accent1="accent1" accent2="accent2" accent3="accent3" accent4="accent4" accent5="accent5" accent6="accent6" hlink="hlink" folHlink="folHlink"/>
  <p:sldLayoutIdLst>
    <p:sldLayoutId id="2147484244" r:id="rId1"/>
    <p:sldLayoutId id="2147484245" r:id="rId2"/>
    <p:sldLayoutId id="2147484246" r:id="rId3"/>
    <p:sldLayoutId id="2147484247" r:id="rId4"/>
    <p:sldLayoutId id="2147484248" r:id="rId5"/>
    <p:sldLayoutId id="2147484249" r:id="rId6"/>
    <p:sldLayoutId id="2147484250" r:id="rId7"/>
    <p:sldLayoutId id="2147484251" r:id="rId8"/>
    <p:sldLayoutId id="2147484252" r:id="rId9"/>
    <p:sldLayoutId id="2147484253" r:id="rId10"/>
    <p:sldLayoutId id="2147484254" r:id="rId11"/>
    <p:sldLayoutId id="2147484255" r:id="rId12"/>
    <p:sldLayoutId id="2147484256" r:id="rId13"/>
    <p:sldLayoutId id="2147484257" r:id="rId14"/>
    <p:sldLayoutId id="2147484258" r:id="rId15"/>
    <p:sldLayoutId id="2147484259" r:id="rId16"/>
    <p:sldLayoutId id="2147484260" r:id="rId17"/>
    <p:sldLayoutId id="2147484261" r:id="rId18"/>
    <p:sldLayoutId id="2147484262" r:id="rId19"/>
    <p:sldLayoutId id="2147484263" r:id="rId20"/>
    <p:sldLayoutId id="2147484264" r:id="rId21"/>
    <p:sldLayoutId id="2147484265" r:id="rId22"/>
    <p:sldLayoutId id="2147484266" r:id="rId23"/>
    <p:sldLayoutId id="2147484267" r:id="rId24"/>
    <p:sldLayoutId id="2147484268" r:id="rId25"/>
    <p:sldLayoutId id="2147484269"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91564431"/>
      </p:ext>
    </p:extLst>
  </p:cSld>
  <p:clrMap bg1="lt1" tx1="dk1" bg2="lt2" tx2="dk2" accent1="accent1" accent2="accent2" accent3="accent3" accent4="accent4" accent5="accent5" accent6="accent6" hlink="hlink" folHlink="folHlink"/>
  <p:sldLayoutIdLst>
    <p:sldLayoutId id="2147484271" r:id="rId1"/>
    <p:sldLayoutId id="2147484272" r:id="rId2"/>
    <p:sldLayoutId id="2147484273" r:id="rId3"/>
    <p:sldLayoutId id="2147484274" r:id="rId4"/>
    <p:sldLayoutId id="2147484275" r:id="rId5"/>
    <p:sldLayoutId id="2147484276" r:id="rId6"/>
    <p:sldLayoutId id="2147484277" r:id="rId7"/>
    <p:sldLayoutId id="2147484278" r:id="rId8"/>
    <p:sldLayoutId id="2147484279" r:id="rId9"/>
    <p:sldLayoutId id="2147484280" r:id="rId10"/>
    <p:sldLayoutId id="2147484281" r:id="rId11"/>
    <p:sldLayoutId id="2147484282" r:id="rId12"/>
    <p:sldLayoutId id="2147484283" r:id="rId13"/>
    <p:sldLayoutId id="2147484284" r:id="rId14"/>
    <p:sldLayoutId id="2147484285" r:id="rId15"/>
    <p:sldLayoutId id="2147484286" r:id="rId16"/>
    <p:sldLayoutId id="2147484287" r:id="rId17"/>
    <p:sldLayoutId id="2147484288" r:id="rId18"/>
    <p:sldLayoutId id="2147484289" r:id="rId19"/>
    <p:sldLayoutId id="2147484290" r:id="rId20"/>
    <p:sldLayoutId id="2147484291" r:id="rId21"/>
    <p:sldLayoutId id="2147484292" r:id="rId22"/>
    <p:sldLayoutId id="2147484293" r:id="rId23"/>
    <p:sldLayoutId id="2147484294" r:id="rId24"/>
    <p:sldLayoutId id="2147484295" r:id="rId25"/>
    <p:sldLayoutId id="2147484296"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72556179"/>
      </p:ext>
    </p:extLst>
  </p:cSld>
  <p:clrMap bg1="lt1" tx1="dk1" bg2="lt2" tx2="dk2" accent1="accent1" accent2="accent2" accent3="accent3" accent4="accent4" accent5="accent5" accent6="accent6" hlink="hlink" folHlink="folHlink"/>
  <p:sldLayoutIdLst>
    <p:sldLayoutId id="2147484298" r:id="rId1"/>
    <p:sldLayoutId id="2147484299" r:id="rId2"/>
    <p:sldLayoutId id="2147484300" r:id="rId3"/>
    <p:sldLayoutId id="2147484301" r:id="rId4"/>
    <p:sldLayoutId id="2147484302" r:id="rId5"/>
    <p:sldLayoutId id="2147484303" r:id="rId6"/>
    <p:sldLayoutId id="2147484304" r:id="rId7"/>
    <p:sldLayoutId id="2147484305" r:id="rId8"/>
    <p:sldLayoutId id="2147484306" r:id="rId9"/>
    <p:sldLayoutId id="2147484307" r:id="rId10"/>
    <p:sldLayoutId id="2147484308" r:id="rId11"/>
    <p:sldLayoutId id="2147484309" r:id="rId12"/>
    <p:sldLayoutId id="2147484310" r:id="rId13"/>
    <p:sldLayoutId id="2147484311" r:id="rId14"/>
    <p:sldLayoutId id="2147484312" r:id="rId15"/>
    <p:sldLayoutId id="2147484313" r:id="rId16"/>
    <p:sldLayoutId id="2147484314" r:id="rId17"/>
    <p:sldLayoutId id="2147484315" r:id="rId18"/>
    <p:sldLayoutId id="2147484316" r:id="rId19"/>
    <p:sldLayoutId id="2147484317" r:id="rId20"/>
    <p:sldLayoutId id="2147484318" r:id="rId21"/>
    <p:sldLayoutId id="2147484319" r:id="rId22"/>
    <p:sldLayoutId id="2147484320" r:id="rId23"/>
    <p:sldLayoutId id="2147484321" r:id="rId24"/>
    <p:sldLayoutId id="2147484322" r:id="rId25"/>
    <p:sldLayoutId id="2147484323"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52142648"/>
      </p:ext>
    </p:extLst>
  </p:cSld>
  <p:clrMap bg1="lt1" tx1="dk1" bg2="lt2" tx2="dk2" accent1="accent1" accent2="accent2" accent3="accent3" accent4="accent4" accent5="accent5" accent6="accent6" hlink="hlink" folHlink="folHlink"/>
  <p:sldLayoutIdLst>
    <p:sldLayoutId id="2147484325" r:id="rId1"/>
    <p:sldLayoutId id="2147484326" r:id="rId2"/>
    <p:sldLayoutId id="2147484327" r:id="rId3"/>
    <p:sldLayoutId id="2147484328" r:id="rId4"/>
    <p:sldLayoutId id="2147484329" r:id="rId5"/>
    <p:sldLayoutId id="2147484330" r:id="rId6"/>
    <p:sldLayoutId id="2147484331" r:id="rId7"/>
    <p:sldLayoutId id="2147484332" r:id="rId8"/>
    <p:sldLayoutId id="2147484333" r:id="rId9"/>
    <p:sldLayoutId id="2147484334" r:id="rId10"/>
    <p:sldLayoutId id="2147484335" r:id="rId11"/>
    <p:sldLayoutId id="2147484336" r:id="rId12"/>
    <p:sldLayoutId id="2147484337" r:id="rId13"/>
    <p:sldLayoutId id="2147484338" r:id="rId14"/>
    <p:sldLayoutId id="2147484339" r:id="rId15"/>
    <p:sldLayoutId id="2147484340" r:id="rId16"/>
    <p:sldLayoutId id="2147484341" r:id="rId17"/>
    <p:sldLayoutId id="2147484342" r:id="rId18"/>
    <p:sldLayoutId id="2147484343" r:id="rId19"/>
    <p:sldLayoutId id="2147484344" r:id="rId20"/>
    <p:sldLayoutId id="2147484345" r:id="rId21"/>
    <p:sldLayoutId id="2147484346" r:id="rId22"/>
    <p:sldLayoutId id="2147484347" r:id="rId23"/>
    <p:sldLayoutId id="2147484348" r:id="rId24"/>
    <p:sldLayoutId id="2147484349" r:id="rId25"/>
    <p:sldLayoutId id="2147484350"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4" name="Rectangle 20">
            <a:extLst>
              <a:ext uri="{FF2B5EF4-FFF2-40B4-BE49-F238E27FC236}">
                <a16:creationId xmlns:a16="http://schemas.microsoft.com/office/drawing/2014/main" id="{BBB96F37-5B54-4222-B586-30EBFBCF7814}"/>
              </a:ext>
            </a:extLst>
          </p:cNvPr>
          <p:cNvSpPr>
            <a:spLocks noChangeAspect="1"/>
          </p:cNvSpPr>
          <p:nvPr userDrawn="1"/>
        </p:nvSpPr>
        <p:spPr>
          <a:xfrm>
            <a:off x="1002394" y="1049868"/>
            <a:ext cx="5372509" cy="5808133"/>
          </a:xfrm>
          <a:prstGeom prst="rect">
            <a:avLst/>
          </a:prstGeom>
          <a:solidFill>
            <a:srgbClr val="A6192E"/>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de-DE" sz="2400" b="0" i="0" u="none" strike="noStrike" kern="0" cap="none" spc="0" normalizeH="0" baseline="0" noProof="0">
              <a:ln>
                <a:noFill/>
              </a:ln>
              <a:solidFill>
                <a:srgbClr val="FFFFFF"/>
              </a:solidFill>
              <a:effectLst/>
              <a:uLnTx/>
              <a:uFillTx/>
              <a:latin typeface="Calibri" panose="020F0502020204030204"/>
              <a:ea typeface="+mn-ea"/>
              <a:cs typeface="+mn-cs"/>
            </a:endParaRPr>
          </a:p>
        </p:txBody>
      </p:sp>
      <p:pic>
        <p:nvPicPr>
          <p:cNvPr id="7" name="Picture 6">
            <a:extLst>
              <a:ext uri="{FF2B5EF4-FFF2-40B4-BE49-F238E27FC236}">
                <a16:creationId xmlns:a16="http://schemas.microsoft.com/office/drawing/2014/main" id="{F3AC0990-1522-42E6-A417-4E1E6D336D9E}"/>
              </a:ext>
            </a:extLst>
          </p:cNvPr>
          <p:cNvPicPr>
            <a:picLocks noChangeAspect="1" noChangeArrowheads="1"/>
          </p:cNvPicPr>
          <p:nvPr userDrawn="1"/>
        </p:nvPicPr>
        <p:blipFill>
          <a:blip r:embed="rId6"/>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37697398"/>
      </p:ext>
    </p:extLst>
  </p:cSld>
  <p:clrMap bg1="lt1" tx1="dk1" bg2="lt2" tx2="dk2" accent1="accent1" accent2="accent2" accent3="accent3" accent4="accent4" accent5="accent5" accent6="accent6" hlink="hlink" folHlink="folHlink"/>
  <p:sldLayoutIdLst>
    <p:sldLayoutId id="2147483666" r:id="rId1"/>
    <p:sldLayoutId id="2147483667" r:id="rId2"/>
    <p:sldLayoutId id="2147483668" r:id="rId3"/>
    <p:sldLayoutId id="2147483669" r:id="rId4"/>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47432950"/>
      </p:ext>
    </p:extLst>
  </p:cSld>
  <p:clrMap bg1="lt1" tx1="dk1" bg2="lt2" tx2="dk2" accent1="accent1" accent2="accent2" accent3="accent3" accent4="accent4" accent5="accent5" accent6="accent6" hlink="hlink" folHlink="folHlink"/>
  <p:sldLayoutIdLst>
    <p:sldLayoutId id="2147483671"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 id="2147483680" r:id="rId10"/>
    <p:sldLayoutId id="2147483681" r:id="rId11"/>
    <p:sldLayoutId id="2147483682" r:id="rId12"/>
    <p:sldLayoutId id="2147483683" r:id="rId13"/>
    <p:sldLayoutId id="2147483684" r:id="rId14"/>
    <p:sldLayoutId id="2147483685" r:id="rId15"/>
    <p:sldLayoutId id="2147483686" r:id="rId16"/>
    <p:sldLayoutId id="2147483687" r:id="rId17"/>
    <p:sldLayoutId id="2147483688" r:id="rId18"/>
    <p:sldLayoutId id="2147483689" r:id="rId19"/>
    <p:sldLayoutId id="2147483690" r:id="rId20"/>
    <p:sldLayoutId id="2147483691" r:id="rId21"/>
    <p:sldLayoutId id="2147483692" r:id="rId22"/>
    <p:sldLayoutId id="2147483693" r:id="rId23"/>
    <p:sldLayoutId id="2147483694" r:id="rId24"/>
    <p:sldLayoutId id="2147483695" r:id="rId25"/>
    <p:sldLayoutId id="2147483696"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82448839"/>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 id="2147483709" r:id="rId12"/>
    <p:sldLayoutId id="2147483710" r:id="rId13"/>
    <p:sldLayoutId id="2147483711" r:id="rId14"/>
    <p:sldLayoutId id="2147483712" r:id="rId15"/>
    <p:sldLayoutId id="2147483713" r:id="rId16"/>
    <p:sldLayoutId id="2147483714" r:id="rId17"/>
    <p:sldLayoutId id="2147483715" r:id="rId18"/>
    <p:sldLayoutId id="2147483716" r:id="rId19"/>
    <p:sldLayoutId id="2147483717" r:id="rId20"/>
    <p:sldLayoutId id="2147483718" r:id="rId21"/>
    <p:sldLayoutId id="2147483719" r:id="rId22"/>
    <p:sldLayoutId id="2147483720" r:id="rId23"/>
    <p:sldLayoutId id="2147483721" r:id="rId24"/>
    <p:sldLayoutId id="2147483722" r:id="rId25"/>
    <p:sldLayoutId id="2147483723"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36429346"/>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 id="2147483737" r:id="rId13"/>
    <p:sldLayoutId id="2147483738" r:id="rId14"/>
    <p:sldLayoutId id="2147483739" r:id="rId15"/>
    <p:sldLayoutId id="2147483740" r:id="rId16"/>
    <p:sldLayoutId id="2147483741" r:id="rId17"/>
    <p:sldLayoutId id="2147483742" r:id="rId18"/>
    <p:sldLayoutId id="2147483743" r:id="rId19"/>
    <p:sldLayoutId id="2147483744" r:id="rId20"/>
    <p:sldLayoutId id="2147483745" r:id="rId21"/>
    <p:sldLayoutId id="2147483746" r:id="rId22"/>
    <p:sldLayoutId id="2147483747" r:id="rId23"/>
    <p:sldLayoutId id="2147483748" r:id="rId24"/>
    <p:sldLayoutId id="2147483749" r:id="rId25"/>
    <p:sldLayoutId id="2147483750"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6260440"/>
      </p:ext>
    </p:extLst>
  </p:cSld>
  <p:clrMap bg1="lt1" tx1="dk1" bg2="lt2" tx2="dk2" accent1="accent1" accent2="accent2" accent3="accent3" accent4="accent4" accent5="accent5" accent6="accent6" hlink="hlink" folHlink="fol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 id="2147483762" r:id="rId11"/>
    <p:sldLayoutId id="2147483763" r:id="rId12"/>
    <p:sldLayoutId id="2147483764" r:id="rId13"/>
    <p:sldLayoutId id="2147483765" r:id="rId14"/>
    <p:sldLayoutId id="2147483766" r:id="rId15"/>
    <p:sldLayoutId id="2147483767" r:id="rId16"/>
    <p:sldLayoutId id="2147483768" r:id="rId17"/>
    <p:sldLayoutId id="2147483769" r:id="rId18"/>
    <p:sldLayoutId id="2147483770" r:id="rId19"/>
    <p:sldLayoutId id="2147483771" r:id="rId20"/>
    <p:sldLayoutId id="2147483772" r:id="rId21"/>
    <p:sldLayoutId id="2147483773" r:id="rId22"/>
    <p:sldLayoutId id="2147483774" r:id="rId23"/>
    <p:sldLayoutId id="2147483775" r:id="rId24"/>
    <p:sldLayoutId id="2147483776" r:id="rId25"/>
    <p:sldLayoutId id="2147483777"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85897149"/>
      </p:ext>
    </p:extLst>
  </p:cSld>
  <p:clrMap bg1="lt1" tx1="dk1" bg2="lt2" tx2="dk2" accent1="accent1" accent2="accent2" accent3="accent3" accent4="accent4" accent5="accent5" accent6="accent6" hlink="hlink" folHlink="folHlink"/>
  <p:sldLayoutIdLst>
    <p:sldLayoutId id="2147483779" r:id="rId1"/>
    <p:sldLayoutId id="2147483780" r:id="rId2"/>
    <p:sldLayoutId id="2147483781" r:id="rId3"/>
    <p:sldLayoutId id="2147483782" r:id="rId4"/>
    <p:sldLayoutId id="2147483783" r:id="rId5"/>
    <p:sldLayoutId id="2147483784" r:id="rId6"/>
    <p:sldLayoutId id="2147483785" r:id="rId7"/>
    <p:sldLayoutId id="2147483786" r:id="rId8"/>
    <p:sldLayoutId id="2147483787" r:id="rId9"/>
    <p:sldLayoutId id="2147483788" r:id="rId10"/>
    <p:sldLayoutId id="2147483789" r:id="rId11"/>
    <p:sldLayoutId id="2147483790" r:id="rId12"/>
    <p:sldLayoutId id="2147483791" r:id="rId13"/>
    <p:sldLayoutId id="2147483792" r:id="rId14"/>
    <p:sldLayoutId id="2147483793" r:id="rId15"/>
    <p:sldLayoutId id="2147483794" r:id="rId16"/>
    <p:sldLayoutId id="2147483795" r:id="rId17"/>
    <p:sldLayoutId id="2147483796" r:id="rId18"/>
    <p:sldLayoutId id="2147483797" r:id="rId19"/>
    <p:sldLayoutId id="2147483798" r:id="rId20"/>
    <p:sldLayoutId id="2147483799" r:id="rId21"/>
    <p:sldLayoutId id="2147483800" r:id="rId22"/>
    <p:sldLayoutId id="2147483801" r:id="rId23"/>
    <p:sldLayoutId id="2147483802" r:id="rId24"/>
    <p:sldLayoutId id="2147483803" r:id="rId25"/>
    <p:sldLayoutId id="2147483804"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12000">
              <a:schemeClr val="bg1"/>
            </a:gs>
            <a:gs pos="97861">
              <a:schemeClr val="bg1">
                <a:lumMod val="88000"/>
              </a:schemeClr>
            </a:gs>
            <a:gs pos="50000">
              <a:schemeClr val="bg1"/>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0BC3BCCE-CA9E-401B-B760-FC5084F9EADF}"/>
              </a:ext>
            </a:extLst>
          </p:cNvPr>
          <p:cNvSpPr txBox="1"/>
          <p:nvPr userDrawn="1"/>
        </p:nvSpPr>
        <p:spPr>
          <a:xfrm>
            <a:off x="1101858" y="6246229"/>
            <a:ext cx="9228093" cy="256545"/>
          </a:xfrm>
          <a:prstGeom prst="rect">
            <a:avLst/>
          </a:prstGeom>
          <a:noFill/>
        </p:spPr>
        <p:txBody>
          <a:bodyPr wrap="square">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rPr>
              <a:t>|  </a:t>
            </a:r>
            <a:fld id="{DE87642C-B7C1-4B57-8C95-0170592CB734}" type="slidenum">
              <a:rPr kumimoji="0" lang="en-US" sz="1067" b="1" i="0" u="none" strike="noStrike" kern="1200" cap="none" spc="0" normalizeH="0" baseline="0" noProof="0" smtClean="0">
                <a:ln>
                  <a:noFill/>
                </a:ln>
                <a:solidFill>
                  <a:srgbClr val="000000">
                    <a:lumMod val="50000"/>
                    <a:lumOff val="50000"/>
                  </a:srgbClr>
                </a:solidFill>
                <a:effectLst/>
                <a:uLnTx/>
                <a:uFillTx/>
                <a:latin typeface="Arial"/>
                <a:ea typeface="ＭＳ Ｐゴシック"/>
                <a:cs typeface="Arial"/>
              </a:rPr>
              <a:pPr marL="0" marR="0" lvl="0" indent="0" algn="r" defTabSz="1219170" rtl="0" eaLnBrk="1" fontAlgn="base" latinLnBrk="0" hangingPunct="1">
                <a:lnSpc>
                  <a:spcPct val="100000"/>
                </a:lnSpc>
                <a:spcBef>
                  <a:spcPct val="0"/>
                </a:spcBef>
                <a:spcAft>
                  <a:spcPct val="0"/>
                </a:spcAft>
                <a:buClrTx/>
                <a:buSzTx/>
                <a:buFontTx/>
                <a:buNone/>
                <a:tabLst/>
                <a:defRPr/>
              </a:pPr>
              <a:t>‹#›</a:t>
            </a:fld>
            <a:endParaRPr kumimoji="0" lang="en-US" sz="1067" b="1" i="0" u="none" strike="noStrike" kern="1200" cap="none" spc="0" normalizeH="0" baseline="0" noProof="0" dirty="0">
              <a:ln>
                <a:noFill/>
              </a:ln>
              <a:solidFill>
                <a:srgbClr val="000000">
                  <a:lumMod val="50000"/>
                  <a:lumOff val="50000"/>
                </a:srgbClr>
              </a:solidFill>
              <a:effectLst/>
              <a:uLnTx/>
              <a:uFillTx/>
              <a:latin typeface="Arial"/>
              <a:ea typeface="ＭＳ Ｐゴシック"/>
              <a:cs typeface="Arial"/>
            </a:endParaRPr>
          </a:p>
        </p:txBody>
      </p:sp>
      <p:pic>
        <p:nvPicPr>
          <p:cNvPr id="5" name="Picture 4">
            <a:extLst>
              <a:ext uri="{FF2B5EF4-FFF2-40B4-BE49-F238E27FC236}">
                <a16:creationId xmlns:a16="http://schemas.microsoft.com/office/drawing/2014/main" id="{A221EA8F-680D-4359-984A-658EE5CBF7E1}"/>
              </a:ext>
            </a:extLst>
          </p:cNvPr>
          <p:cNvPicPr>
            <a:picLocks noChangeAspect="1" noChangeArrowheads="1"/>
          </p:cNvPicPr>
          <p:nvPr userDrawn="1"/>
        </p:nvPicPr>
        <p:blipFill>
          <a:blip r:embed="rId28"/>
          <a:stretch>
            <a:fillRect/>
          </a:stretch>
        </p:blipFill>
        <p:spPr bwMode="auto">
          <a:xfrm>
            <a:off x="10383312" y="6117389"/>
            <a:ext cx="1256093" cy="517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75024810"/>
      </p:ext>
    </p:extLst>
  </p:cSld>
  <p:clrMap bg1="lt1" tx1="dk1" bg2="lt2" tx2="dk2" accent1="accent1" accent2="accent2" accent3="accent3" accent4="accent4" accent5="accent5" accent6="accent6" hlink="hlink" folHlink="folHlink"/>
  <p:sldLayoutIdLst>
    <p:sldLayoutId id="2147483806" r:id="rId1"/>
    <p:sldLayoutId id="2147483807" r:id="rId2"/>
    <p:sldLayoutId id="2147483808" r:id="rId3"/>
    <p:sldLayoutId id="2147483809" r:id="rId4"/>
    <p:sldLayoutId id="2147483810" r:id="rId5"/>
    <p:sldLayoutId id="2147483811" r:id="rId6"/>
    <p:sldLayoutId id="2147483812" r:id="rId7"/>
    <p:sldLayoutId id="2147483813" r:id="rId8"/>
    <p:sldLayoutId id="2147483814" r:id="rId9"/>
    <p:sldLayoutId id="2147483815" r:id="rId10"/>
    <p:sldLayoutId id="2147483816" r:id="rId11"/>
    <p:sldLayoutId id="2147483817" r:id="rId12"/>
    <p:sldLayoutId id="2147483818" r:id="rId13"/>
    <p:sldLayoutId id="2147483819" r:id="rId14"/>
    <p:sldLayoutId id="2147483820" r:id="rId15"/>
    <p:sldLayoutId id="2147483821" r:id="rId16"/>
    <p:sldLayoutId id="2147483822" r:id="rId17"/>
    <p:sldLayoutId id="2147483823" r:id="rId18"/>
    <p:sldLayoutId id="2147483824" r:id="rId19"/>
    <p:sldLayoutId id="2147483825" r:id="rId20"/>
    <p:sldLayoutId id="2147483826" r:id="rId21"/>
    <p:sldLayoutId id="2147483827" r:id="rId22"/>
    <p:sldLayoutId id="2147483828" r:id="rId23"/>
    <p:sldLayoutId id="2147483829" r:id="rId24"/>
    <p:sldLayoutId id="2147483830" r:id="rId25"/>
    <p:sldLayoutId id="2147483831" r:id="rId26"/>
  </p:sldLayoutIdLst>
  <p:txStyles>
    <p:titleStyle>
      <a:lvl1pPr algn="l" defTabSz="1219170" rtl="0" eaLnBrk="1" latinLnBrk="0" hangingPunct="1">
        <a:lnSpc>
          <a:spcPct val="90000"/>
        </a:lnSpc>
        <a:spcBef>
          <a:spcPct val="0"/>
        </a:spcBef>
        <a:buNone/>
        <a:defRPr sz="5867" kern="1200">
          <a:solidFill>
            <a:schemeClr val="tx1"/>
          </a:solidFill>
          <a:latin typeface="+mj-lt"/>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Layout" Target="../slideLayouts/slideLayout140.xml"/></Relationships>
</file>

<file path=ppt/slides/_rels/slide12.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Layout" Target="../slideLayouts/slideLayout16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9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18.xml"/></Relationships>
</file>

<file path=ppt/slides/_rels/slide17.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Layout" Target="../slideLayouts/slideLayout244.xml"/></Relationships>
</file>

<file path=ppt/slides/_rels/slide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2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7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0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26.xml"/></Relationships>
</file>

<file path=ppt/slides/_rels/slide2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352.xml"/></Relationships>
</file>

<file path=ppt/slides/_rels/slide32.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Layout" Target="../slideLayouts/slideLayout378.xml"/></Relationships>
</file>

<file path=ppt/slides/_rels/slide33.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Layout" Target="../slideLayouts/slideLayout40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Layout" Target="../slideLayouts/slideLayout430.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Layout" Target="../slideLayouts/slideLayout45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6.xml"/></Relationships>
</file>

<file path=ppt/slides/_rels/slide4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24.xml"/></Relationships>
</file>

<file path=ppt/slides/_rels/slide4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8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50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34.xml"/></Relationships>
</file>

<file path=ppt/slides/_rels/slide4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5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7.xml"/><Relationship Id="rId4" Type="http://schemas.openxmlformats.org/officeDocument/2006/relationships/image" Target="../media/image37.png"/></Relationships>
</file>

<file path=ppt/slides/_rels/slide5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7.xml"/><Relationship Id="rId4" Type="http://schemas.openxmlformats.org/officeDocument/2006/relationships/image" Target="../media/image40.png"/></Relationships>
</file>

<file path=ppt/slides/_rels/slide5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jpeg"/><Relationship Id="rId1" Type="http://schemas.openxmlformats.org/officeDocument/2006/relationships/slideLayout" Target="../slideLayouts/slideLayout560.xml"/></Relationships>
</file>

<file path=ppt/slides/_rels/slide5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1.jpeg"/><Relationship Id="rId1" Type="http://schemas.openxmlformats.org/officeDocument/2006/relationships/slideLayout" Target="../slideLayouts/slideLayout664.xml"/><Relationship Id="rId4" Type="http://schemas.openxmlformats.org/officeDocument/2006/relationships/image" Target="../media/image44.png"/></Relationships>
</file>

<file path=ppt/slides/_rels/slide5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1.jpeg"/><Relationship Id="rId1" Type="http://schemas.openxmlformats.org/officeDocument/2006/relationships/slideLayout" Target="../slideLayouts/slideLayout638.xml"/><Relationship Id="rId4" Type="http://schemas.openxmlformats.org/officeDocument/2006/relationships/image" Target="../media/image46.png"/></Relationships>
</file>

<file path=ppt/slides/_rels/slide5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1.jpeg"/><Relationship Id="rId1" Type="http://schemas.openxmlformats.org/officeDocument/2006/relationships/slideLayout" Target="../slideLayouts/slideLayout612.xml"/><Relationship Id="rId4" Type="http://schemas.openxmlformats.org/officeDocument/2006/relationships/image" Target="../media/image48.png"/></Relationships>
</file>

<file path=ppt/slides/_rels/slide56.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60.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6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161311" y="-249382"/>
            <a:ext cx="8853053" cy="7218218"/>
          </a:xfrm>
          <a:prstGeom prst="rect">
            <a:avLst/>
          </a:prstGeom>
        </p:spPr>
      </p:pic>
    </p:spTree>
    <p:extLst>
      <p:ext uri="{BB962C8B-B14F-4D97-AF65-F5344CB8AC3E}">
        <p14:creationId xmlns:p14="http://schemas.microsoft.com/office/powerpoint/2010/main" val="3039454007"/>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13800" dirty="0"/>
              <a:t>Screening</a:t>
            </a:r>
          </a:p>
        </p:txBody>
      </p:sp>
    </p:spTree>
    <p:extLst>
      <p:ext uri="{BB962C8B-B14F-4D97-AF65-F5344CB8AC3E}">
        <p14:creationId xmlns:p14="http://schemas.microsoft.com/office/powerpoint/2010/main" val="218685952"/>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p:txBody>
          <a:bodyPr/>
          <a:lstStyle/>
          <a:p>
            <a:r>
              <a:rPr lang="en-US" dirty="0"/>
              <a:t>Classification and Diagnosis of Diabetes</a:t>
            </a:r>
          </a:p>
        </p:txBody>
      </p:sp>
      <p:pic>
        <p:nvPicPr>
          <p:cNvPr id="7" name="Picture 6">
            <a:extLst>
              <a:ext uri="{FF2B5EF4-FFF2-40B4-BE49-F238E27FC236}">
                <a16:creationId xmlns:a16="http://schemas.microsoft.com/office/drawing/2014/main" id="{507C51AF-F57D-48F8-B98A-15E7AA430B4A}"/>
              </a:ext>
            </a:extLst>
          </p:cNvPr>
          <p:cNvPicPr>
            <a:picLocks noChangeAspect="1"/>
          </p:cNvPicPr>
          <p:nvPr/>
        </p:nvPicPr>
        <p:blipFill>
          <a:blip r:embed="rId2"/>
          <a:stretch>
            <a:fillRect/>
          </a:stretch>
        </p:blipFill>
        <p:spPr>
          <a:xfrm>
            <a:off x="182373" y="0"/>
            <a:ext cx="10777548" cy="6227566"/>
          </a:xfrm>
          <a:prstGeom prst="rect">
            <a:avLst/>
          </a:prstGeom>
        </p:spPr>
      </p:pic>
      <p:sp>
        <p:nvSpPr>
          <p:cNvPr id="8" name="TextBox 7">
            <a:extLst>
              <a:ext uri="{FF2B5EF4-FFF2-40B4-BE49-F238E27FC236}">
                <a16:creationId xmlns:a16="http://schemas.microsoft.com/office/drawing/2014/main" id="{908EA50F-E572-44C3-A6B9-C3E177E3F021}"/>
              </a:ext>
            </a:extLst>
          </p:cNvPr>
          <p:cNvSpPr txBox="1">
            <a:spLocks noChangeArrowheads="1"/>
          </p:cNvSpPr>
          <p:nvPr/>
        </p:nvSpPr>
        <p:spPr bwMode="auto">
          <a:xfrm>
            <a:off x="182372" y="6334649"/>
            <a:ext cx="9652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defTabSz="1219170">
              <a:defRPr/>
            </a:pPr>
            <a:r>
              <a:rPr lang="en-US" sz="1600" dirty="0">
                <a:solidFill>
                  <a:srgbClr val="A6192E"/>
                </a:solidFill>
                <a:latin typeface="Helvetica" pitchFamily="34" charset="0"/>
                <a:ea typeface="ヒラギノ角ゴ Pro W3" charset="-128"/>
              </a:rPr>
              <a:t>Classification and Diagnosis of Diabetes: </a:t>
            </a:r>
            <a:br>
              <a:rPr lang="en-US" sz="1600" dirty="0">
                <a:solidFill>
                  <a:srgbClr val="A6192E"/>
                </a:solidFill>
                <a:latin typeface="Helvetica" pitchFamily="34" charset="0"/>
                <a:ea typeface="ヒラギノ角ゴ Pro W3" charset="-128"/>
              </a:rPr>
            </a:br>
            <a:r>
              <a:rPr lang="en-US" sz="1600" i="1" dirty="0">
                <a:solidFill>
                  <a:srgbClr val="A6192E"/>
                </a:solidFill>
                <a:ea typeface="ヒラギノ角ゴ Pro W3" charset="-128"/>
              </a:rPr>
              <a:t>Standards of Medical Care in Diabetes - 2020</a:t>
            </a:r>
            <a:r>
              <a:rPr lang="en-US" sz="1600" dirty="0">
                <a:solidFill>
                  <a:srgbClr val="A6192E"/>
                </a:solidFill>
                <a:latin typeface="Helvetica" pitchFamily="34" charset="0"/>
                <a:ea typeface="ヒラギノ角ゴ Pro W3" charset="-128"/>
              </a:rPr>
              <a:t>. </a:t>
            </a:r>
            <a:r>
              <a:rPr lang="en-US" sz="1600" i="1" dirty="0">
                <a:solidFill>
                  <a:srgbClr val="A6192E"/>
                </a:solidFill>
                <a:latin typeface="Helvetica" pitchFamily="34" charset="0"/>
                <a:ea typeface="ヒラギノ角ゴ Pro W3" charset="-128"/>
              </a:rPr>
              <a:t>Diabetes Care </a:t>
            </a:r>
            <a:r>
              <a:rPr lang="en-US" sz="1600" dirty="0">
                <a:solidFill>
                  <a:srgbClr val="A6192E"/>
                </a:solidFill>
                <a:latin typeface="Helvetica" pitchFamily="34" charset="0"/>
                <a:ea typeface="ヒラギノ角ゴ Pro W3" charset="-128"/>
              </a:rPr>
              <a:t>2020;43(Suppl. 1):S14-S31</a:t>
            </a:r>
          </a:p>
        </p:txBody>
      </p:sp>
    </p:spTree>
    <p:extLst>
      <p:ext uri="{BB962C8B-B14F-4D97-AF65-F5344CB8AC3E}">
        <p14:creationId xmlns:p14="http://schemas.microsoft.com/office/powerpoint/2010/main" val="69166630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p:txBody>
          <a:bodyPr/>
          <a:lstStyle/>
          <a:p>
            <a:r>
              <a:rPr lang="en-US" dirty="0"/>
              <a:t>Classification and Diagnosis of Diabetes</a:t>
            </a:r>
          </a:p>
        </p:txBody>
      </p:sp>
      <p:pic>
        <p:nvPicPr>
          <p:cNvPr id="7" name="Picture 6">
            <a:extLst>
              <a:ext uri="{FF2B5EF4-FFF2-40B4-BE49-F238E27FC236}">
                <a16:creationId xmlns:a16="http://schemas.microsoft.com/office/drawing/2014/main" id="{E8EC1D1A-3368-4499-8895-18C16BE0E186}"/>
              </a:ext>
            </a:extLst>
          </p:cNvPr>
          <p:cNvPicPr>
            <a:picLocks noChangeAspect="1"/>
          </p:cNvPicPr>
          <p:nvPr/>
        </p:nvPicPr>
        <p:blipFill>
          <a:blip r:embed="rId2"/>
          <a:stretch>
            <a:fillRect/>
          </a:stretch>
        </p:blipFill>
        <p:spPr>
          <a:xfrm>
            <a:off x="1" y="0"/>
            <a:ext cx="11964472" cy="6334649"/>
          </a:xfrm>
          <a:prstGeom prst="rect">
            <a:avLst/>
          </a:prstGeom>
        </p:spPr>
      </p:pic>
      <p:sp>
        <p:nvSpPr>
          <p:cNvPr id="8" name="TextBox 7">
            <a:extLst>
              <a:ext uri="{FF2B5EF4-FFF2-40B4-BE49-F238E27FC236}">
                <a16:creationId xmlns:a16="http://schemas.microsoft.com/office/drawing/2014/main" id="{905194DB-63ED-486E-A2B2-68A2D53E1F58}"/>
              </a:ext>
            </a:extLst>
          </p:cNvPr>
          <p:cNvSpPr txBox="1">
            <a:spLocks noChangeArrowheads="1"/>
          </p:cNvSpPr>
          <p:nvPr/>
        </p:nvSpPr>
        <p:spPr bwMode="auto">
          <a:xfrm>
            <a:off x="182372" y="6334649"/>
            <a:ext cx="9652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defTabSz="1219170">
              <a:defRPr/>
            </a:pPr>
            <a:r>
              <a:rPr lang="en-US" sz="1600" dirty="0">
                <a:solidFill>
                  <a:srgbClr val="A6192E"/>
                </a:solidFill>
                <a:latin typeface="Helvetica" pitchFamily="34" charset="0"/>
                <a:ea typeface="ヒラギノ角ゴ Pro W3" charset="-128"/>
              </a:rPr>
              <a:t>Classification and Diagnosis of Diabetes: </a:t>
            </a:r>
            <a:br>
              <a:rPr lang="en-US" sz="1600" dirty="0">
                <a:solidFill>
                  <a:srgbClr val="A6192E"/>
                </a:solidFill>
                <a:latin typeface="Helvetica" pitchFamily="34" charset="0"/>
                <a:ea typeface="ヒラギノ角ゴ Pro W3" charset="-128"/>
              </a:rPr>
            </a:br>
            <a:r>
              <a:rPr lang="en-US" sz="1600" i="1" dirty="0">
                <a:solidFill>
                  <a:srgbClr val="A6192E"/>
                </a:solidFill>
                <a:ea typeface="ヒラギノ角ゴ Pro W3" charset="-128"/>
              </a:rPr>
              <a:t>Standards of Medical Care in Diabetes - 2020</a:t>
            </a:r>
            <a:r>
              <a:rPr lang="en-US" sz="1600" dirty="0">
                <a:solidFill>
                  <a:srgbClr val="A6192E"/>
                </a:solidFill>
                <a:latin typeface="Helvetica" pitchFamily="34" charset="0"/>
                <a:ea typeface="ヒラギノ角ゴ Pro W3" charset="-128"/>
              </a:rPr>
              <a:t>. </a:t>
            </a:r>
            <a:r>
              <a:rPr lang="en-US" sz="1600" i="1" dirty="0">
                <a:solidFill>
                  <a:srgbClr val="A6192E"/>
                </a:solidFill>
                <a:latin typeface="Helvetica" pitchFamily="34" charset="0"/>
                <a:ea typeface="ヒラギノ角ゴ Pro W3" charset="-128"/>
              </a:rPr>
              <a:t>Diabetes Care </a:t>
            </a:r>
            <a:r>
              <a:rPr lang="en-US" sz="1600" dirty="0">
                <a:solidFill>
                  <a:srgbClr val="A6192E"/>
                </a:solidFill>
                <a:latin typeface="Helvetica" pitchFamily="34" charset="0"/>
                <a:ea typeface="ヒラギノ角ゴ Pro W3" charset="-128"/>
              </a:rPr>
              <a:t>2020;43(Suppl. 1):S14-S31</a:t>
            </a:r>
          </a:p>
        </p:txBody>
      </p:sp>
    </p:spTree>
    <p:extLst>
      <p:ext uri="{BB962C8B-B14F-4D97-AF65-F5344CB8AC3E}">
        <p14:creationId xmlns:p14="http://schemas.microsoft.com/office/powerpoint/2010/main" val="3653513575"/>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solidFill>
                  <a:srgbClr val="00B050"/>
                </a:solidFill>
              </a:rPr>
              <a:t>Cystic Fibrosis-Related Diabetes</a:t>
            </a:r>
          </a:p>
        </p:txBody>
      </p:sp>
      <p:sp>
        <p:nvSpPr>
          <p:cNvPr id="7" name="Content Placeholder 6"/>
          <p:cNvSpPr>
            <a:spLocks noGrp="1"/>
          </p:cNvSpPr>
          <p:nvPr>
            <p:ph idx="1"/>
          </p:nvPr>
        </p:nvSpPr>
        <p:spPr/>
        <p:txBody>
          <a:bodyPr/>
          <a:lstStyle/>
          <a:p>
            <a:r>
              <a:rPr lang="en-US" sz="2800" dirty="0" smtClean="0">
                <a:solidFill>
                  <a:schemeClr val="tx1"/>
                </a:solidFill>
                <a:latin typeface="Arial Rounded MT Bold" panose="020F0704030504030204" pitchFamily="34" charset="0"/>
              </a:rPr>
              <a:t>2.15</a:t>
            </a:r>
            <a:r>
              <a:rPr lang="en-US" sz="2800" dirty="0" smtClean="0">
                <a:latin typeface="Arial Rounded MT Bold" panose="020F0704030504030204" pitchFamily="34" charset="0"/>
              </a:rPr>
              <a:t>    </a:t>
            </a:r>
            <a:r>
              <a:rPr lang="en-US" sz="3600" b="1" dirty="0" smtClean="0">
                <a:solidFill>
                  <a:srgbClr val="FF0000"/>
                </a:solidFill>
                <a:latin typeface="Arial Rounded MT Bold" panose="020F0704030504030204" pitchFamily="34" charset="0"/>
              </a:rPr>
              <a:t>A1C</a:t>
            </a:r>
            <a:r>
              <a:rPr lang="en-US" sz="2800" dirty="0" smtClean="0">
                <a:latin typeface="Arial Rounded MT Bold" panose="020F0704030504030204" pitchFamily="34" charset="0"/>
              </a:rPr>
              <a:t> </a:t>
            </a:r>
            <a:r>
              <a:rPr lang="en-US" sz="2800" dirty="0">
                <a:latin typeface="Arial Rounded MT Bold" panose="020F0704030504030204" pitchFamily="34" charset="0"/>
              </a:rPr>
              <a:t>is not recommended as a screening test for CFRD. </a:t>
            </a:r>
            <a:r>
              <a:rPr lang="en-US" sz="2800" dirty="0" smtClean="0">
                <a:latin typeface="Arial Rounded MT Bold" panose="020F0704030504030204" pitchFamily="34" charset="0"/>
              </a:rPr>
              <a:t>B</a:t>
            </a:r>
          </a:p>
          <a:p>
            <a:pPr marL="0" indent="0">
              <a:buNone/>
            </a:pPr>
            <a:endParaRPr lang="en-US" sz="2800" dirty="0">
              <a:latin typeface="Arial Rounded MT Bold" panose="020F0704030504030204" pitchFamily="34" charset="0"/>
            </a:endParaRPr>
          </a:p>
          <a:p>
            <a:r>
              <a:rPr lang="en-US" sz="3200" dirty="0">
                <a:solidFill>
                  <a:schemeClr val="tx1"/>
                </a:solidFill>
                <a:latin typeface="Arial Rounded MT Bold" panose="020F0704030504030204" pitchFamily="34" charset="0"/>
              </a:rPr>
              <a:t>2.16</a:t>
            </a:r>
            <a:r>
              <a:rPr lang="en-US" sz="3200" dirty="0">
                <a:latin typeface="Arial Rounded MT Bold" panose="020F0704030504030204" pitchFamily="34" charset="0"/>
              </a:rPr>
              <a:t> </a:t>
            </a:r>
            <a:r>
              <a:rPr lang="en-US" sz="3200" dirty="0" smtClean="0">
                <a:latin typeface="Arial Rounded MT Bold" panose="020F0704030504030204" pitchFamily="34" charset="0"/>
              </a:rPr>
              <a:t>    Patients </a:t>
            </a:r>
            <a:r>
              <a:rPr lang="en-US" sz="3200" dirty="0">
                <a:latin typeface="Arial Rounded MT Bold" panose="020F0704030504030204" pitchFamily="34" charset="0"/>
              </a:rPr>
              <a:t>with CFRD should be treated with </a:t>
            </a:r>
            <a:r>
              <a:rPr lang="en-US" sz="3600" b="1" dirty="0">
                <a:solidFill>
                  <a:srgbClr val="FF0000"/>
                </a:solidFill>
                <a:latin typeface="Arial Rounded MT Bold" panose="020F0704030504030204" pitchFamily="34" charset="0"/>
              </a:rPr>
              <a:t>insulin</a:t>
            </a:r>
            <a:r>
              <a:rPr lang="en-US" sz="3200" dirty="0">
                <a:latin typeface="Arial Rounded MT Bold" panose="020F0704030504030204" pitchFamily="34" charset="0"/>
              </a:rPr>
              <a:t> to attain </a:t>
            </a:r>
            <a:r>
              <a:rPr lang="en-US" sz="3200" dirty="0" smtClean="0">
                <a:latin typeface="Arial Rounded MT Bold" panose="020F0704030504030204" pitchFamily="34" charset="0"/>
              </a:rPr>
              <a:t>individualized </a:t>
            </a:r>
            <a:r>
              <a:rPr lang="en-US" sz="3200" dirty="0">
                <a:latin typeface="Arial Rounded MT Bold" panose="020F0704030504030204" pitchFamily="34" charset="0"/>
              </a:rPr>
              <a:t>glycemic goals. A</a:t>
            </a:r>
          </a:p>
          <a:p>
            <a:endParaRPr lang="en-US" dirty="0"/>
          </a:p>
        </p:txBody>
      </p:sp>
    </p:spTree>
    <p:extLst>
      <p:ext uri="{BB962C8B-B14F-4D97-AF65-F5344CB8AC3E}">
        <p14:creationId xmlns:p14="http://schemas.microsoft.com/office/powerpoint/2010/main" val="2849714780"/>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19900" dirty="0" smtClean="0">
                <a:solidFill>
                  <a:schemeClr val="tx1"/>
                </a:solidFill>
              </a:rPr>
              <a:t>GDM</a:t>
            </a:r>
            <a:endParaRPr lang="en-US" sz="19900" dirty="0">
              <a:solidFill>
                <a:schemeClr val="tx1"/>
              </a:solidFill>
            </a:endParaRPr>
          </a:p>
        </p:txBody>
      </p:sp>
    </p:spTree>
    <p:extLst>
      <p:ext uri="{BB962C8B-B14F-4D97-AF65-F5344CB8AC3E}">
        <p14:creationId xmlns:p14="http://schemas.microsoft.com/office/powerpoint/2010/main" val="137222481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A0445C-9FA4-DF4A-BDF0-0EDAB7D8D2F0}"/>
              </a:ext>
            </a:extLst>
          </p:cNvPr>
          <p:cNvSpPr>
            <a:spLocks noGrp="1"/>
          </p:cNvSpPr>
          <p:nvPr>
            <p:ph type="title"/>
          </p:nvPr>
        </p:nvSpPr>
        <p:spPr>
          <a:xfrm>
            <a:off x="912250" y="1053865"/>
            <a:ext cx="10366813" cy="517064"/>
          </a:xfrm>
        </p:spPr>
        <p:txBody>
          <a:bodyPr/>
          <a:lstStyle/>
          <a:p>
            <a:r>
              <a:rPr lang="en-US" dirty="0">
                <a:solidFill>
                  <a:srgbClr val="FF0000"/>
                </a:solidFill>
              </a:rPr>
              <a:t>Gestational Diabetes Mellitus</a:t>
            </a:r>
          </a:p>
        </p:txBody>
      </p:sp>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p:txBody>
          <a:bodyPr/>
          <a:lstStyle/>
          <a:p>
            <a:r>
              <a:rPr lang="en-US" dirty="0"/>
              <a:t>Classification and Diagnosis of Diabetes</a:t>
            </a:r>
          </a:p>
        </p:txBody>
      </p:sp>
      <p:sp>
        <p:nvSpPr>
          <p:cNvPr id="20" name="Text Placeholder 2">
            <a:extLst>
              <a:ext uri="{FF2B5EF4-FFF2-40B4-BE49-F238E27FC236}">
                <a16:creationId xmlns:a16="http://schemas.microsoft.com/office/drawing/2014/main" id="{01E16562-DD0A-634F-A4B1-E83EBFDEC973}"/>
              </a:ext>
            </a:extLst>
          </p:cNvPr>
          <p:cNvSpPr txBox="1">
            <a:spLocks/>
          </p:cNvSpPr>
          <p:nvPr/>
        </p:nvSpPr>
        <p:spPr>
          <a:xfrm>
            <a:off x="358118" y="2621258"/>
            <a:ext cx="11475076" cy="3206455"/>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1219170">
              <a:spcBef>
                <a:spcPts val="1333"/>
              </a:spcBef>
            </a:pPr>
            <a:r>
              <a:rPr lang="en-US" sz="2667" dirty="0">
                <a:solidFill>
                  <a:srgbClr val="A6192E"/>
                </a:solidFill>
                <a:latin typeface="AdvOT8eb9eec2.B"/>
              </a:rPr>
              <a:t>2.24 </a:t>
            </a:r>
            <a:r>
              <a:rPr lang="en-US" sz="2667" dirty="0">
                <a:solidFill>
                  <a:srgbClr val="000000"/>
                </a:solidFill>
                <a:latin typeface="AdvOT8eb9eec2.B"/>
              </a:rPr>
              <a:t>	</a:t>
            </a:r>
            <a:r>
              <a:rPr lang="en-US" sz="2667" dirty="0">
                <a:solidFill>
                  <a:srgbClr val="000000"/>
                </a:solidFill>
                <a:latin typeface="AdvOT7b515deb"/>
              </a:rPr>
              <a:t>Test for undiagnosed prediabetes and diabetes at the </a:t>
            </a:r>
            <a:r>
              <a:rPr lang="en-US" sz="2667" dirty="0">
                <a:solidFill>
                  <a:srgbClr val="000000"/>
                </a:solidFill>
                <a:latin typeface="AdvOT7b515deb+fb"/>
              </a:rPr>
              <a:t>fi</a:t>
            </a:r>
            <a:r>
              <a:rPr lang="en-US" sz="2667" dirty="0">
                <a:solidFill>
                  <a:srgbClr val="000000"/>
                </a:solidFill>
                <a:latin typeface="AdvOT7b515deb"/>
              </a:rPr>
              <a:t>rst prenatal </a:t>
            </a:r>
            <a:r>
              <a:rPr lang="en-US" sz="2667" dirty="0" smtClean="0">
                <a:solidFill>
                  <a:srgbClr val="000000"/>
                </a:solidFill>
                <a:latin typeface="AdvOT7b515deb"/>
              </a:rPr>
              <a:t>visit </a:t>
            </a:r>
            <a:r>
              <a:rPr lang="en-US" sz="2667" dirty="0">
                <a:solidFill>
                  <a:srgbClr val="000000"/>
                </a:solidFill>
                <a:latin typeface="AdvOT7b515deb"/>
              </a:rPr>
              <a:t>in those with risk factors using standard diagnostic criteria. </a:t>
            </a:r>
            <a:r>
              <a:rPr lang="en-US" sz="2667" dirty="0">
                <a:solidFill>
                  <a:srgbClr val="A6192E"/>
                </a:solidFill>
                <a:latin typeface="AdvOT8eb9eec2.B"/>
              </a:rPr>
              <a:t>B</a:t>
            </a:r>
          </a:p>
          <a:p>
            <a:pPr defTabSz="1219170">
              <a:spcBef>
                <a:spcPts val="1333"/>
              </a:spcBef>
            </a:pPr>
            <a:r>
              <a:rPr lang="en-US" sz="2667" dirty="0">
                <a:solidFill>
                  <a:srgbClr val="A6192E"/>
                </a:solidFill>
                <a:latin typeface="AdvOT8eb9eec2.B"/>
              </a:rPr>
              <a:t>2.25</a:t>
            </a:r>
            <a:r>
              <a:rPr lang="en-US" sz="2667" dirty="0">
                <a:solidFill>
                  <a:srgbClr val="000000"/>
                </a:solidFill>
                <a:latin typeface="AdvOT8eb9eec2.B"/>
              </a:rPr>
              <a:t> 	</a:t>
            </a:r>
            <a:r>
              <a:rPr lang="en-US" sz="2667" dirty="0">
                <a:solidFill>
                  <a:srgbClr val="000000"/>
                </a:solidFill>
                <a:latin typeface="AdvOT7b515deb"/>
              </a:rPr>
              <a:t>Test for gestational diabetes mellitus at 24</a:t>
            </a:r>
            <a:r>
              <a:rPr lang="en-US" sz="2667" dirty="0">
                <a:solidFill>
                  <a:srgbClr val="000000"/>
                </a:solidFill>
                <a:latin typeface="AdvOT7b515deb+20"/>
              </a:rPr>
              <a:t>–</a:t>
            </a:r>
            <a:r>
              <a:rPr lang="en-US" sz="2667" dirty="0">
                <a:solidFill>
                  <a:srgbClr val="000000"/>
                </a:solidFill>
                <a:latin typeface="AdvOT7b515deb"/>
              </a:rPr>
              <a:t>28 weeks of gestation </a:t>
            </a:r>
            <a:r>
              <a:rPr lang="en-US" sz="2667" dirty="0" smtClean="0">
                <a:solidFill>
                  <a:srgbClr val="000000"/>
                </a:solidFill>
                <a:latin typeface="AdvOT7b515deb"/>
              </a:rPr>
              <a:t>in pregnant </a:t>
            </a:r>
            <a:r>
              <a:rPr lang="en-US" sz="2667" dirty="0">
                <a:solidFill>
                  <a:srgbClr val="000000"/>
                </a:solidFill>
                <a:latin typeface="AdvOT7b515deb"/>
              </a:rPr>
              <a:t>women not previously found to have diabetes.</a:t>
            </a:r>
            <a:r>
              <a:rPr lang="en-US" sz="2667" dirty="0">
                <a:solidFill>
                  <a:srgbClr val="A6192E"/>
                </a:solidFill>
                <a:latin typeface="AdvOT7b515deb"/>
              </a:rPr>
              <a:t> </a:t>
            </a:r>
            <a:r>
              <a:rPr lang="en-US" sz="2667" dirty="0">
                <a:solidFill>
                  <a:srgbClr val="A6192E"/>
                </a:solidFill>
                <a:latin typeface="AdvOT8eb9eec2.B"/>
              </a:rPr>
              <a:t>A</a:t>
            </a:r>
          </a:p>
          <a:p>
            <a:pPr defTabSz="1219170">
              <a:spcBef>
                <a:spcPts val="1333"/>
              </a:spcBef>
            </a:pPr>
            <a:r>
              <a:rPr lang="en-US" sz="2667" dirty="0">
                <a:solidFill>
                  <a:srgbClr val="A6192E"/>
                </a:solidFill>
                <a:latin typeface="AdvOT8eb9eec2.B"/>
              </a:rPr>
              <a:t>2.26</a:t>
            </a:r>
            <a:r>
              <a:rPr lang="en-US" sz="2667" dirty="0">
                <a:solidFill>
                  <a:srgbClr val="000000"/>
                </a:solidFill>
                <a:latin typeface="AdvOT8eb9eec2.B"/>
              </a:rPr>
              <a:t> 	</a:t>
            </a:r>
            <a:r>
              <a:rPr lang="en-US" sz="2667" dirty="0">
                <a:solidFill>
                  <a:srgbClr val="000000"/>
                </a:solidFill>
                <a:latin typeface="AdvOT7b515deb"/>
              </a:rPr>
              <a:t>Test women with gestational diabetes mellitus for prediabetes </a:t>
            </a:r>
            <a:r>
              <a:rPr lang="en-US" sz="2667" dirty="0" smtClean="0">
                <a:solidFill>
                  <a:srgbClr val="000000"/>
                </a:solidFill>
                <a:latin typeface="AdvOT7b515deb"/>
              </a:rPr>
              <a:t>or diabetes </a:t>
            </a:r>
            <a:r>
              <a:rPr lang="en-US" sz="2667" dirty="0">
                <a:solidFill>
                  <a:srgbClr val="000000"/>
                </a:solidFill>
                <a:latin typeface="AdvOT7b515deb"/>
              </a:rPr>
              <a:t>at 4</a:t>
            </a:r>
            <a:r>
              <a:rPr lang="en-US" sz="2667" dirty="0">
                <a:solidFill>
                  <a:srgbClr val="000000"/>
                </a:solidFill>
                <a:latin typeface="AdvOT7b515deb+20"/>
              </a:rPr>
              <a:t>–</a:t>
            </a:r>
            <a:r>
              <a:rPr lang="en-US" sz="2667" dirty="0">
                <a:solidFill>
                  <a:srgbClr val="000000"/>
                </a:solidFill>
                <a:latin typeface="AdvOT7b515deb"/>
              </a:rPr>
              <a:t>12 weeks postpartum, using the 75-g oral glucose </a:t>
            </a:r>
            <a:r>
              <a:rPr lang="en-US" sz="2667" dirty="0" smtClean="0">
                <a:solidFill>
                  <a:srgbClr val="000000"/>
                </a:solidFill>
                <a:latin typeface="AdvOT7b515deb"/>
              </a:rPr>
              <a:t>tolerance </a:t>
            </a:r>
            <a:r>
              <a:rPr lang="en-US" sz="2667" dirty="0">
                <a:solidFill>
                  <a:srgbClr val="000000"/>
                </a:solidFill>
                <a:latin typeface="AdvOT7b515deb"/>
              </a:rPr>
              <a:t>test and clinically appropriate nonpregnancy diagnostic </a:t>
            </a:r>
            <a:r>
              <a:rPr lang="en-US" sz="2667" dirty="0" smtClean="0">
                <a:solidFill>
                  <a:srgbClr val="000000"/>
                </a:solidFill>
                <a:latin typeface="AdvOT7b515deb"/>
              </a:rPr>
              <a:t>criteria</a:t>
            </a:r>
            <a:r>
              <a:rPr lang="en-US" sz="2667" dirty="0">
                <a:solidFill>
                  <a:srgbClr val="000000"/>
                </a:solidFill>
                <a:latin typeface="AdvOT7b515deb"/>
              </a:rPr>
              <a:t>. </a:t>
            </a:r>
            <a:r>
              <a:rPr lang="en-US" sz="2667" dirty="0">
                <a:solidFill>
                  <a:srgbClr val="A6192E"/>
                </a:solidFill>
                <a:latin typeface="AdvOT8eb9eec2.B"/>
              </a:rPr>
              <a:t>B</a:t>
            </a:r>
            <a:endParaRPr lang="en-US" sz="2667" dirty="0">
              <a:solidFill>
                <a:srgbClr val="A6192E"/>
              </a:solidFill>
              <a:latin typeface="AdvOT7b515deb"/>
            </a:endParaRPr>
          </a:p>
        </p:txBody>
      </p:sp>
    </p:spTree>
    <p:extLst>
      <p:ext uri="{BB962C8B-B14F-4D97-AF65-F5344CB8AC3E}">
        <p14:creationId xmlns:p14="http://schemas.microsoft.com/office/powerpoint/2010/main" val="3716719434"/>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A0445C-9FA4-DF4A-BDF0-0EDAB7D8D2F0}"/>
              </a:ext>
            </a:extLst>
          </p:cNvPr>
          <p:cNvSpPr>
            <a:spLocks noGrp="1"/>
          </p:cNvSpPr>
          <p:nvPr>
            <p:ph type="title"/>
          </p:nvPr>
        </p:nvSpPr>
        <p:spPr>
          <a:xfrm>
            <a:off x="912250" y="1053865"/>
            <a:ext cx="10366813" cy="517064"/>
          </a:xfrm>
        </p:spPr>
        <p:txBody>
          <a:bodyPr/>
          <a:lstStyle/>
          <a:p>
            <a:r>
              <a:rPr lang="en-US" dirty="0">
                <a:solidFill>
                  <a:srgbClr val="FF0000"/>
                </a:solidFill>
              </a:rPr>
              <a:t>Gestational Diabetes Mellitus </a:t>
            </a:r>
            <a:r>
              <a:rPr lang="en-US" dirty="0" smtClean="0">
                <a:solidFill>
                  <a:srgbClr val="FF0000"/>
                </a:solidFill>
              </a:rPr>
              <a:t> </a:t>
            </a:r>
            <a:r>
              <a:rPr lang="en-US" sz="2400" b="0" dirty="0" smtClean="0"/>
              <a:t>(</a:t>
            </a:r>
            <a:r>
              <a:rPr lang="en-US" sz="2400" b="0" dirty="0"/>
              <a:t>continued)</a:t>
            </a:r>
            <a:endParaRPr lang="en-US" b="0" dirty="0">
              <a:solidFill>
                <a:srgbClr val="A6192E"/>
              </a:solidFill>
            </a:endParaRPr>
          </a:p>
        </p:txBody>
      </p:sp>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p:txBody>
          <a:bodyPr/>
          <a:lstStyle/>
          <a:p>
            <a:r>
              <a:rPr lang="en-US" dirty="0"/>
              <a:t>Classification and Diagnosis of Diabetes</a:t>
            </a:r>
          </a:p>
        </p:txBody>
      </p:sp>
      <p:sp>
        <p:nvSpPr>
          <p:cNvPr id="20" name="Text Placeholder 2">
            <a:extLst>
              <a:ext uri="{FF2B5EF4-FFF2-40B4-BE49-F238E27FC236}">
                <a16:creationId xmlns:a16="http://schemas.microsoft.com/office/drawing/2014/main" id="{01E16562-DD0A-634F-A4B1-E83EBFDEC973}"/>
              </a:ext>
            </a:extLst>
          </p:cNvPr>
          <p:cNvSpPr txBox="1">
            <a:spLocks/>
          </p:cNvSpPr>
          <p:nvPr/>
        </p:nvSpPr>
        <p:spPr>
          <a:xfrm>
            <a:off x="384216" y="2672774"/>
            <a:ext cx="10573843" cy="2711320"/>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1219170">
              <a:spcBef>
                <a:spcPts val="1333"/>
              </a:spcBef>
            </a:pPr>
            <a:r>
              <a:rPr lang="en-US" sz="2667" dirty="0">
                <a:solidFill>
                  <a:srgbClr val="A6192E"/>
                </a:solidFill>
                <a:latin typeface="AdvOT8eb9eec2.B"/>
              </a:rPr>
              <a:t>2.27</a:t>
            </a:r>
            <a:r>
              <a:rPr lang="en-US" sz="2667" dirty="0">
                <a:solidFill>
                  <a:srgbClr val="000000"/>
                </a:solidFill>
                <a:latin typeface="AdvOT8eb9eec2.B"/>
              </a:rPr>
              <a:t> 	</a:t>
            </a:r>
            <a:r>
              <a:rPr lang="en-US" sz="2667" dirty="0">
                <a:solidFill>
                  <a:srgbClr val="000000"/>
                </a:solidFill>
                <a:latin typeface="AdvOT7b515deb"/>
              </a:rPr>
              <a:t>Women with a history of gestational diabetes mellitus should have </a:t>
            </a:r>
            <a:r>
              <a:rPr lang="en-US" sz="2667" dirty="0" smtClean="0">
                <a:solidFill>
                  <a:srgbClr val="000000"/>
                </a:solidFill>
                <a:latin typeface="AdvOT7b515deb"/>
              </a:rPr>
              <a:t>lifelong </a:t>
            </a:r>
            <a:r>
              <a:rPr lang="en-US" sz="2667" dirty="0">
                <a:solidFill>
                  <a:srgbClr val="000000"/>
                </a:solidFill>
                <a:latin typeface="AdvOT7b515deb"/>
              </a:rPr>
              <a:t>screening for the development of diabetes or prediabetes </a:t>
            </a:r>
            <a:r>
              <a:rPr lang="en-US" sz="2667" dirty="0" smtClean="0">
                <a:solidFill>
                  <a:srgbClr val="000000"/>
                </a:solidFill>
                <a:latin typeface="AdvOT7b515deb"/>
              </a:rPr>
              <a:t>at </a:t>
            </a:r>
            <a:r>
              <a:rPr lang="en-US" sz="2667" dirty="0">
                <a:solidFill>
                  <a:srgbClr val="000000"/>
                </a:solidFill>
                <a:latin typeface="AdvOT7b515deb"/>
              </a:rPr>
              <a:t>least every 3 years. </a:t>
            </a:r>
            <a:r>
              <a:rPr lang="en-US" sz="2667" dirty="0">
                <a:solidFill>
                  <a:srgbClr val="A6192E"/>
                </a:solidFill>
                <a:latin typeface="AdvOT8eb9eec2.B"/>
              </a:rPr>
              <a:t>B</a:t>
            </a:r>
          </a:p>
          <a:p>
            <a:pPr defTabSz="1219170">
              <a:spcBef>
                <a:spcPts val="1333"/>
              </a:spcBef>
            </a:pPr>
            <a:r>
              <a:rPr lang="en-US" sz="2667" dirty="0">
                <a:solidFill>
                  <a:srgbClr val="A6192E"/>
                </a:solidFill>
                <a:latin typeface="AdvOT8eb9eec2.B"/>
              </a:rPr>
              <a:t>2.28</a:t>
            </a:r>
            <a:r>
              <a:rPr lang="en-US" sz="2667" dirty="0">
                <a:solidFill>
                  <a:srgbClr val="000000"/>
                </a:solidFill>
                <a:latin typeface="AdvOT8eb9eec2.B"/>
              </a:rPr>
              <a:t> 	</a:t>
            </a:r>
            <a:r>
              <a:rPr lang="en-US" sz="2667" dirty="0">
                <a:solidFill>
                  <a:srgbClr val="000000"/>
                </a:solidFill>
                <a:latin typeface="AdvOT7b515deb"/>
              </a:rPr>
              <a:t>Women with a history of gestational diabetes mellitus found to </a:t>
            </a:r>
            <a:r>
              <a:rPr lang="en-US" sz="2667" dirty="0" smtClean="0">
                <a:solidFill>
                  <a:srgbClr val="000000"/>
                </a:solidFill>
                <a:latin typeface="AdvOT7b515deb"/>
              </a:rPr>
              <a:t>have </a:t>
            </a:r>
            <a:r>
              <a:rPr lang="en-US" sz="2667" dirty="0">
                <a:solidFill>
                  <a:srgbClr val="000000"/>
                </a:solidFill>
                <a:latin typeface="AdvOT7b515deb"/>
              </a:rPr>
              <a:t>prediabetes should receive intensive lifestyle interventions </a:t>
            </a:r>
            <a:r>
              <a:rPr lang="en-US" sz="2667" dirty="0" smtClean="0">
                <a:solidFill>
                  <a:srgbClr val="000000"/>
                </a:solidFill>
                <a:latin typeface="AdvOT7b515deb"/>
              </a:rPr>
              <a:t>and/or </a:t>
            </a:r>
            <a:r>
              <a:rPr lang="en-US" sz="3200" b="1" dirty="0">
                <a:solidFill>
                  <a:srgbClr val="00B050"/>
                </a:solidFill>
                <a:latin typeface="AdvOT7b515deb"/>
              </a:rPr>
              <a:t>metformin</a:t>
            </a:r>
            <a:r>
              <a:rPr lang="en-US" sz="2667" dirty="0">
                <a:solidFill>
                  <a:srgbClr val="000000"/>
                </a:solidFill>
                <a:latin typeface="AdvOT7b515deb"/>
              </a:rPr>
              <a:t> to prevent diabetes. </a:t>
            </a:r>
            <a:r>
              <a:rPr lang="en-US" sz="2667" dirty="0">
                <a:solidFill>
                  <a:srgbClr val="A6192E"/>
                </a:solidFill>
                <a:latin typeface="AdvOT8eb9eec2.B"/>
              </a:rPr>
              <a:t>A</a:t>
            </a:r>
            <a:endParaRPr lang="en-US" sz="2667" dirty="0">
              <a:solidFill>
                <a:srgbClr val="A6192E"/>
              </a:solidFill>
              <a:latin typeface="AdvOT7b515deb"/>
            </a:endParaRPr>
          </a:p>
        </p:txBody>
      </p:sp>
    </p:spTree>
    <p:extLst>
      <p:ext uri="{BB962C8B-B14F-4D97-AF65-F5344CB8AC3E}">
        <p14:creationId xmlns:p14="http://schemas.microsoft.com/office/powerpoint/2010/main" val="3258377329"/>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p:txBody>
          <a:bodyPr/>
          <a:lstStyle/>
          <a:p>
            <a:r>
              <a:rPr lang="en-US" dirty="0"/>
              <a:t>Classification and Diagnosis of Diabetes</a:t>
            </a:r>
          </a:p>
        </p:txBody>
      </p:sp>
      <p:pic>
        <p:nvPicPr>
          <p:cNvPr id="4" name="Picture 3">
            <a:extLst>
              <a:ext uri="{FF2B5EF4-FFF2-40B4-BE49-F238E27FC236}">
                <a16:creationId xmlns:a16="http://schemas.microsoft.com/office/drawing/2014/main" id="{AEDEAF0A-8EE9-42D3-B024-1BC4D309F663}"/>
              </a:ext>
            </a:extLst>
          </p:cNvPr>
          <p:cNvPicPr>
            <a:picLocks noChangeAspect="1"/>
          </p:cNvPicPr>
          <p:nvPr/>
        </p:nvPicPr>
        <p:blipFill>
          <a:blip r:embed="rId2"/>
          <a:stretch>
            <a:fillRect/>
          </a:stretch>
        </p:blipFill>
        <p:spPr>
          <a:xfrm>
            <a:off x="0" y="0"/>
            <a:ext cx="11588955" cy="6334648"/>
          </a:xfrm>
          <a:prstGeom prst="rect">
            <a:avLst/>
          </a:prstGeom>
        </p:spPr>
      </p:pic>
      <p:sp>
        <p:nvSpPr>
          <p:cNvPr id="6" name="TextBox 5">
            <a:extLst>
              <a:ext uri="{FF2B5EF4-FFF2-40B4-BE49-F238E27FC236}">
                <a16:creationId xmlns:a16="http://schemas.microsoft.com/office/drawing/2014/main" id="{006DF243-025F-4D0F-BA09-0AD9DC3B5FD1}"/>
              </a:ext>
            </a:extLst>
          </p:cNvPr>
          <p:cNvSpPr txBox="1">
            <a:spLocks noChangeArrowheads="1"/>
          </p:cNvSpPr>
          <p:nvPr/>
        </p:nvSpPr>
        <p:spPr bwMode="auto">
          <a:xfrm>
            <a:off x="182372" y="6334649"/>
            <a:ext cx="9652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defTabSz="1219170">
              <a:defRPr/>
            </a:pPr>
            <a:r>
              <a:rPr lang="en-US" sz="1600" dirty="0">
                <a:solidFill>
                  <a:srgbClr val="A6192E"/>
                </a:solidFill>
                <a:latin typeface="Helvetica" pitchFamily="34" charset="0"/>
                <a:ea typeface="ヒラギノ角ゴ Pro W3" charset="-128"/>
              </a:rPr>
              <a:t>Classification and Diagnosis of Diabetes: </a:t>
            </a:r>
            <a:br>
              <a:rPr lang="en-US" sz="1600" dirty="0">
                <a:solidFill>
                  <a:srgbClr val="A6192E"/>
                </a:solidFill>
                <a:latin typeface="Helvetica" pitchFamily="34" charset="0"/>
                <a:ea typeface="ヒラギノ角ゴ Pro W3" charset="-128"/>
              </a:rPr>
            </a:br>
            <a:r>
              <a:rPr lang="en-US" sz="1600" i="1" dirty="0">
                <a:solidFill>
                  <a:srgbClr val="A6192E"/>
                </a:solidFill>
                <a:ea typeface="ヒラギノ角ゴ Pro W3" charset="-128"/>
              </a:rPr>
              <a:t>Standards of Medical Care in Diabetes - 2020</a:t>
            </a:r>
            <a:r>
              <a:rPr lang="en-US" sz="1600" dirty="0">
                <a:solidFill>
                  <a:srgbClr val="A6192E"/>
                </a:solidFill>
                <a:latin typeface="Helvetica" pitchFamily="34" charset="0"/>
                <a:ea typeface="ヒラギノ角ゴ Pro W3" charset="-128"/>
              </a:rPr>
              <a:t>. </a:t>
            </a:r>
            <a:r>
              <a:rPr lang="en-US" sz="1600" i="1" dirty="0">
                <a:solidFill>
                  <a:srgbClr val="A6192E"/>
                </a:solidFill>
                <a:latin typeface="Helvetica" pitchFamily="34" charset="0"/>
                <a:ea typeface="ヒラギノ角ゴ Pro W3" charset="-128"/>
              </a:rPr>
              <a:t>Diabetes Care </a:t>
            </a:r>
            <a:r>
              <a:rPr lang="en-US" sz="1600" dirty="0">
                <a:solidFill>
                  <a:srgbClr val="A6192E"/>
                </a:solidFill>
                <a:latin typeface="Helvetica" pitchFamily="34" charset="0"/>
                <a:ea typeface="ヒラギノ角ゴ Pro W3" charset="-128"/>
              </a:rPr>
              <a:t>2020;43(Suppl. 1):S14-S31</a:t>
            </a:r>
          </a:p>
        </p:txBody>
      </p:sp>
    </p:spTree>
    <p:extLst>
      <p:ext uri="{BB962C8B-B14F-4D97-AF65-F5344CB8AC3E}">
        <p14:creationId xmlns:p14="http://schemas.microsoft.com/office/powerpoint/2010/main" val="3892986116"/>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3" name="Picture 2"/>
          <p:cNvPicPr>
            <a:picLocks noChangeAspect="1"/>
          </p:cNvPicPr>
          <p:nvPr/>
        </p:nvPicPr>
        <p:blipFill>
          <a:blip r:embed="rId2"/>
          <a:stretch>
            <a:fillRect/>
          </a:stretch>
        </p:blipFill>
        <p:spPr>
          <a:xfrm>
            <a:off x="0" y="0"/>
            <a:ext cx="12255644" cy="7143750"/>
          </a:xfrm>
          <a:prstGeom prst="rect">
            <a:avLst/>
          </a:prstGeom>
        </p:spPr>
      </p:pic>
    </p:spTree>
    <p:extLst>
      <p:ext uri="{BB962C8B-B14F-4D97-AF65-F5344CB8AC3E}">
        <p14:creationId xmlns:p14="http://schemas.microsoft.com/office/powerpoint/2010/main" val="4211497598"/>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7300" dirty="0">
                <a:solidFill>
                  <a:schemeClr val="tx1"/>
                </a:solidFill>
              </a:rPr>
              <a:t>Prevention or Delay of Type 2 Diabetes</a:t>
            </a:r>
          </a:p>
        </p:txBody>
      </p:sp>
    </p:spTree>
    <p:extLst>
      <p:ext uri="{BB962C8B-B14F-4D97-AF65-F5344CB8AC3E}">
        <p14:creationId xmlns:p14="http://schemas.microsoft.com/office/powerpoint/2010/main" val="1782173055"/>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287888" y="0"/>
            <a:ext cx="7057622" cy="6858000"/>
          </a:xfrm>
          <a:prstGeom prst="rect">
            <a:avLst/>
          </a:prstGeom>
        </p:spPr>
      </p:pic>
      <p:sp>
        <p:nvSpPr>
          <p:cNvPr id="3" name="TextBox 2"/>
          <p:cNvSpPr txBox="1"/>
          <p:nvPr/>
        </p:nvSpPr>
        <p:spPr>
          <a:xfrm>
            <a:off x="8796269" y="3105834"/>
            <a:ext cx="2172237" cy="646331"/>
          </a:xfrm>
          <a:prstGeom prst="rect">
            <a:avLst/>
          </a:prstGeom>
          <a:noFill/>
        </p:spPr>
        <p:txBody>
          <a:bodyPr wrap="square" rtlCol="0">
            <a:spAutoFit/>
          </a:bodyPr>
          <a:lstStyle/>
          <a:p>
            <a:r>
              <a:rPr lang="en-US" dirty="0" smtClean="0"/>
              <a:t>Page NO </a:t>
            </a:r>
            <a:r>
              <a:rPr lang="en-US" sz="3600" b="1" dirty="0" smtClean="0"/>
              <a:t>:</a:t>
            </a:r>
            <a:r>
              <a:rPr lang="en-US" dirty="0" smtClean="0"/>
              <a:t>  </a:t>
            </a:r>
            <a:r>
              <a:rPr lang="en-US" sz="3600" b="1" dirty="0" smtClean="0">
                <a:solidFill>
                  <a:srgbClr val="FF0000"/>
                </a:solidFill>
              </a:rPr>
              <a:t>224</a:t>
            </a:r>
            <a:endParaRPr lang="en-US" sz="3600" b="1" dirty="0">
              <a:solidFill>
                <a:srgbClr val="FF0000"/>
              </a:solidFill>
            </a:endParaRPr>
          </a:p>
        </p:txBody>
      </p:sp>
    </p:spTree>
    <p:extLst>
      <p:ext uri="{BB962C8B-B14F-4D97-AF65-F5344CB8AC3E}">
        <p14:creationId xmlns:p14="http://schemas.microsoft.com/office/powerpoint/2010/main" val="475905084"/>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600" y="235039"/>
            <a:ext cx="9601200" cy="885423"/>
          </a:xfrm>
        </p:spPr>
        <p:txBody>
          <a:bodyPr/>
          <a:lstStyle/>
          <a:p>
            <a:pPr algn="ctr"/>
            <a:r>
              <a:rPr lang="en-US" b="1" dirty="0">
                <a:solidFill>
                  <a:srgbClr val="FF0000"/>
                </a:solidFill>
              </a:rPr>
              <a:t>Lifestyle </a:t>
            </a:r>
            <a:r>
              <a:rPr lang="en-US" b="1" dirty="0" smtClean="0">
                <a:solidFill>
                  <a:srgbClr val="FF0000"/>
                </a:solidFill>
              </a:rPr>
              <a:t> Interventions</a:t>
            </a:r>
            <a:endParaRPr lang="en-US" b="1" dirty="0">
              <a:solidFill>
                <a:srgbClr val="FF0000"/>
              </a:solidFill>
            </a:endParaRPr>
          </a:p>
        </p:txBody>
      </p:sp>
      <p:sp>
        <p:nvSpPr>
          <p:cNvPr id="3" name="Content Placeholder 2"/>
          <p:cNvSpPr>
            <a:spLocks noGrp="1"/>
          </p:cNvSpPr>
          <p:nvPr>
            <p:ph idx="1"/>
          </p:nvPr>
        </p:nvSpPr>
        <p:spPr/>
        <p:txBody>
          <a:bodyPr/>
          <a:lstStyle/>
          <a:p>
            <a:r>
              <a:rPr lang="en-US" sz="3600" dirty="0" smtClean="0">
                <a:solidFill>
                  <a:schemeClr val="tx1"/>
                </a:solidFill>
                <a:latin typeface="Arial Rounded MT Bold" panose="020F0704030504030204" pitchFamily="34" charset="0"/>
              </a:rPr>
              <a:t>7%  weight  </a:t>
            </a:r>
            <a:r>
              <a:rPr lang="en-US" sz="3600" dirty="0" err="1" smtClean="0">
                <a:solidFill>
                  <a:schemeClr val="tx1"/>
                </a:solidFill>
                <a:latin typeface="Arial Rounded MT Bold" panose="020F0704030504030204" pitchFamily="34" charset="0"/>
              </a:rPr>
              <a:t>Rdection</a:t>
            </a:r>
            <a:r>
              <a:rPr lang="en-US" sz="3600" dirty="0" smtClean="0">
                <a:solidFill>
                  <a:schemeClr val="tx1"/>
                </a:solidFill>
                <a:latin typeface="Arial Rounded MT Bold" panose="020F0704030504030204" pitchFamily="34" charset="0"/>
              </a:rPr>
              <a:t>    /  </a:t>
            </a:r>
            <a:r>
              <a:rPr lang="en-US" sz="3600" dirty="0">
                <a:solidFill>
                  <a:schemeClr val="tx1"/>
                </a:solidFill>
                <a:latin typeface="Arial Rounded MT Bold" panose="020F0704030504030204" pitchFamily="34" charset="0"/>
              </a:rPr>
              <a:t>moderate intensity physical activity (such as brisk walking) </a:t>
            </a:r>
            <a:r>
              <a:rPr lang="en-US" sz="3600" dirty="0" smtClean="0">
                <a:solidFill>
                  <a:schemeClr val="tx1"/>
                </a:solidFill>
                <a:latin typeface="Arial Rounded MT Bold" panose="020F0704030504030204" pitchFamily="34" charset="0"/>
              </a:rPr>
              <a:t>to </a:t>
            </a:r>
            <a:r>
              <a:rPr lang="en-US" sz="3600" dirty="0">
                <a:solidFill>
                  <a:schemeClr val="tx1"/>
                </a:solidFill>
                <a:latin typeface="Arial Rounded MT Bold" panose="020F0704030504030204" pitchFamily="34" charset="0"/>
              </a:rPr>
              <a:t>at least 150 min/week. </a:t>
            </a:r>
            <a:r>
              <a:rPr lang="en-US" sz="3600" dirty="0" smtClean="0">
                <a:solidFill>
                  <a:srgbClr val="A6192E"/>
                </a:solidFill>
                <a:latin typeface="AdvOT8eb9eec2.B"/>
              </a:rPr>
              <a:t>A </a:t>
            </a:r>
          </a:p>
          <a:p>
            <a:endParaRPr lang="en-US" dirty="0">
              <a:solidFill>
                <a:srgbClr val="A6192E"/>
              </a:solidFill>
              <a:latin typeface="AdvOT8eb9eec2.B"/>
            </a:endParaRPr>
          </a:p>
          <a:p>
            <a:endParaRPr lang="en-US" dirty="0">
              <a:solidFill>
                <a:schemeClr val="tx1"/>
              </a:solidFill>
            </a:endParaRPr>
          </a:p>
        </p:txBody>
      </p:sp>
    </p:spTree>
    <p:extLst>
      <p:ext uri="{BB962C8B-B14F-4D97-AF65-F5344CB8AC3E}">
        <p14:creationId xmlns:p14="http://schemas.microsoft.com/office/powerpoint/2010/main" val="358734810"/>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A0445C-9FA4-DF4A-BDF0-0EDAB7D8D2F0}"/>
              </a:ext>
            </a:extLst>
          </p:cNvPr>
          <p:cNvSpPr>
            <a:spLocks noGrp="1"/>
          </p:cNvSpPr>
          <p:nvPr>
            <p:ph type="title"/>
          </p:nvPr>
        </p:nvSpPr>
        <p:spPr>
          <a:xfrm>
            <a:off x="912250" y="1053865"/>
            <a:ext cx="10366813" cy="517064"/>
          </a:xfrm>
        </p:spPr>
        <p:txBody>
          <a:bodyPr/>
          <a:lstStyle/>
          <a:p>
            <a:r>
              <a:rPr lang="en-US" dirty="0"/>
              <a:t>Pharmacologic Interventions</a:t>
            </a:r>
            <a:endParaRPr lang="en-US" dirty="0">
              <a:solidFill>
                <a:srgbClr val="A6192E"/>
              </a:solidFill>
            </a:endParaRPr>
          </a:p>
        </p:txBody>
      </p:sp>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a:xfrm>
            <a:off x="1789500" y="344692"/>
            <a:ext cx="10054167" cy="258233"/>
          </a:xfrm>
        </p:spPr>
        <p:txBody>
          <a:bodyPr>
            <a:normAutofit fontScale="77500" lnSpcReduction="20000"/>
          </a:bodyPr>
          <a:lstStyle/>
          <a:p>
            <a:r>
              <a:rPr lang="en-US" dirty="0"/>
              <a:t>Prevention or Delay of Type 2 Diabetes</a:t>
            </a:r>
          </a:p>
        </p:txBody>
      </p:sp>
      <p:sp>
        <p:nvSpPr>
          <p:cNvPr id="20" name="Text Placeholder 2">
            <a:extLst>
              <a:ext uri="{FF2B5EF4-FFF2-40B4-BE49-F238E27FC236}">
                <a16:creationId xmlns:a16="http://schemas.microsoft.com/office/drawing/2014/main" id="{01E16562-DD0A-634F-A4B1-E83EBFDEC973}"/>
              </a:ext>
            </a:extLst>
          </p:cNvPr>
          <p:cNvSpPr txBox="1">
            <a:spLocks/>
          </p:cNvSpPr>
          <p:nvPr/>
        </p:nvSpPr>
        <p:spPr>
          <a:xfrm>
            <a:off x="1441467" y="2150985"/>
            <a:ext cx="9837596" cy="4463273"/>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667" dirty="0">
                <a:solidFill>
                  <a:srgbClr val="A6192E"/>
                </a:solidFill>
                <a:latin typeface="AdvOT8eb9eec2.B"/>
              </a:rPr>
              <a:t>3.6 </a:t>
            </a:r>
            <a:r>
              <a:rPr lang="en-US" sz="2667" dirty="0">
                <a:latin typeface="AdvOT8eb9eec2.B"/>
              </a:rPr>
              <a:t>	</a:t>
            </a:r>
            <a:r>
              <a:rPr lang="en-US" sz="2800" b="1" dirty="0">
                <a:solidFill>
                  <a:srgbClr val="FF0000"/>
                </a:solidFill>
                <a:latin typeface="AdvOT7b515deb"/>
              </a:rPr>
              <a:t>Metformin</a:t>
            </a:r>
            <a:r>
              <a:rPr lang="en-US" sz="2667" dirty="0">
                <a:latin typeface="AdvOT7b515deb"/>
              </a:rPr>
              <a:t> therapy for prevention of type 2 diabetes should be 	considered in those with prediabetes, especially for those with 	</a:t>
            </a:r>
            <a:r>
              <a:rPr lang="en-US" sz="2667" b="1" dirty="0">
                <a:solidFill>
                  <a:srgbClr val="0070C0"/>
                </a:solidFill>
                <a:latin typeface="AdvOT7b515deb"/>
              </a:rPr>
              <a:t>BMI </a:t>
            </a:r>
            <a:r>
              <a:rPr lang="en-US" sz="2667" b="1" dirty="0">
                <a:solidFill>
                  <a:srgbClr val="0070C0"/>
                </a:solidFill>
                <a:latin typeface="Times New Roman" panose="02020603050405020304" pitchFamily="18" charset="0"/>
                <a:cs typeface="Times New Roman" panose="02020603050405020304" pitchFamily="18" charset="0"/>
              </a:rPr>
              <a:t>≥</a:t>
            </a:r>
            <a:r>
              <a:rPr lang="en-US" sz="2667" b="1" dirty="0">
                <a:solidFill>
                  <a:srgbClr val="0070C0"/>
                </a:solidFill>
                <a:latin typeface="AdvOT7b515deb"/>
              </a:rPr>
              <a:t>35 </a:t>
            </a:r>
            <a:r>
              <a:rPr lang="en-US" sz="2667" b="1" dirty="0" smtClean="0">
                <a:solidFill>
                  <a:srgbClr val="0070C0"/>
                </a:solidFill>
                <a:latin typeface="AdvOT7b515deb"/>
              </a:rPr>
              <a:t>kg/m</a:t>
            </a:r>
            <a:r>
              <a:rPr lang="en-US" sz="1067" b="1" dirty="0" smtClean="0">
                <a:solidFill>
                  <a:srgbClr val="0070C0"/>
                </a:solidFill>
                <a:latin typeface="AdvOT7b515deb"/>
              </a:rPr>
              <a:t>2  </a:t>
            </a:r>
            <a:r>
              <a:rPr lang="en-US" sz="2667" dirty="0" smtClean="0">
                <a:latin typeface="AdvOT7b515deb"/>
              </a:rPr>
              <a:t>, </a:t>
            </a:r>
            <a:r>
              <a:rPr lang="en-US" sz="2667" dirty="0">
                <a:latin typeface="AdvOT7b515deb"/>
              </a:rPr>
              <a:t>those </a:t>
            </a:r>
            <a:r>
              <a:rPr lang="en-US" sz="2667" dirty="0" smtClean="0">
                <a:latin typeface="AdvOT7b515deb"/>
              </a:rPr>
              <a:t>aged </a:t>
            </a:r>
            <a:r>
              <a:rPr lang="en-US" sz="3200" b="1" dirty="0" smtClean="0">
                <a:latin typeface="AdvPS586B"/>
              </a:rPr>
              <a:t>&lt;</a:t>
            </a:r>
            <a:r>
              <a:rPr lang="en-US" sz="2667" dirty="0" smtClean="0">
                <a:latin typeface="AdvPS586B"/>
              </a:rPr>
              <a:t> </a:t>
            </a:r>
            <a:r>
              <a:rPr lang="en-US" sz="2667" b="1" dirty="0" smtClean="0">
                <a:solidFill>
                  <a:srgbClr val="0070C0"/>
                </a:solidFill>
                <a:latin typeface="AdvOT7b515deb"/>
              </a:rPr>
              <a:t>60 years </a:t>
            </a:r>
            <a:r>
              <a:rPr lang="en-US" sz="2667" dirty="0" smtClean="0">
                <a:latin typeface="AdvOT7b515deb"/>
              </a:rPr>
              <a:t>, and    </a:t>
            </a:r>
            <a:r>
              <a:rPr lang="en-US" sz="2667" dirty="0">
                <a:latin typeface="AdvOT7b515deb"/>
              </a:rPr>
              <a:t>women with prior </a:t>
            </a:r>
            <a:r>
              <a:rPr lang="en-US" sz="2667" b="1" dirty="0" smtClean="0">
                <a:solidFill>
                  <a:srgbClr val="0070C0"/>
                </a:solidFill>
                <a:latin typeface="AdvOT7b515deb"/>
              </a:rPr>
              <a:t>gestational </a:t>
            </a:r>
            <a:r>
              <a:rPr lang="en-US" sz="2667" b="1" dirty="0">
                <a:solidFill>
                  <a:srgbClr val="0070C0"/>
                </a:solidFill>
                <a:latin typeface="AdvOT7b515deb"/>
              </a:rPr>
              <a:t>diabetes mellitus</a:t>
            </a:r>
            <a:r>
              <a:rPr lang="en-US" sz="2667" dirty="0">
                <a:latin typeface="AdvOT7b515deb"/>
              </a:rPr>
              <a:t>. </a:t>
            </a:r>
            <a:r>
              <a:rPr lang="en-US" sz="2667" dirty="0">
                <a:solidFill>
                  <a:srgbClr val="A6192E"/>
                </a:solidFill>
                <a:latin typeface="AdvOT8eb9eec2.B"/>
              </a:rPr>
              <a:t>A</a:t>
            </a:r>
          </a:p>
          <a:p>
            <a:endParaRPr lang="en-US" sz="2667" dirty="0" smtClean="0">
              <a:solidFill>
                <a:srgbClr val="A6192E"/>
              </a:solidFill>
              <a:latin typeface="AdvOT8eb9eec2.B"/>
            </a:endParaRPr>
          </a:p>
          <a:p>
            <a:r>
              <a:rPr lang="en-US" sz="2667" dirty="0" smtClean="0">
                <a:solidFill>
                  <a:srgbClr val="A6192E"/>
                </a:solidFill>
                <a:latin typeface="AdvOT8eb9eec2.B"/>
              </a:rPr>
              <a:t>3.7</a:t>
            </a:r>
            <a:r>
              <a:rPr lang="en-US" sz="2667" dirty="0" smtClean="0">
                <a:latin typeface="AdvOT8eb9eec2.B"/>
              </a:rPr>
              <a:t> </a:t>
            </a:r>
            <a:r>
              <a:rPr lang="en-US" sz="2667" dirty="0">
                <a:latin typeface="AdvOT8eb9eec2.B"/>
              </a:rPr>
              <a:t>	</a:t>
            </a:r>
            <a:r>
              <a:rPr lang="en-US" sz="2667" dirty="0">
                <a:latin typeface="AdvOT7b515deb"/>
              </a:rPr>
              <a:t>Long-term use of metformin may be associated with biochemical </a:t>
            </a:r>
            <a:r>
              <a:rPr lang="en-US" sz="2667" b="1" dirty="0" smtClean="0">
                <a:solidFill>
                  <a:srgbClr val="FF0000"/>
                </a:solidFill>
                <a:latin typeface="AdvOT7b515deb"/>
              </a:rPr>
              <a:t>vitamin </a:t>
            </a:r>
            <a:r>
              <a:rPr lang="en-US" sz="2667" b="1" dirty="0">
                <a:solidFill>
                  <a:srgbClr val="FF0000"/>
                </a:solidFill>
                <a:latin typeface="AdvOT7b515deb"/>
              </a:rPr>
              <a:t>B12 de</a:t>
            </a:r>
            <a:r>
              <a:rPr lang="en-US" sz="2667" b="1" dirty="0">
                <a:solidFill>
                  <a:srgbClr val="FF0000"/>
                </a:solidFill>
                <a:latin typeface="AdvOT7b515deb+fb"/>
              </a:rPr>
              <a:t>fi</a:t>
            </a:r>
            <a:r>
              <a:rPr lang="en-US" sz="2667" b="1" dirty="0">
                <a:solidFill>
                  <a:srgbClr val="FF0000"/>
                </a:solidFill>
                <a:latin typeface="AdvOT7b515deb"/>
              </a:rPr>
              <a:t>ciency</a:t>
            </a:r>
            <a:r>
              <a:rPr lang="en-US" sz="2667" dirty="0">
                <a:latin typeface="AdvOT7b515deb"/>
              </a:rPr>
              <a:t>, and periodic measurement of vitamin B12 </a:t>
            </a:r>
            <a:r>
              <a:rPr lang="en-US" sz="2667" dirty="0" smtClean="0">
                <a:latin typeface="AdvOT7b515deb"/>
              </a:rPr>
              <a:t>levels </a:t>
            </a:r>
            <a:r>
              <a:rPr lang="en-US" sz="2667" dirty="0">
                <a:latin typeface="AdvOT7b515deb"/>
              </a:rPr>
              <a:t>should be considered in metformin-treated patients, </a:t>
            </a:r>
            <a:r>
              <a:rPr lang="en-US" sz="2667" dirty="0" smtClean="0">
                <a:latin typeface="AdvOT7b515deb"/>
              </a:rPr>
              <a:t>especially </a:t>
            </a:r>
            <a:r>
              <a:rPr lang="en-US" sz="2667" dirty="0">
                <a:latin typeface="AdvOT7b515deb"/>
              </a:rPr>
              <a:t>in those with anemia or peripheral neuropathy. </a:t>
            </a:r>
            <a:r>
              <a:rPr lang="en-US" sz="2667" dirty="0">
                <a:solidFill>
                  <a:srgbClr val="A6192E"/>
                </a:solidFill>
                <a:latin typeface="AdvOT8eb9eec2.B"/>
              </a:rPr>
              <a:t>B</a:t>
            </a:r>
            <a:endParaRPr lang="en-US" sz="2667" dirty="0">
              <a:solidFill>
                <a:srgbClr val="A6192E"/>
              </a:solidFill>
              <a:latin typeface="AdvOT7b515deb"/>
            </a:endParaRPr>
          </a:p>
        </p:txBody>
      </p:sp>
    </p:spTree>
    <p:extLst>
      <p:ext uri="{BB962C8B-B14F-4D97-AF65-F5344CB8AC3E}">
        <p14:creationId xmlns:p14="http://schemas.microsoft.com/office/powerpoint/2010/main" val="79129875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8A37EBEA-EFD0-4E6D-B7B0-8F6F4084035C}"/>
              </a:ext>
            </a:extLst>
          </p:cNvPr>
          <p:cNvSpPr>
            <a:spLocks noGrp="1"/>
          </p:cNvSpPr>
          <p:nvPr>
            <p:ph type="body" sz="quarter" idx="24"/>
          </p:nvPr>
        </p:nvSpPr>
        <p:spPr/>
        <p:txBody>
          <a:bodyPr/>
          <a:lstStyle/>
          <a:p>
            <a:r>
              <a:rPr lang="en-US" dirty="0"/>
              <a:t>Comprehensive Medical Evaluation and Assessment of Comorbidities</a:t>
            </a:r>
          </a:p>
          <a:p>
            <a:endParaRPr lang="en-US" dirty="0"/>
          </a:p>
        </p:txBody>
      </p:sp>
      <p:pic>
        <p:nvPicPr>
          <p:cNvPr id="21" name="Picture 20">
            <a:extLst>
              <a:ext uri="{FF2B5EF4-FFF2-40B4-BE49-F238E27FC236}">
                <a16:creationId xmlns:a16="http://schemas.microsoft.com/office/drawing/2014/main" id="{7874FCF7-04DE-4AF0-9E53-BEB0418B9C36}"/>
              </a:ext>
            </a:extLst>
          </p:cNvPr>
          <p:cNvPicPr>
            <a:picLocks noChangeAspect="1"/>
          </p:cNvPicPr>
          <p:nvPr/>
        </p:nvPicPr>
        <p:blipFill>
          <a:blip r:embed="rId2"/>
          <a:stretch>
            <a:fillRect/>
          </a:stretch>
        </p:blipFill>
        <p:spPr>
          <a:xfrm>
            <a:off x="2098877" y="864539"/>
            <a:ext cx="7678388" cy="5128923"/>
          </a:xfrm>
          <a:prstGeom prst="rect">
            <a:avLst/>
          </a:prstGeom>
        </p:spPr>
      </p:pic>
      <p:sp>
        <p:nvSpPr>
          <p:cNvPr id="22" name="TextBox 21">
            <a:extLst>
              <a:ext uri="{FF2B5EF4-FFF2-40B4-BE49-F238E27FC236}">
                <a16:creationId xmlns:a16="http://schemas.microsoft.com/office/drawing/2014/main" id="{9A3D0768-F6F8-4FF9-99C5-985398F29E1A}"/>
              </a:ext>
            </a:extLst>
          </p:cNvPr>
          <p:cNvSpPr txBox="1">
            <a:spLocks noChangeArrowheads="1"/>
          </p:cNvSpPr>
          <p:nvPr/>
        </p:nvSpPr>
        <p:spPr bwMode="auto">
          <a:xfrm>
            <a:off x="182372" y="6076415"/>
            <a:ext cx="9652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defTabSz="1219170">
              <a:defRPr/>
            </a:pPr>
            <a:r>
              <a:rPr lang="en-US" sz="1600" dirty="0">
                <a:solidFill>
                  <a:srgbClr val="A6192E"/>
                </a:solidFill>
                <a:latin typeface="Helvetica" pitchFamily="34" charset="0"/>
                <a:ea typeface="ヒラギノ角ゴ Pro W3" charset="-128"/>
              </a:rPr>
              <a:t>Comprehensive Medical Evaluation and Assessment of Comorbidities: </a:t>
            </a:r>
            <a:br>
              <a:rPr lang="en-US" sz="1600" dirty="0">
                <a:solidFill>
                  <a:srgbClr val="A6192E"/>
                </a:solidFill>
                <a:latin typeface="Helvetica" pitchFamily="34" charset="0"/>
                <a:ea typeface="ヒラギノ角ゴ Pro W3" charset="-128"/>
              </a:rPr>
            </a:br>
            <a:r>
              <a:rPr lang="en-US" sz="1600" i="1" dirty="0">
                <a:solidFill>
                  <a:srgbClr val="A6192E"/>
                </a:solidFill>
                <a:ea typeface="ヒラギノ角ゴ Pro W3" charset="-128"/>
              </a:rPr>
              <a:t>Standards of Medical Care in Diabetes - 2020</a:t>
            </a:r>
            <a:r>
              <a:rPr lang="en-US" sz="1600" dirty="0">
                <a:solidFill>
                  <a:srgbClr val="A6192E"/>
                </a:solidFill>
                <a:latin typeface="Helvetica" pitchFamily="34" charset="0"/>
                <a:ea typeface="ヒラギノ角ゴ Pro W3" charset="-128"/>
              </a:rPr>
              <a:t>. </a:t>
            </a:r>
            <a:r>
              <a:rPr lang="en-US" sz="1600" i="1" dirty="0">
                <a:solidFill>
                  <a:srgbClr val="A6192E"/>
                </a:solidFill>
                <a:latin typeface="Helvetica" pitchFamily="34" charset="0"/>
                <a:ea typeface="ヒラギノ角ゴ Pro W3" charset="-128"/>
              </a:rPr>
              <a:t>Diabetes Care </a:t>
            </a:r>
            <a:r>
              <a:rPr lang="en-US" sz="1600" dirty="0">
                <a:solidFill>
                  <a:srgbClr val="A6192E"/>
                </a:solidFill>
                <a:latin typeface="Helvetica" pitchFamily="34" charset="0"/>
                <a:ea typeface="ヒラギノ角ゴ Pro W3" charset="-128"/>
              </a:rPr>
              <a:t>2020;43(Suppl. 1):S37-S47</a:t>
            </a:r>
          </a:p>
        </p:txBody>
      </p:sp>
      <p:sp>
        <p:nvSpPr>
          <p:cNvPr id="2" name="Right Arrow 1"/>
          <p:cNvSpPr/>
          <p:nvPr/>
        </p:nvSpPr>
        <p:spPr>
          <a:xfrm>
            <a:off x="3078051" y="2837230"/>
            <a:ext cx="1867436" cy="875764"/>
          </a:xfrm>
          <a:prstGeom prst="rightArrow">
            <a:avLst>
              <a:gd name="adj1" fmla="val 50000"/>
              <a:gd name="adj2" fmla="val 80882"/>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ight Arrow 3"/>
          <p:cNvSpPr/>
          <p:nvPr/>
        </p:nvSpPr>
        <p:spPr>
          <a:xfrm>
            <a:off x="3773509" y="5215944"/>
            <a:ext cx="1455313" cy="618186"/>
          </a:xfrm>
          <a:prstGeom prst="rightArrow">
            <a:avLst>
              <a:gd name="adj1" fmla="val 50000"/>
              <a:gd name="adj2" fmla="val 95833"/>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35692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A0445C-9FA4-DF4A-BDF0-0EDAB7D8D2F0}"/>
              </a:ext>
            </a:extLst>
          </p:cNvPr>
          <p:cNvSpPr>
            <a:spLocks noGrp="1"/>
          </p:cNvSpPr>
          <p:nvPr>
            <p:ph type="title"/>
          </p:nvPr>
        </p:nvSpPr>
        <p:spPr>
          <a:xfrm>
            <a:off x="912250" y="1053865"/>
            <a:ext cx="10366813" cy="553998"/>
          </a:xfrm>
        </p:spPr>
        <p:txBody>
          <a:bodyPr/>
          <a:lstStyle/>
          <a:p>
            <a:r>
              <a:rPr lang="en-US" sz="4000" dirty="0">
                <a:solidFill>
                  <a:srgbClr val="00B050"/>
                </a:solidFill>
              </a:rPr>
              <a:t>Immunizations</a:t>
            </a:r>
          </a:p>
        </p:txBody>
      </p:sp>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p:txBody>
          <a:bodyPr/>
          <a:lstStyle/>
          <a:p>
            <a:r>
              <a:rPr lang="en-US" dirty="0"/>
              <a:t>Comprehensive Medical Evaluation and Assessment of Comorbidities</a:t>
            </a:r>
          </a:p>
        </p:txBody>
      </p:sp>
      <p:sp>
        <p:nvSpPr>
          <p:cNvPr id="20" name="Text Placeholder 2">
            <a:extLst>
              <a:ext uri="{FF2B5EF4-FFF2-40B4-BE49-F238E27FC236}">
                <a16:creationId xmlns:a16="http://schemas.microsoft.com/office/drawing/2014/main" id="{01E16562-DD0A-634F-A4B1-E83EBFDEC973}"/>
              </a:ext>
            </a:extLst>
          </p:cNvPr>
          <p:cNvSpPr txBox="1">
            <a:spLocks/>
          </p:cNvSpPr>
          <p:nvPr/>
        </p:nvSpPr>
        <p:spPr>
          <a:xfrm>
            <a:off x="912249" y="1758374"/>
            <a:ext cx="10573843" cy="4526880"/>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1219170">
              <a:spcBef>
                <a:spcPts val="1333"/>
              </a:spcBef>
            </a:pPr>
            <a:r>
              <a:rPr lang="en-US" sz="2400" dirty="0" smtClean="0">
                <a:solidFill>
                  <a:srgbClr val="A6192E"/>
                </a:solidFill>
                <a:latin typeface="AdvOT8eb9eec2.B"/>
              </a:rPr>
              <a:t>4.8</a:t>
            </a:r>
            <a:r>
              <a:rPr lang="en-US" sz="2400" dirty="0" smtClean="0">
                <a:solidFill>
                  <a:srgbClr val="000000"/>
                </a:solidFill>
                <a:latin typeface="AdvOT8eb9eec2.B"/>
              </a:rPr>
              <a:t> </a:t>
            </a:r>
            <a:r>
              <a:rPr lang="en-US" sz="2400" dirty="0">
                <a:solidFill>
                  <a:srgbClr val="000000"/>
                </a:solidFill>
                <a:latin typeface="AdvOT8eb9eec2.B"/>
              </a:rPr>
              <a:t>	</a:t>
            </a:r>
            <a:r>
              <a:rPr lang="en-US" sz="2400" dirty="0">
                <a:solidFill>
                  <a:srgbClr val="000000"/>
                </a:solidFill>
                <a:latin typeface="AdvOT7b515deb"/>
              </a:rPr>
              <a:t>Annual vaccination against </a:t>
            </a:r>
            <a:r>
              <a:rPr lang="en-US" sz="2800" b="1" dirty="0">
                <a:solidFill>
                  <a:srgbClr val="FF0000"/>
                </a:solidFill>
                <a:latin typeface="AdvOT7b515deb"/>
              </a:rPr>
              <a:t>in</a:t>
            </a:r>
            <a:r>
              <a:rPr lang="en-US" sz="2800" b="1" dirty="0">
                <a:solidFill>
                  <a:srgbClr val="FF0000"/>
                </a:solidFill>
                <a:latin typeface="AdvOT7b515deb+fb"/>
              </a:rPr>
              <a:t>fl</a:t>
            </a:r>
            <a:r>
              <a:rPr lang="en-US" sz="2800" b="1" dirty="0">
                <a:solidFill>
                  <a:srgbClr val="FF0000"/>
                </a:solidFill>
                <a:latin typeface="AdvOT7b515deb"/>
              </a:rPr>
              <a:t>uenza</a:t>
            </a:r>
            <a:r>
              <a:rPr lang="en-US" sz="2400" dirty="0">
                <a:solidFill>
                  <a:srgbClr val="000000"/>
                </a:solidFill>
                <a:latin typeface="AdvOT7b515deb"/>
              </a:rPr>
              <a:t> is recommended for all </a:t>
            </a:r>
            <a:r>
              <a:rPr lang="en-US" sz="2400" dirty="0" smtClean="0">
                <a:solidFill>
                  <a:srgbClr val="000000"/>
                </a:solidFill>
                <a:latin typeface="AdvOT7b515deb"/>
              </a:rPr>
              <a:t>people  </a:t>
            </a:r>
            <a:r>
              <a:rPr lang="en-US" sz="2800" b="1" dirty="0" smtClean="0">
                <a:solidFill>
                  <a:srgbClr val="000000"/>
                </a:solidFill>
                <a:latin typeface="AdvPS7DA6"/>
                <a:cs typeface="Times New Roman" panose="02020603050405020304" pitchFamily="18" charset="0"/>
              </a:rPr>
              <a:t>≥</a:t>
            </a:r>
            <a:r>
              <a:rPr lang="en-US" sz="2800" b="1" dirty="0">
                <a:solidFill>
                  <a:srgbClr val="000000"/>
                </a:solidFill>
                <a:latin typeface="AdvOT7b515deb"/>
              </a:rPr>
              <a:t>6</a:t>
            </a:r>
            <a:r>
              <a:rPr lang="en-US" sz="2400" dirty="0">
                <a:solidFill>
                  <a:srgbClr val="000000"/>
                </a:solidFill>
                <a:latin typeface="AdvOT7b515deb"/>
              </a:rPr>
              <a:t> </a:t>
            </a:r>
            <a:r>
              <a:rPr lang="en-US" sz="2400" dirty="0" smtClean="0">
                <a:solidFill>
                  <a:srgbClr val="000000"/>
                </a:solidFill>
                <a:latin typeface="AdvOT7b515deb"/>
              </a:rPr>
              <a:t> months </a:t>
            </a:r>
            <a:r>
              <a:rPr lang="en-US" sz="2400" dirty="0">
                <a:solidFill>
                  <a:srgbClr val="000000"/>
                </a:solidFill>
                <a:latin typeface="AdvOT7b515deb"/>
              </a:rPr>
              <a:t>of age, </a:t>
            </a:r>
            <a:r>
              <a:rPr lang="en-US" sz="2400" dirty="0">
                <a:solidFill>
                  <a:srgbClr val="000000"/>
                </a:solidFill>
                <a:latin typeface="AdvOT96952d75.I"/>
              </a:rPr>
              <a:t>especially </a:t>
            </a:r>
            <a:r>
              <a:rPr lang="en-US" sz="2400" dirty="0">
                <a:solidFill>
                  <a:srgbClr val="000000"/>
                </a:solidFill>
                <a:latin typeface="AdvOT7b515deb"/>
              </a:rPr>
              <a:t>those with diabetes. </a:t>
            </a:r>
            <a:r>
              <a:rPr lang="en-US" sz="2400" dirty="0">
                <a:solidFill>
                  <a:srgbClr val="A6192E"/>
                </a:solidFill>
                <a:latin typeface="AdvOT8eb9eec2.B"/>
              </a:rPr>
              <a:t>C</a:t>
            </a:r>
          </a:p>
          <a:p>
            <a:pPr defTabSz="1219170">
              <a:spcBef>
                <a:spcPts val="1333"/>
              </a:spcBef>
            </a:pPr>
            <a:endParaRPr lang="en-US" sz="2400" dirty="0" smtClean="0">
              <a:solidFill>
                <a:srgbClr val="A6192E"/>
              </a:solidFill>
              <a:latin typeface="AdvOT8eb9eec2.B"/>
            </a:endParaRPr>
          </a:p>
          <a:p>
            <a:pPr defTabSz="1219170">
              <a:spcBef>
                <a:spcPts val="1333"/>
              </a:spcBef>
            </a:pPr>
            <a:r>
              <a:rPr lang="en-US" sz="2400" dirty="0" smtClean="0">
                <a:solidFill>
                  <a:srgbClr val="A6192E"/>
                </a:solidFill>
                <a:latin typeface="AdvOT8eb9eec2.B"/>
              </a:rPr>
              <a:t>4.9</a:t>
            </a:r>
            <a:r>
              <a:rPr lang="en-US" sz="2400" dirty="0" smtClean="0">
                <a:solidFill>
                  <a:srgbClr val="000000"/>
                </a:solidFill>
                <a:latin typeface="AdvOT8eb9eec2.B"/>
              </a:rPr>
              <a:t> </a:t>
            </a:r>
            <a:r>
              <a:rPr lang="en-US" sz="2400" dirty="0">
                <a:solidFill>
                  <a:srgbClr val="000000"/>
                </a:solidFill>
                <a:latin typeface="AdvOT8eb9eec2.B"/>
              </a:rPr>
              <a:t>	</a:t>
            </a:r>
            <a:r>
              <a:rPr lang="en-US" sz="2400" dirty="0">
                <a:solidFill>
                  <a:srgbClr val="000000"/>
                </a:solidFill>
                <a:latin typeface="AdvOT7b515deb"/>
              </a:rPr>
              <a:t>Vaccination against </a:t>
            </a:r>
            <a:r>
              <a:rPr lang="en-US" sz="2400" b="1" dirty="0">
                <a:solidFill>
                  <a:srgbClr val="FF0000"/>
                </a:solidFill>
                <a:latin typeface="AdvOT7b515deb"/>
              </a:rPr>
              <a:t>pneumococcal</a:t>
            </a:r>
            <a:r>
              <a:rPr lang="en-US" sz="2400" dirty="0">
                <a:solidFill>
                  <a:srgbClr val="000000"/>
                </a:solidFill>
                <a:latin typeface="AdvOT7b515deb"/>
              </a:rPr>
              <a:t> disease, including </a:t>
            </a:r>
            <a:r>
              <a:rPr lang="en-US" sz="2400" dirty="0" smtClean="0">
                <a:solidFill>
                  <a:srgbClr val="000000"/>
                </a:solidFill>
                <a:latin typeface="AdvOT7b515deb"/>
              </a:rPr>
              <a:t>pneumococcal  pneumonia</a:t>
            </a:r>
            <a:r>
              <a:rPr lang="en-US" sz="2400" dirty="0">
                <a:solidFill>
                  <a:srgbClr val="000000"/>
                </a:solidFill>
                <a:latin typeface="AdvOT7b515deb"/>
              </a:rPr>
              <a:t>, with 13-valent pneumococcal conjugate vaccine (PCV13) is </a:t>
            </a:r>
            <a:r>
              <a:rPr lang="en-US" sz="2400" dirty="0" smtClean="0">
                <a:solidFill>
                  <a:srgbClr val="000000"/>
                </a:solidFill>
                <a:latin typeface="AdvOT7b515deb"/>
              </a:rPr>
              <a:t>recommended </a:t>
            </a:r>
            <a:r>
              <a:rPr lang="en-US" sz="2400" dirty="0">
                <a:solidFill>
                  <a:srgbClr val="000000"/>
                </a:solidFill>
                <a:latin typeface="AdvOT7b515deb"/>
              </a:rPr>
              <a:t>for children before age 2 years. </a:t>
            </a:r>
            <a:endParaRPr lang="en-US" sz="2400" dirty="0" smtClean="0">
              <a:solidFill>
                <a:srgbClr val="000000"/>
              </a:solidFill>
              <a:latin typeface="AdvOT7b515deb"/>
            </a:endParaRPr>
          </a:p>
          <a:p>
            <a:pPr defTabSz="1219170">
              <a:spcBef>
                <a:spcPts val="1333"/>
              </a:spcBef>
            </a:pPr>
            <a:r>
              <a:rPr lang="en-US" sz="2400" dirty="0" smtClean="0">
                <a:solidFill>
                  <a:srgbClr val="000000"/>
                </a:solidFill>
                <a:latin typeface="AdvOT7b515deb"/>
              </a:rPr>
              <a:t>- People </a:t>
            </a:r>
            <a:r>
              <a:rPr lang="en-US" sz="2400" dirty="0">
                <a:solidFill>
                  <a:srgbClr val="000000"/>
                </a:solidFill>
                <a:latin typeface="AdvOT7b515deb"/>
              </a:rPr>
              <a:t>with diabetes ages 2 </a:t>
            </a:r>
            <a:r>
              <a:rPr lang="en-US" sz="2400" dirty="0" smtClean="0">
                <a:solidFill>
                  <a:srgbClr val="000000"/>
                </a:solidFill>
                <a:latin typeface="AdvOT7b515deb"/>
              </a:rPr>
              <a:t>through </a:t>
            </a:r>
            <a:r>
              <a:rPr lang="en-US" sz="2400" dirty="0">
                <a:solidFill>
                  <a:srgbClr val="000000"/>
                </a:solidFill>
                <a:latin typeface="AdvOT7b515deb"/>
              </a:rPr>
              <a:t>64 years should also receive 23-valent pneumococcal </a:t>
            </a:r>
            <a:r>
              <a:rPr lang="en-US" sz="2400" dirty="0" smtClean="0">
                <a:solidFill>
                  <a:srgbClr val="000000"/>
                </a:solidFill>
                <a:latin typeface="AdvOT7b515deb"/>
              </a:rPr>
              <a:t>polysaccharide </a:t>
            </a:r>
            <a:r>
              <a:rPr lang="en-US" sz="2400" dirty="0">
                <a:solidFill>
                  <a:srgbClr val="000000"/>
                </a:solidFill>
                <a:latin typeface="AdvOT7b515deb"/>
              </a:rPr>
              <a:t>vaccine (PPSV23</a:t>
            </a:r>
            <a:r>
              <a:rPr lang="en-US" sz="2400" dirty="0" smtClean="0">
                <a:solidFill>
                  <a:srgbClr val="000000"/>
                </a:solidFill>
                <a:latin typeface="AdvOT7b515deb"/>
              </a:rPr>
              <a:t>).</a:t>
            </a:r>
          </a:p>
          <a:p>
            <a:pPr defTabSz="1219170">
              <a:spcBef>
                <a:spcPts val="1333"/>
              </a:spcBef>
            </a:pPr>
            <a:r>
              <a:rPr lang="en-US" sz="2400" dirty="0" smtClean="0">
                <a:solidFill>
                  <a:srgbClr val="000000"/>
                </a:solidFill>
                <a:latin typeface="AdvOT7b515deb"/>
              </a:rPr>
              <a:t>- At </a:t>
            </a:r>
            <a:r>
              <a:rPr lang="en-US" sz="2400" dirty="0">
                <a:solidFill>
                  <a:srgbClr val="000000"/>
                </a:solidFill>
                <a:latin typeface="AdvOT7b515deb"/>
              </a:rPr>
              <a:t>age </a:t>
            </a:r>
            <a:r>
              <a:rPr lang="en-US" sz="2400" dirty="0">
                <a:solidFill>
                  <a:srgbClr val="000000"/>
                </a:solidFill>
                <a:latin typeface="AdvPS7DA6"/>
                <a:cs typeface="Times New Roman" panose="02020603050405020304" pitchFamily="18" charset="0"/>
              </a:rPr>
              <a:t>≥</a:t>
            </a:r>
            <a:r>
              <a:rPr lang="en-US" sz="2400" dirty="0">
                <a:solidFill>
                  <a:srgbClr val="000000"/>
                </a:solidFill>
                <a:latin typeface="AdvOT7b515deb"/>
              </a:rPr>
              <a:t>65 years, regardless of </a:t>
            </a:r>
            <a:r>
              <a:rPr lang="en-US" sz="2400" dirty="0" smtClean="0">
                <a:solidFill>
                  <a:srgbClr val="000000"/>
                </a:solidFill>
                <a:latin typeface="AdvOT7b515deb"/>
              </a:rPr>
              <a:t>vaccination </a:t>
            </a:r>
            <a:r>
              <a:rPr lang="en-US" sz="2400" dirty="0">
                <a:solidFill>
                  <a:srgbClr val="000000"/>
                </a:solidFill>
                <a:latin typeface="AdvOT7b515deb"/>
              </a:rPr>
              <a:t>history, additional PPSV23 vaccination is necessary. </a:t>
            </a:r>
            <a:r>
              <a:rPr lang="en-US" sz="2400" dirty="0">
                <a:solidFill>
                  <a:srgbClr val="A6192E"/>
                </a:solidFill>
                <a:latin typeface="AdvOT8eb9eec2.B"/>
              </a:rPr>
              <a:t>C</a:t>
            </a:r>
            <a:endParaRPr lang="en-US" sz="2400" dirty="0">
              <a:solidFill>
                <a:srgbClr val="A6192E"/>
              </a:solidFill>
              <a:latin typeface="Open Sans"/>
            </a:endParaRPr>
          </a:p>
        </p:txBody>
      </p:sp>
    </p:spTree>
    <p:extLst>
      <p:ext uri="{BB962C8B-B14F-4D97-AF65-F5344CB8AC3E}">
        <p14:creationId xmlns:p14="http://schemas.microsoft.com/office/powerpoint/2010/main" val="699851563"/>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A0445C-9FA4-DF4A-BDF0-0EDAB7D8D2F0}"/>
              </a:ext>
            </a:extLst>
          </p:cNvPr>
          <p:cNvSpPr>
            <a:spLocks noGrp="1"/>
          </p:cNvSpPr>
          <p:nvPr>
            <p:ph type="title"/>
          </p:nvPr>
        </p:nvSpPr>
        <p:spPr>
          <a:xfrm>
            <a:off x="912250" y="1053865"/>
            <a:ext cx="10366813" cy="553998"/>
          </a:xfrm>
        </p:spPr>
        <p:txBody>
          <a:bodyPr/>
          <a:lstStyle/>
          <a:p>
            <a:r>
              <a:rPr lang="en-US" sz="4000" dirty="0">
                <a:solidFill>
                  <a:srgbClr val="00B050"/>
                </a:solidFill>
              </a:rPr>
              <a:t>Immunizations </a:t>
            </a:r>
            <a:r>
              <a:rPr lang="en-US" sz="2400" b="0" dirty="0"/>
              <a:t>(continued)</a:t>
            </a:r>
            <a:endParaRPr lang="en-US" sz="2400" b="0" dirty="0">
              <a:solidFill>
                <a:srgbClr val="A6192E"/>
              </a:solidFill>
            </a:endParaRPr>
          </a:p>
        </p:txBody>
      </p:sp>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p:txBody>
          <a:bodyPr/>
          <a:lstStyle/>
          <a:p>
            <a:r>
              <a:rPr lang="en-US" dirty="0"/>
              <a:t>Comprehensive Medical Evaluation and Assessment of Comorbidities</a:t>
            </a:r>
          </a:p>
        </p:txBody>
      </p:sp>
      <p:sp>
        <p:nvSpPr>
          <p:cNvPr id="20" name="Text Placeholder 2">
            <a:extLst>
              <a:ext uri="{FF2B5EF4-FFF2-40B4-BE49-F238E27FC236}">
                <a16:creationId xmlns:a16="http://schemas.microsoft.com/office/drawing/2014/main" id="{01E16562-DD0A-634F-A4B1-E83EBFDEC973}"/>
              </a:ext>
            </a:extLst>
          </p:cNvPr>
          <p:cNvSpPr txBox="1">
            <a:spLocks/>
          </p:cNvSpPr>
          <p:nvPr/>
        </p:nvSpPr>
        <p:spPr>
          <a:xfrm>
            <a:off x="705220" y="2788682"/>
            <a:ext cx="10573843" cy="3147015"/>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1219170">
              <a:spcBef>
                <a:spcPts val="1333"/>
              </a:spcBef>
            </a:pPr>
            <a:r>
              <a:rPr lang="en-US" sz="2400" dirty="0">
                <a:solidFill>
                  <a:srgbClr val="A6192E"/>
                </a:solidFill>
                <a:latin typeface="AdvOT8eb9eec2.B"/>
              </a:rPr>
              <a:t>4.10</a:t>
            </a:r>
            <a:r>
              <a:rPr lang="en-US" sz="2400" dirty="0">
                <a:solidFill>
                  <a:srgbClr val="000000"/>
                </a:solidFill>
                <a:latin typeface="AdvOT8eb9eec2.B"/>
              </a:rPr>
              <a:t> 	</a:t>
            </a:r>
            <a:r>
              <a:rPr lang="en-US" sz="2400" dirty="0">
                <a:solidFill>
                  <a:srgbClr val="000000"/>
                </a:solidFill>
                <a:latin typeface="AdvOT7b515deb"/>
              </a:rPr>
              <a:t>Administer a 2- or 3-dose series of </a:t>
            </a:r>
            <a:r>
              <a:rPr lang="en-US" sz="2800" b="1" dirty="0">
                <a:solidFill>
                  <a:srgbClr val="FF0000"/>
                </a:solidFill>
                <a:latin typeface="AdvOT7b515deb"/>
              </a:rPr>
              <a:t>hepatitis B vaccine</a:t>
            </a:r>
            <a:r>
              <a:rPr lang="en-US" sz="2400" dirty="0">
                <a:solidFill>
                  <a:srgbClr val="000000"/>
                </a:solidFill>
                <a:latin typeface="AdvOT7b515deb"/>
              </a:rPr>
              <a:t>, depending on the </a:t>
            </a:r>
            <a:r>
              <a:rPr lang="en-US" sz="2400" dirty="0" smtClean="0">
                <a:solidFill>
                  <a:srgbClr val="000000"/>
                </a:solidFill>
                <a:latin typeface="AdvOT7b515deb"/>
              </a:rPr>
              <a:t>vaccine</a:t>
            </a:r>
            <a:r>
              <a:rPr lang="en-US" sz="2400" dirty="0">
                <a:solidFill>
                  <a:srgbClr val="000000"/>
                </a:solidFill>
                <a:latin typeface="AdvOT7b515deb"/>
              </a:rPr>
              <a:t>, to unvaccinated adults with diabetes ages 18 through 59 years. </a:t>
            </a:r>
            <a:r>
              <a:rPr lang="en-US" sz="2400" dirty="0">
                <a:solidFill>
                  <a:srgbClr val="A6192E"/>
                </a:solidFill>
                <a:latin typeface="AdvOT8eb9eec2.B"/>
              </a:rPr>
              <a:t>C</a:t>
            </a:r>
          </a:p>
          <a:p>
            <a:pPr defTabSz="1219170">
              <a:spcBef>
                <a:spcPts val="1333"/>
              </a:spcBef>
            </a:pPr>
            <a:endParaRPr lang="pt-BR" sz="2400" dirty="0" smtClean="0">
              <a:solidFill>
                <a:srgbClr val="A6192E"/>
              </a:solidFill>
              <a:latin typeface="AdvOT8eb9eec2.B"/>
            </a:endParaRPr>
          </a:p>
          <a:p>
            <a:pPr defTabSz="1219170">
              <a:spcBef>
                <a:spcPts val="1333"/>
              </a:spcBef>
            </a:pPr>
            <a:endParaRPr lang="pt-BR" sz="2400" dirty="0">
              <a:solidFill>
                <a:srgbClr val="A6192E"/>
              </a:solidFill>
              <a:latin typeface="AdvOT8eb9eec2.B"/>
            </a:endParaRPr>
          </a:p>
          <a:p>
            <a:pPr defTabSz="1219170">
              <a:spcBef>
                <a:spcPts val="1333"/>
              </a:spcBef>
            </a:pPr>
            <a:r>
              <a:rPr lang="pt-BR" sz="2400" dirty="0" smtClean="0">
                <a:solidFill>
                  <a:srgbClr val="A6192E"/>
                </a:solidFill>
                <a:latin typeface="AdvOT8eb9eec2.B"/>
              </a:rPr>
              <a:t>4.11</a:t>
            </a:r>
            <a:r>
              <a:rPr lang="pt-BR" sz="2400" dirty="0" smtClean="0">
                <a:solidFill>
                  <a:srgbClr val="000000"/>
                </a:solidFill>
                <a:latin typeface="AdvOT8eb9eec2.B"/>
              </a:rPr>
              <a:t> </a:t>
            </a:r>
            <a:r>
              <a:rPr lang="pt-BR" sz="2400" dirty="0">
                <a:solidFill>
                  <a:srgbClr val="000000"/>
                </a:solidFill>
                <a:latin typeface="AdvOT8eb9eec2.B"/>
              </a:rPr>
              <a:t>	</a:t>
            </a:r>
            <a:r>
              <a:rPr lang="pt-BR" sz="2400" dirty="0">
                <a:solidFill>
                  <a:srgbClr val="000000"/>
                </a:solidFill>
                <a:latin typeface="AdvOT7b515deb"/>
              </a:rPr>
              <a:t>Consider administering a 3-dose </a:t>
            </a:r>
            <a:r>
              <a:rPr lang="en-US" sz="2400" dirty="0">
                <a:solidFill>
                  <a:srgbClr val="000000"/>
                </a:solidFill>
                <a:latin typeface="AdvOT7b515deb"/>
              </a:rPr>
              <a:t>series of hepatitis B vaccine to 	unvaccinated adults with diabetes </a:t>
            </a:r>
            <a:r>
              <a:rPr lang="en-US" sz="2400" dirty="0">
                <a:solidFill>
                  <a:srgbClr val="000000"/>
                </a:solidFill>
                <a:latin typeface="AdvPS7DA6"/>
                <a:cs typeface="Times New Roman" panose="02020603050405020304" pitchFamily="18" charset="0"/>
              </a:rPr>
              <a:t>≥</a:t>
            </a:r>
            <a:r>
              <a:rPr lang="en-US" sz="2400" dirty="0">
                <a:solidFill>
                  <a:srgbClr val="000000"/>
                </a:solidFill>
                <a:latin typeface="AdvOT7b515deb"/>
              </a:rPr>
              <a:t>60 years of age. </a:t>
            </a:r>
            <a:r>
              <a:rPr lang="en-US" sz="2400" dirty="0">
                <a:solidFill>
                  <a:srgbClr val="A6192E"/>
                </a:solidFill>
                <a:latin typeface="AdvOT8eb9eec2.B"/>
              </a:rPr>
              <a:t>C</a:t>
            </a:r>
            <a:endParaRPr lang="en-US" sz="2400" dirty="0">
              <a:solidFill>
                <a:srgbClr val="A6192E"/>
              </a:solidFill>
              <a:latin typeface="Open Sans"/>
            </a:endParaRPr>
          </a:p>
        </p:txBody>
      </p:sp>
    </p:spTree>
    <p:extLst>
      <p:ext uri="{BB962C8B-B14F-4D97-AF65-F5344CB8AC3E}">
        <p14:creationId xmlns:p14="http://schemas.microsoft.com/office/powerpoint/2010/main" val="992469668"/>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2"/>
          <a:stretch>
            <a:fillRect/>
          </a:stretch>
        </p:blipFill>
        <p:spPr>
          <a:xfrm>
            <a:off x="940158" y="399245"/>
            <a:ext cx="11251841" cy="6323527"/>
          </a:xfrm>
          <a:prstGeom prst="rect">
            <a:avLst/>
          </a:prstGeom>
        </p:spPr>
      </p:pic>
    </p:spTree>
    <p:extLst>
      <p:ext uri="{BB962C8B-B14F-4D97-AF65-F5344CB8AC3E}">
        <p14:creationId xmlns:p14="http://schemas.microsoft.com/office/powerpoint/2010/main" val="1852158014"/>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600" y="273676"/>
            <a:ext cx="9601200" cy="1485900"/>
          </a:xfrm>
        </p:spPr>
        <p:txBody>
          <a:bodyPr>
            <a:normAutofit/>
          </a:bodyPr>
          <a:lstStyle/>
          <a:p>
            <a:pPr algn="ctr"/>
            <a:r>
              <a:rPr lang="en-US" sz="8800" b="1" dirty="0" smtClean="0">
                <a:solidFill>
                  <a:srgbClr val="FF0000"/>
                </a:solidFill>
              </a:rPr>
              <a:t>FX</a:t>
            </a:r>
            <a:endParaRPr lang="en-US" sz="8800" b="1" dirty="0">
              <a:solidFill>
                <a:srgbClr val="FF0000"/>
              </a:solidFill>
            </a:endParaRPr>
          </a:p>
        </p:txBody>
      </p:sp>
      <p:sp>
        <p:nvSpPr>
          <p:cNvPr id="3" name="Content Placeholder 2"/>
          <p:cNvSpPr>
            <a:spLocks noGrp="1"/>
          </p:cNvSpPr>
          <p:nvPr>
            <p:ph idx="1"/>
          </p:nvPr>
        </p:nvSpPr>
        <p:spPr/>
        <p:txBody>
          <a:bodyPr>
            <a:normAutofit/>
          </a:bodyPr>
          <a:lstStyle/>
          <a:p>
            <a:r>
              <a:rPr lang="en-US" sz="2400" dirty="0">
                <a:latin typeface="Arial Rounded MT Bold" panose="020F0704030504030204" pitchFamily="34" charset="0"/>
              </a:rPr>
              <a:t>Age-specific hip fracture risk is </a:t>
            </a:r>
            <a:r>
              <a:rPr lang="en-US" sz="2400" dirty="0" smtClean="0">
                <a:latin typeface="Arial Rounded MT Bold" panose="020F0704030504030204" pitchFamily="34" charset="0"/>
              </a:rPr>
              <a:t>significantly increased </a:t>
            </a:r>
            <a:r>
              <a:rPr lang="en-US" sz="2400" dirty="0">
                <a:latin typeface="Arial Rounded MT Bold" panose="020F0704030504030204" pitchFamily="34" charset="0"/>
              </a:rPr>
              <a:t>in both people </a:t>
            </a:r>
            <a:r>
              <a:rPr lang="en-US" sz="2400" dirty="0" smtClean="0">
                <a:latin typeface="Arial Rounded MT Bold" panose="020F0704030504030204" pitchFamily="34" charset="0"/>
              </a:rPr>
              <a:t>with type </a:t>
            </a:r>
            <a:r>
              <a:rPr lang="en-US" sz="2400" dirty="0">
                <a:latin typeface="Arial Rounded MT Bold" panose="020F0704030504030204" pitchFamily="34" charset="0"/>
              </a:rPr>
              <a:t>1 diabetes </a:t>
            </a:r>
            <a:r>
              <a:rPr lang="en-US" sz="2400" dirty="0" smtClean="0">
                <a:latin typeface="Arial Rounded MT Bold" panose="020F0704030504030204" pitchFamily="34" charset="0"/>
              </a:rPr>
              <a:t>( RR = </a:t>
            </a:r>
            <a:r>
              <a:rPr lang="en-US" sz="2400" dirty="0">
                <a:latin typeface="Arial Rounded MT Bold" panose="020F0704030504030204" pitchFamily="34" charset="0"/>
              </a:rPr>
              <a:t>6.3) </a:t>
            </a:r>
            <a:r>
              <a:rPr lang="en-US" sz="2400" dirty="0" smtClean="0">
                <a:latin typeface="Arial Rounded MT Bold" panose="020F0704030504030204" pitchFamily="34" charset="0"/>
              </a:rPr>
              <a:t>and those </a:t>
            </a:r>
            <a:r>
              <a:rPr lang="en-US" sz="2400" dirty="0">
                <a:latin typeface="Arial Rounded MT Bold" panose="020F0704030504030204" pitchFamily="34" charset="0"/>
              </a:rPr>
              <a:t>with type 2 diabetes </a:t>
            </a:r>
            <a:r>
              <a:rPr lang="en-US" sz="2400" dirty="0" smtClean="0">
                <a:latin typeface="Arial Rounded MT Bold" panose="020F0704030504030204" pitchFamily="34" charset="0"/>
              </a:rPr>
              <a:t>(</a:t>
            </a:r>
            <a:r>
              <a:rPr lang="en-US" sz="2400" dirty="0">
                <a:latin typeface="Arial Rounded MT Bold" panose="020F0704030504030204" pitchFamily="34" charset="0"/>
              </a:rPr>
              <a:t> </a:t>
            </a:r>
            <a:r>
              <a:rPr lang="en-US" sz="2400" dirty="0" smtClean="0">
                <a:latin typeface="Arial Rounded MT Bold" panose="020F0704030504030204" pitchFamily="34" charset="0"/>
              </a:rPr>
              <a:t>RR = 1.7</a:t>
            </a:r>
            <a:r>
              <a:rPr lang="en-US" sz="2400" dirty="0">
                <a:latin typeface="Arial Rounded MT Bold" panose="020F0704030504030204" pitchFamily="34" charset="0"/>
              </a:rPr>
              <a:t>) in both sexes (70). </a:t>
            </a:r>
            <a:r>
              <a:rPr lang="en-US" sz="2400" dirty="0" smtClean="0">
                <a:latin typeface="Arial Rounded MT Bold" panose="020F0704030504030204" pitchFamily="34" charset="0"/>
              </a:rPr>
              <a:t>  </a:t>
            </a:r>
          </a:p>
          <a:p>
            <a:endParaRPr lang="en-US" sz="2400" dirty="0" smtClean="0">
              <a:latin typeface="Arial Rounded MT Bold" panose="020F0704030504030204" pitchFamily="34" charset="0"/>
            </a:endParaRPr>
          </a:p>
          <a:p>
            <a:r>
              <a:rPr lang="en-US" sz="2400" dirty="0" smtClean="0">
                <a:latin typeface="Arial Rounded MT Bold" panose="020F0704030504030204" pitchFamily="34" charset="0"/>
              </a:rPr>
              <a:t>Type </a:t>
            </a:r>
            <a:r>
              <a:rPr lang="en-US" sz="2400" dirty="0">
                <a:latin typeface="Arial Rounded MT Bold" panose="020F0704030504030204" pitchFamily="34" charset="0"/>
              </a:rPr>
              <a:t>1 diabetes </a:t>
            </a:r>
            <a:r>
              <a:rPr lang="en-US" sz="2400" dirty="0" smtClean="0">
                <a:latin typeface="Arial Rounded MT Bold" panose="020F0704030504030204" pitchFamily="34" charset="0"/>
              </a:rPr>
              <a:t>is  associated </a:t>
            </a:r>
            <a:r>
              <a:rPr lang="en-US" sz="2400" dirty="0">
                <a:latin typeface="Arial Rounded MT Bold" panose="020F0704030504030204" pitchFamily="34" charset="0"/>
              </a:rPr>
              <a:t>with osteoporosis, but in type </a:t>
            </a:r>
            <a:r>
              <a:rPr lang="en-US" sz="2400" dirty="0" smtClean="0">
                <a:latin typeface="Arial Rounded MT Bold" panose="020F0704030504030204" pitchFamily="34" charset="0"/>
              </a:rPr>
              <a:t>2  diabetes</a:t>
            </a:r>
            <a:r>
              <a:rPr lang="en-US" sz="2400" dirty="0">
                <a:latin typeface="Arial Rounded MT Bold" panose="020F0704030504030204" pitchFamily="34" charset="0"/>
              </a:rPr>
              <a:t>, an increased risk of hip </a:t>
            </a:r>
            <a:r>
              <a:rPr lang="en-US" sz="2400" dirty="0" smtClean="0">
                <a:latin typeface="Arial Rounded MT Bold" panose="020F0704030504030204" pitchFamily="34" charset="0"/>
              </a:rPr>
              <a:t>fracture is </a:t>
            </a:r>
            <a:r>
              <a:rPr lang="en-US" sz="2400" dirty="0">
                <a:latin typeface="Arial Rounded MT Bold" panose="020F0704030504030204" pitchFamily="34" charset="0"/>
              </a:rPr>
              <a:t>seen despite higher bone mineral </a:t>
            </a:r>
            <a:r>
              <a:rPr lang="en-US" sz="2400" dirty="0" smtClean="0">
                <a:latin typeface="Arial Rounded MT Bold" panose="020F0704030504030204" pitchFamily="34" charset="0"/>
              </a:rPr>
              <a:t>density (</a:t>
            </a:r>
            <a:r>
              <a:rPr lang="en-US" sz="2400" dirty="0">
                <a:latin typeface="Arial Rounded MT Bold" panose="020F0704030504030204" pitchFamily="34" charset="0"/>
              </a:rPr>
              <a:t>BMD) (71).</a:t>
            </a:r>
          </a:p>
        </p:txBody>
      </p:sp>
    </p:spTree>
    <p:extLst>
      <p:ext uri="{BB962C8B-B14F-4D97-AF65-F5344CB8AC3E}">
        <p14:creationId xmlns:p14="http://schemas.microsoft.com/office/powerpoint/2010/main" val="701349470"/>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6600" b="1" dirty="0" smtClean="0">
                <a:solidFill>
                  <a:srgbClr val="FF0000"/>
                </a:solidFill>
              </a:rPr>
              <a:t>FX</a:t>
            </a:r>
            <a:r>
              <a:rPr lang="en-US" dirty="0" smtClean="0"/>
              <a:t>  </a:t>
            </a:r>
            <a:r>
              <a:rPr lang="en-US" sz="2800" dirty="0" smtClean="0"/>
              <a:t>( cont. )</a:t>
            </a:r>
            <a:endParaRPr lang="en-US" sz="2800" dirty="0"/>
          </a:p>
        </p:txBody>
      </p:sp>
      <p:sp>
        <p:nvSpPr>
          <p:cNvPr id="3" name="Content Placeholder 2"/>
          <p:cNvSpPr>
            <a:spLocks noGrp="1"/>
          </p:cNvSpPr>
          <p:nvPr>
            <p:ph idx="1"/>
          </p:nvPr>
        </p:nvSpPr>
        <p:spPr>
          <a:xfrm>
            <a:off x="1371600" y="3664040"/>
            <a:ext cx="9601200" cy="3581400"/>
          </a:xfrm>
        </p:spPr>
        <p:txBody>
          <a:bodyPr>
            <a:normAutofit/>
          </a:bodyPr>
          <a:lstStyle/>
          <a:p>
            <a:r>
              <a:rPr lang="en-US" sz="3200" dirty="0" smtClean="0">
                <a:latin typeface="Arial Rounded MT Bold" panose="020F0704030504030204" pitchFamily="34" charset="0"/>
              </a:rPr>
              <a:t>For patients </a:t>
            </a:r>
            <a:r>
              <a:rPr lang="en-US" sz="3200" dirty="0">
                <a:latin typeface="Arial Rounded MT Bold" panose="020F0704030504030204" pitchFamily="34" charset="0"/>
              </a:rPr>
              <a:t>with type 2 diabetes with </a:t>
            </a:r>
            <a:r>
              <a:rPr lang="en-US" sz="3200" dirty="0" smtClean="0">
                <a:latin typeface="Arial Rounded MT Bold" panose="020F0704030504030204" pitchFamily="34" charset="0"/>
              </a:rPr>
              <a:t>fracture risk </a:t>
            </a:r>
            <a:r>
              <a:rPr lang="en-US" sz="3200" dirty="0">
                <a:latin typeface="Arial Rounded MT Bold" panose="020F0704030504030204" pitchFamily="34" charset="0"/>
              </a:rPr>
              <a:t>factors, </a:t>
            </a:r>
            <a:r>
              <a:rPr lang="en-US" sz="3200" dirty="0" err="1">
                <a:latin typeface="Arial Rounded MT Bold" panose="020F0704030504030204" pitchFamily="34" charset="0"/>
              </a:rPr>
              <a:t>thiazolidinediones</a:t>
            </a:r>
            <a:r>
              <a:rPr lang="en-US" sz="3200" dirty="0">
                <a:latin typeface="Arial Rounded MT Bold" panose="020F0704030504030204" pitchFamily="34" charset="0"/>
              </a:rPr>
              <a:t> </a:t>
            </a:r>
            <a:r>
              <a:rPr lang="en-US" dirty="0">
                <a:latin typeface="Arial Rounded MT Bold" panose="020F0704030504030204" pitchFamily="34" charset="0"/>
              </a:rPr>
              <a:t>(73) </a:t>
            </a:r>
            <a:r>
              <a:rPr lang="en-US" sz="3200" dirty="0" smtClean="0">
                <a:latin typeface="Arial Rounded MT Bold" panose="020F0704030504030204" pitchFamily="34" charset="0"/>
              </a:rPr>
              <a:t>and sodium–glucose </a:t>
            </a:r>
            <a:r>
              <a:rPr lang="en-US" sz="3200" dirty="0">
                <a:latin typeface="Arial Rounded MT Bold" panose="020F0704030504030204" pitchFamily="34" charset="0"/>
              </a:rPr>
              <a:t>cotransporter 2 </a:t>
            </a:r>
            <a:r>
              <a:rPr lang="en-US" sz="3200" dirty="0" smtClean="0">
                <a:latin typeface="Arial Rounded MT Bold" panose="020F0704030504030204" pitchFamily="34" charset="0"/>
              </a:rPr>
              <a:t>inhibitors </a:t>
            </a:r>
            <a:r>
              <a:rPr lang="en-US" sz="1800" dirty="0" smtClean="0">
                <a:latin typeface="Arial Rounded MT Bold" panose="020F0704030504030204" pitchFamily="34" charset="0"/>
              </a:rPr>
              <a:t>(</a:t>
            </a:r>
            <a:r>
              <a:rPr lang="en-US" sz="1800" dirty="0">
                <a:latin typeface="Arial Rounded MT Bold" panose="020F0704030504030204" pitchFamily="34" charset="0"/>
              </a:rPr>
              <a:t>74) </a:t>
            </a:r>
            <a:r>
              <a:rPr lang="en-US" sz="3200" dirty="0">
                <a:latin typeface="Arial Rounded MT Bold" panose="020F0704030504030204" pitchFamily="34" charset="0"/>
              </a:rPr>
              <a:t>should be used with caution.</a:t>
            </a:r>
          </a:p>
        </p:txBody>
      </p:sp>
    </p:spTree>
    <p:extLst>
      <p:ext uri="{BB962C8B-B14F-4D97-AF65-F5344CB8AC3E}">
        <p14:creationId xmlns:p14="http://schemas.microsoft.com/office/powerpoint/2010/main" val="3090402865"/>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51775" y="222161"/>
            <a:ext cx="11140225" cy="1485900"/>
          </a:xfrm>
        </p:spPr>
        <p:txBody>
          <a:bodyPr/>
          <a:lstStyle/>
          <a:p>
            <a:r>
              <a:rPr lang="en-US" b="1" dirty="0" smtClean="0">
                <a:solidFill>
                  <a:srgbClr val="FF0000"/>
                </a:solidFill>
              </a:rPr>
              <a:t>Medical  nutrition  therapy  recommendations</a:t>
            </a:r>
            <a:endParaRPr lang="en-US" b="1" dirty="0">
              <a:solidFill>
                <a:srgbClr val="FF0000"/>
              </a:solidFill>
            </a:endParaRPr>
          </a:p>
        </p:txBody>
      </p:sp>
      <p:sp>
        <p:nvSpPr>
          <p:cNvPr id="3" name="Content Placeholder 2"/>
          <p:cNvSpPr>
            <a:spLocks noGrp="1"/>
          </p:cNvSpPr>
          <p:nvPr>
            <p:ph idx="1"/>
          </p:nvPr>
        </p:nvSpPr>
        <p:spPr>
          <a:xfrm>
            <a:off x="1371599" y="2285999"/>
            <a:ext cx="10386811" cy="4449651"/>
          </a:xfrm>
        </p:spPr>
        <p:txBody>
          <a:bodyPr>
            <a:normAutofit lnSpcReduction="10000"/>
          </a:bodyPr>
          <a:lstStyle/>
          <a:p>
            <a:r>
              <a:rPr lang="en-US" sz="2800" dirty="0">
                <a:latin typeface="Arial Rounded MT Bold" panose="020F0704030504030204" pitchFamily="34" charset="0"/>
              </a:rPr>
              <a:t>5.8 </a:t>
            </a:r>
            <a:r>
              <a:rPr lang="en-US" sz="2800" dirty="0" smtClean="0">
                <a:latin typeface="Arial Rounded MT Bold" panose="020F0704030504030204" pitchFamily="34" charset="0"/>
              </a:rPr>
              <a:t>     For </a:t>
            </a:r>
            <a:r>
              <a:rPr lang="en-US" sz="2800" dirty="0">
                <a:latin typeface="Arial Rounded MT Bold" panose="020F0704030504030204" pitchFamily="34" charset="0"/>
              </a:rPr>
              <a:t>all patients with overweight or obesity, lifestyle modification to achieve and </a:t>
            </a:r>
            <a:r>
              <a:rPr lang="en-US" sz="2800" dirty="0" smtClean="0">
                <a:latin typeface="Arial Rounded MT Bold" panose="020F0704030504030204" pitchFamily="34" charset="0"/>
              </a:rPr>
              <a:t>maintain a </a:t>
            </a:r>
            <a:r>
              <a:rPr lang="en-US" sz="2800" dirty="0">
                <a:latin typeface="Arial Rounded MT Bold" panose="020F0704030504030204" pitchFamily="34" charset="0"/>
              </a:rPr>
              <a:t>minimum weight loss of </a:t>
            </a:r>
            <a:r>
              <a:rPr lang="en-US" sz="3200" b="1" dirty="0">
                <a:solidFill>
                  <a:srgbClr val="0070C0"/>
                </a:solidFill>
                <a:latin typeface="Arial Rounded MT Bold" panose="020F0704030504030204" pitchFamily="34" charset="0"/>
              </a:rPr>
              <a:t>5%</a:t>
            </a:r>
            <a:r>
              <a:rPr lang="en-US" sz="2800" dirty="0">
                <a:latin typeface="Arial Rounded MT Bold" panose="020F0704030504030204" pitchFamily="34" charset="0"/>
              </a:rPr>
              <a:t> is recommended for all patients with diabetes and </a:t>
            </a:r>
            <a:r>
              <a:rPr lang="en-US" sz="2800" dirty="0" smtClean="0">
                <a:latin typeface="Arial Rounded MT Bold" panose="020F0704030504030204" pitchFamily="34" charset="0"/>
              </a:rPr>
              <a:t>prediabetes.  </a:t>
            </a:r>
          </a:p>
          <a:p>
            <a:pPr marL="0" indent="0">
              <a:buNone/>
            </a:pPr>
            <a:r>
              <a:rPr lang="en-US" sz="2800" dirty="0" smtClean="0">
                <a:latin typeface="Arial Rounded MT Bold" panose="020F0704030504030204" pitchFamily="34" charset="0"/>
              </a:rPr>
              <a:t> </a:t>
            </a:r>
          </a:p>
          <a:p>
            <a:r>
              <a:rPr lang="en-US" sz="2800" dirty="0">
                <a:latin typeface="Arial Rounded MT Bold" panose="020F0704030504030204" pitchFamily="34" charset="0"/>
              </a:rPr>
              <a:t>5.9 </a:t>
            </a:r>
            <a:r>
              <a:rPr lang="en-US" sz="2800" dirty="0" smtClean="0">
                <a:latin typeface="Arial Rounded MT Bold" panose="020F0704030504030204" pitchFamily="34" charset="0"/>
              </a:rPr>
              <a:t>    There </a:t>
            </a:r>
            <a:r>
              <a:rPr lang="en-US" sz="2800" dirty="0">
                <a:latin typeface="Arial Rounded MT Bold" panose="020F0704030504030204" pitchFamily="34" charset="0"/>
              </a:rPr>
              <a:t>is </a:t>
            </a:r>
            <a:r>
              <a:rPr lang="en-US" sz="2800" dirty="0">
                <a:solidFill>
                  <a:srgbClr val="FF0000"/>
                </a:solidFill>
                <a:latin typeface="Arial Rounded MT Bold" panose="020F0704030504030204" pitchFamily="34" charset="0"/>
              </a:rPr>
              <a:t>no</a:t>
            </a:r>
            <a:r>
              <a:rPr lang="en-US" sz="2800" dirty="0">
                <a:latin typeface="Arial Rounded MT Bold" panose="020F0704030504030204" pitchFamily="34" charset="0"/>
              </a:rPr>
              <a:t> single ideal dietary distribution of calories among carbohydrates, fats, and </a:t>
            </a:r>
            <a:r>
              <a:rPr lang="en-US" sz="2800" dirty="0" smtClean="0">
                <a:latin typeface="Arial Rounded MT Bold" panose="020F0704030504030204" pitchFamily="34" charset="0"/>
              </a:rPr>
              <a:t>proteins for </a:t>
            </a:r>
            <a:r>
              <a:rPr lang="en-US" sz="2800" dirty="0">
                <a:latin typeface="Arial Rounded MT Bold" panose="020F0704030504030204" pitchFamily="34" charset="0"/>
              </a:rPr>
              <a:t>people with diabetes; therefore, meal plans should be individualized while keeping </a:t>
            </a:r>
            <a:r>
              <a:rPr lang="en-US" sz="2800" dirty="0" smtClean="0">
                <a:latin typeface="Arial Rounded MT Bold" panose="020F0704030504030204" pitchFamily="34" charset="0"/>
              </a:rPr>
              <a:t>total calorie </a:t>
            </a:r>
            <a:r>
              <a:rPr lang="en-US" sz="2800" dirty="0">
                <a:latin typeface="Arial Rounded MT Bold" panose="020F0704030504030204" pitchFamily="34" charset="0"/>
              </a:rPr>
              <a:t>and metabolic goals in mind.</a:t>
            </a:r>
            <a:endParaRPr lang="en-US" sz="3600" dirty="0" smtClean="0">
              <a:latin typeface="Arial Rounded MT Bold" panose="020F0704030504030204" pitchFamily="34" charset="0"/>
            </a:endParaRPr>
          </a:p>
          <a:p>
            <a:endParaRPr lang="en-US" sz="2800" dirty="0">
              <a:latin typeface="Arial Rounded MT Bold" panose="020F0704030504030204" pitchFamily="34" charset="0"/>
            </a:endParaRPr>
          </a:p>
        </p:txBody>
      </p:sp>
    </p:spTree>
    <p:extLst>
      <p:ext uri="{BB962C8B-B14F-4D97-AF65-F5344CB8AC3E}">
        <p14:creationId xmlns:p14="http://schemas.microsoft.com/office/powerpoint/2010/main" val="3508916011"/>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5400" b="1" dirty="0" smtClean="0">
                <a:solidFill>
                  <a:srgbClr val="FF0000"/>
                </a:solidFill>
              </a:rPr>
              <a:t>Carbohydrates</a:t>
            </a:r>
            <a:endParaRPr lang="en-US" sz="5400" b="1" dirty="0">
              <a:solidFill>
                <a:srgbClr val="FF0000"/>
              </a:solidFill>
            </a:endParaRPr>
          </a:p>
        </p:txBody>
      </p:sp>
      <p:sp>
        <p:nvSpPr>
          <p:cNvPr id="3" name="Content Placeholder 2"/>
          <p:cNvSpPr>
            <a:spLocks noGrp="1"/>
          </p:cNvSpPr>
          <p:nvPr>
            <p:ph idx="1"/>
          </p:nvPr>
        </p:nvSpPr>
        <p:spPr/>
        <p:txBody>
          <a:bodyPr>
            <a:normAutofit/>
          </a:bodyPr>
          <a:lstStyle/>
          <a:p>
            <a:r>
              <a:rPr lang="en-US" sz="2800" dirty="0" smtClean="0">
                <a:latin typeface="Arial Rounded MT Bold" panose="020F0704030504030204" pitchFamily="34" charset="0"/>
              </a:rPr>
              <a:t>5.11      </a:t>
            </a:r>
            <a:r>
              <a:rPr lang="en-US" sz="2800" dirty="0">
                <a:latin typeface="Arial Rounded MT Bold" panose="020F0704030504030204" pitchFamily="34" charset="0"/>
              </a:rPr>
              <a:t>Carbohydrate intake should emphasize nutrient-dense carbohydrate sources that </a:t>
            </a:r>
            <a:r>
              <a:rPr lang="en-US" sz="2800" dirty="0" smtClean="0">
                <a:latin typeface="Arial Rounded MT Bold" panose="020F0704030504030204" pitchFamily="34" charset="0"/>
              </a:rPr>
              <a:t>are  high </a:t>
            </a:r>
            <a:r>
              <a:rPr lang="en-US" sz="2800" dirty="0">
                <a:latin typeface="Arial Rounded MT Bold" panose="020F0704030504030204" pitchFamily="34" charset="0"/>
              </a:rPr>
              <a:t>in fiber and minimally processed</a:t>
            </a:r>
            <a:r>
              <a:rPr lang="en-US" sz="2800" dirty="0" smtClean="0">
                <a:latin typeface="Arial Rounded MT Bold" panose="020F0704030504030204" pitchFamily="34" charset="0"/>
              </a:rPr>
              <a:t>. </a:t>
            </a:r>
          </a:p>
          <a:p>
            <a:endParaRPr lang="en-US" sz="2800" dirty="0">
              <a:latin typeface="Arial Rounded MT Bold" panose="020F0704030504030204" pitchFamily="34" charset="0"/>
            </a:endParaRPr>
          </a:p>
          <a:p>
            <a:r>
              <a:rPr lang="en-US" sz="2800" dirty="0" smtClean="0">
                <a:latin typeface="Arial Rounded MT Bold" panose="020F0704030504030204" pitchFamily="34" charset="0"/>
              </a:rPr>
              <a:t> </a:t>
            </a:r>
            <a:r>
              <a:rPr lang="en-US" sz="2800" dirty="0">
                <a:latin typeface="Arial Rounded MT Bold" panose="020F0704030504030204" pitchFamily="34" charset="0"/>
              </a:rPr>
              <a:t>Eating plans should emphasize </a:t>
            </a:r>
            <a:r>
              <a:rPr lang="en-US" sz="2800" dirty="0" err="1">
                <a:latin typeface="Arial Rounded MT Bold" panose="020F0704030504030204" pitchFamily="34" charset="0"/>
              </a:rPr>
              <a:t>nonstarchy</a:t>
            </a:r>
            <a:r>
              <a:rPr lang="en-US" sz="2800" dirty="0">
                <a:latin typeface="Arial Rounded MT Bold" panose="020F0704030504030204" pitchFamily="34" charset="0"/>
              </a:rPr>
              <a:t> vegetables</a:t>
            </a:r>
            <a:r>
              <a:rPr lang="en-US" sz="2800" dirty="0" smtClean="0">
                <a:latin typeface="Arial Rounded MT Bold" panose="020F0704030504030204" pitchFamily="34" charset="0"/>
              </a:rPr>
              <a:t>, minimal </a:t>
            </a:r>
            <a:r>
              <a:rPr lang="en-US" sz="2800" dirty="0">
                <a:latin typeface="Arial Rounded MT Bold" panose="020F0704030504030204" pitchFamily="34" charset="0"/>
              </a:rPr>
              <a:t>added sugars, fruits, whole grains, as well as dairy products</a:t>
            </a:r>
          </a:p>
        </p:txBody>
      </p:sp>
    </p:spTree>
    <p:extLst>
      <p:ext uri="{BB962C8B-B14F-4D97-AF65-F5344CB8AC3E}">
        <p14:creationId xmlns:p14="http://schemas.microsoft.com/office/powerpoint/2010/main" val="1983482012"/>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854558" y="738766"/>
            <a:ext cx="9027107" cy="3760631"/>
          </a:xfrm>
        </p:spPr>
        <p:txBody>
          <a:bodyPr/>
          <a:lstStyle/>
          <a:p>
            <a:r>
              <a:rPr lang="en-US" sz="2800" cap="none" dirty="0" smtClean="0"/>
              <a:t>        American diabetes association</a:t>
            </a:r>
            <a:br>
              <a:rPr lang="en-US" sz="2800" cap="none" dirty="0" smtClean="0"/>
            </a:br>
            <a:r>
              <a:rPr lang="en-US" sz="2800" cap="none" dirty="0" smtClean="0"/>
              <a:t/>
            </a:r>
            <a:br>
              <a:rPr lang="en-US" sz="2800" cap="none" dirty="0" smtClean="0"/>
            </a:br>
            <a:r>
              <a:rPr lang="en-US" dirty="0" smtClean="0"/>
              <a:t>Standards  of</a:t>
            </a:r>
            <a:r>
              <a:rPr lang="en-US" dirty="0"/>
              <a:t/>
            </a:r>
            <a:br>
              <a:rPr lang="en-US" dirty="0"/>
            </a:br>
            <a:r>
              <a:rPr lang="en-US" dirty="0"/>
              <a:t>Medical </a:t>
            </a:r>
            <a:r>
              <a:rPr lang="en-US" dirty="0" smtClean="0"/>
              <a:t> Care</a:t>
            </a:r>
            <a:r>
              <a:rPr lang="en-US" dirty="0"/>
              <a:t/>
            </a:r>
            <a:br>
              <a:rPr lang="en-US" dirty="0"/>
            </a:br>
            <a:r>
              <a:rPr lang="en-US" dirty="0"/>
              <a:t>in </a:t>
            </a:r>
            <a:r>
              <a:rPr lang="en-US" dirty="0" smtClean="0"/>
              <a:t>diabetes — </a:t>
            </a:r>
            <a:r>
              <a:rPr lang="en-US" b="1" dirty="0" smtClean="0">
                <a:solidFill>
                  <a:srgbClr val="FF0000"/>
                </a:solidFill>
              </a:rPr>
              <a:t>2020</a:t>
            </a:r>
            <a:endParaRPr lang="en-US" b="1" dirty="0">
              <a:solidFill>
                <a:srgbClr val="FF0000"/>
              </a:solidFill>
            </a:endParaRPr>
          </a:p>
        </p:txBody>
      </p:sp>
      <p:sp>
        <p:nvSpPr>
          <p:cNvPr id="3" name="Subtitle 2"/>
          <p:cNvSpPr>
            <a:spLocks noGrp="1"/>
          </p:cNvSpPr>
          <p:nvPr>
            <p:ph type="subTitle" idx="1"/>
          </p:nvPr>
        </p:nvSpPr>
        <p:spPr>
          <a:xfrm>
            <a:off x="941258" y="4984124"/>
            <a:ext cx="6831673" cy="1873875"/>
          </a:xfrm>
        </p:spPr>
        <p:txBody>
          <a:bodyPr>
            <a:normAutofit lnSpcReduction="10000"/>
          </a:bodyPr>
          <a:lstStyle/>
          <a:p>
            <a:r>
              <a:rPr lang="en-US" dirty="0" smtClean="0">
                <a:solidFill>
                  <a:srgbClr val="FFC000"/>
                </a:solidFill>
              </a:rPr>
              <a:t>Presents by :</a:t>
            </a:r>
          </a:p>
          <a:p>
            <a:r>
              <a:rPr lang="en-US" sz="3200" dirty="0" smtClean="0">
                <a:solidFill>
                  <a:schemeClr val="tx1"/>
                </a:solidFill>
                <a:latin typeface="Arial Rounded MT Bold" panose="020F0704030504030204" pitchFamily="34" charset="0"/>
              </a:rPr>
              <a:t>Dr. Amir Reza </a:t>
            </a:r>
            <a:r>
              <a:rPr lang="en-US" sz="3200" dirty="0" err="1" smtClean="0">
                <a:solidFill>
                  <a:schemeClr val="tx1"/>
                </a:solidFill>
                <a:latin typeface="Arial Rounded MT Bold" panose="020F0704030504030204" pitchFamily="34" charset="0"/>
              </a:rPr>
              <a:t>Goharian</a:t>
            </a:r>
            <a:endParaRPr lang="en-US" sz="3200" dirty="0" smtClean="0">
              <a:solidFill>
                <a:schemeClr val="tx1"/>
              </a:solidFill>
              <a:latin typeface="Arial Rounded MT Bold" panose="020F0704030504030204" pitchFamily="34" charset="0"/>
            </a:endParaRPr>
          </a:p>
          <a:p>
            <a:r>
              <a:rPr lang="en-US" sz="2800" dirty="0" smtClean="0">
                <a:solidFill>
                  <a:srgbClr val="002060"/>
                </a:solidFill>
                <a:latin typeface="Arial" panose="020B0604020202020204" pitchFamily="34" charset="0"/>
                <a:cs typeface="Arial" panose="020B0604020202020204" pitchFamily="34" charset="0"/>
              </a:rPr>
              <a:t>Endocrinologist</a:t>
            </a:r>
          </a:p>
          <a:p>
            <a:r>
              <a:rPr lang="en-US" dirty="0" smtClean="0">
                <a:solidFill>
                  <a:srgbClr val="FF0000"/>
                </a:solidFill>
              </a:rPr>
              <a:t>January / 2020</a:t>
            </a:r>
            <a:endParaRPr lang="en-US" dirty="0">
              <a:solidFill>
                <a:srgbClr val="FF0000"/>
              </a:solidFill>
            </a:endParaRPr>
          </a:p>
        </p:txBody>
      </p:sp>
    </p:spTree>
    <p:extLst>
      <p:ext uri="{BB962C8B-B14F-4D97-AF65-F5344CB8AC3E}">
        <p14:creationId xmlns:p14="http://schemas.microsoft.com/office/powerpoint/2010/main" val="3079563197"/>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68569" y="183524"/>
            <a:ext cx="9601200" cy="1485900"/>
          </a:xfrm>
        </p:spPr>
        <p:txBody>
          <a:bodyPr>
            <a:normAutofit/>
          </a:bodyPr>
          <a:lstStyle/>
          <a:p>
            <a:pPr algn="ctr"/>
            <a:r>
              <a:rPr lang="en-US" sz="6000" b="1" dirty="0" smtClean="0">
                <a:solidFill>
                  <a:srgbClr val="FF0000"/>
                </a:solidFill>
              </a:rPr>
              <a:t>Glucose  </a:t>
            </a:r>
            <a:r>
              <a:rPr lang="en-US" sz="6000" b="1" dirty="0">
                <a:solidFill>
                  <a:srgbClr val="FF0000"/>
                </a:solidFill>
              </a:rPr>
              <a:t>Assessment</a:t>
            </a:r>
          </a:p>
        </p:txBody>
      </p:sp>
      <p:sp>
        <p:nvSpPr>
          <p:cNvPr id="3" name="Content Placeholder 2"/>
          <p:cNvSpPr>
            <a:spLocks noGrp="1"/>
          </p:cNvSpPr>
          <p:nvPr>
            <p:ph idx="1"/>
          </p:nvPr>
        </p:nvSpPr>
        <p:spPr/>
        <p:txBody>
          <a:bodyPr/>
          <a:lstStyle/>
          <a:p>
            <a:r>
              <a:rPr lang="en-US" sz="2400" dirty="0">
                <a:solidFill>
                  <a:srgbClr val="A6192E"/>
                </a:solidFill>
                <a:latin typeface="Arial Rounded MT Bold" panose="020F0704030504030204" pitchFamily="34" charset="0"/>
              </a:rPr>
              <a:t>6.5</a:t>
            </a:r>
            <a:r>
              <a:rPr lang="en-US" sz="2400" dirty="0">
                <a:latin typeface="Arial Rounded MT Bold" panose="020F0704030504030204" pitchFamily="34" charset="0"/>
              </a:rPr>
              <a:t> 	</a:t>
            </a:r>
            <a:r>
              <a:rPr lang="en-US" sz="2400" dirty="0" smtClean="0">
                <a:latin typeface="Arial Rounded MT Bold" panose="020F0704030504030204" pitchFamily="34" charset="0"/>
              </a:rPr>
              <a:t>      </a:t>
            </a:r>
            <a:r>
              <a:rPr lang="en-US" sz="2800" b="1" dirty="0" smtClean="0">
                <a:solidFill>
                  <a:srgbClr val="0070C0"/>
                </a:solidFill>
                <a:latin typeface="Arial Rounded MT Bold" panose="020F0704030504030204" pitchFamily="34" charset="0"/>
              </a:rPr>
              <a:t>Time </a:t>
            </a:r>
            <a:r>
              <a:rPr lang="en-US" sz="2800" b="1" dirty="0">
                <a:solidFill>
                  <a:srgbClr val="0070C0"/>
                </a:solidFill>
                <a:latin typeface="Arial Rounded MT Bold" panose="020F0704030504030204" pitchFamily="34" charset="0"/>
              </a:rPr>
              <a:t>in range (TIR) </a:t>
            </a:r>
            <a:r>
              <a:rPr lang="en-US" sz="2400" dirty="0">
                <a:latin typeface="Arial Rounded MT Bold" panose="020F0704030504030204" pitchFamily="34" charset="0"/>
              </a:rPr>
              <a:t>is associated with the risk of microvascular </a:t>
            </a:r>
            <a:r>
              <a:rPr lang="en-US" sz="2400" dirty="0" smtClean="0">
                <a:latin typeface="Arial Rounded MT Bold" panose="020F0704030504030204" pitchFamily="34" charset="0"/>
              </a:rPr>
              <a:t>complications </a:t>
            </a:r>
            <a:r>
              <a:rPr lang="en-US" sz="2400" dirty="0">
                <a:latin typeface="Arial Rounded MT Bold" panose="020F0704030504030204" pitchFamily="34" charset="0"/>
              </a:rPr>
              <a:t>and should be an acceptable end point for clinical trials and can be used for assessment of glycemic control. </a:t>
            </a:r>
            <a:r>
              <a:rPr lang="en-US" sz="2400" dirty="0" smtClean="0">
                <a:latin typeface="Arial Rounded MT Bold" panose="020F0704030504030204" pitchFamily="34" charset="0"/>
              </a:rPr>
              <a:t> </a:t>
            </a:r>
          </a:p>
          <a:p>
            <a:r>
              <a:rPr lang="en-US" sz="2400" dirty="0">
                <a:latin typeface="Arial Rounded MT Bold" panose="020F0704030504030204" pitchFamily="34" charset="0"/>
              </a:rPr>
              <a:t> </a:t>
            </a:r>
            <a:r>
              <a:rPr lang="en-US" sz="2400" dirty="0" smtClean="0">
                <a:latin typeface="Arial Rounded MT Bold" panose="020F0704030504030204" pitchFamily="34" charset="0"/>
              </a:rPr>
              <a:t>Additionally</a:t>
            </a:r>
            <a:r>
              <a:rPr lang="en-US" sz="2400" dirty="0">
                <a:latin typeface="Arial Rounded MT Bold" panose="020F0704030504030204" pitchFamily="34" charset="0"/>
              </a:rPr>
              <a:t>, time below target (&lt;70 and &lt;54 mg/</a:t>
            </a:r>
            <a:r>
              <a:rPr lang="en-US" sz="2400" dirty="0" err="1">
                <a:latin typeface="Arial Rounded MT Bold" panose="020F0704030504030204" pitchFamily="34" charset="0"/>
              </a:rPr>
              <a:t>dL</a:t>
            </a:r>
            <a:r>
              <a:rPr lang="en-US" sz="2400" dirty="0">
                <a:latin typeface="Arial Rounded MT Bold" panose="020F0704030504030204" pitchFamily="34" charset="0"/>
              </a:rPr>
              <a:t> [3.9 and 3.0 </a:t>
            </a:r>
            <a:r>
              <a:rPr lang="en-US" sz="2400" dirty="0" err="1">
                <a:latin typeface="Arial Rounded MT Bold" panose="020F0704030504030204" pitchFamily="34" charset="0"/>
              </a:rPr>
              <a:t>mmol</a:t>
            </a:r>
            <a:r>
              <a:rPr lang="en-US" sz="2400" dirty="0">
                <a:latin typeface="Arial Rounded MT Bold" panose="020F0704030504030204" pitchFamily="34" charset="0"/>
              </a:rPr>
              <a:t>/L]) and time above target </a:t>
            </a:r>
            <a:r>
              <a:rPr lang="en-US" sz="2400" dirty="0" smtClean="0">
                <a:latin typeface="Arial Rounded MT Bold" panose="020F0704030504030204" pitchFamily="34" charset="0"/>
              </a:rPr>
              <a:t>(&gt;</a:t>
            </a:r>
            <a:r>
              <a:rPr lang="en-US" sz="2400" dirty="0">
                <a:latin typeface="Arial Rounded MT Bold" panose="020F0704030504030204" pitchFamily="34" charset="0"/>
              </a:rPr>
              <a:t>180 mg/</a:t>
            </a:r>
            <a:r>
              <a:rPr lang="en-US" sz="2400" dirty="0" err="1">
                <a:latin typeface="Arial Rounded MT Bold" panose="020F0704030504030204" pitchFamily="34" charset="0"/>
              </a:rPr>
              <a:t>dL</a:t>
            </a:r>
            <a:r>
              <a:rPr lang="en-US" sz="2400" dirty="0">
                <a:latin typeface="Arial Rounded MT Bold" panose="020F0704030504030204" pitchFamily="34" charset="0"/>
              </a:rPr>
              <a:t> [10.0 </a:t>
            </a:r>
            <a:r>
              <a:rPr lang="en-US" sz="2400" dirty="0" err="1">
                <a:latin typeface="Arial Rounded MT Bold" panose="020F0704030504030204" pitchFamily="34" charset="0"/>
              </a:rPr>
              <a:t>mmol</a:t>
            </a:r>
            <a:r>
              <a:rPr lang="en-US" sz="2400" dirty="0">
                <a:latin typeface="Arial Rounded MT Bold" panose="020F0704030504030204" pitchFamily="34" charset="0"/>
              </a:rPr>
              <a:t>/L]) are useful parameters for reevaluation of the treatment regimen. </a:t>
            </a:r>
            <a:r>
              <a:rPr lang="en-US" dirty="0">
                <a:solidFill>
                  <a:srgbClr val="A6192E"/>
                </a:solidFill>
                <a:latin typeface="AdvOT8eb9eec2.B"/>
              </a:rPr>
              <a:t>E</a:t>
            </a:r>
            <a:endParaRPr lang="en-US" dirty="0">
              <a:solidFill>
                <a:srgbClr val="A6192E"/>
              </a:solidFill>
              <a:latin typeface="Open Sans"/>
            </a:endParaRPr>
          </a:p>
          <a:p>
            <a:pPr marL="0" indent="0">
              <a:buNone/>
            </a:pPr>
            <a:endParaRPr lang="en-US" dirty="0"/>
          </a:p>
        </p:txBody>
      </p:sp>
    </p:spTree>
    <p:extLst>
      <p:ext uri="{BB962C8B-B14F-4D97-AF65-F5344CB8AC3E}">
        <p14:creationId xmlns:p14="http://schemas.microsoft.com/office/powerpoint/2010/main" val="4027869520"/>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a:xfrm>
            <a:off x="182373" y="215576"/>
            <a:ext cx="10511028" cy="241625"/>
          </a:xfrm>
        </p:spPr>
        <p:txBody>
          <a:bodyPr/>
          <a:lstStyle/>
          <a:p>
            <a:r>
              <a:rPr lang="en-US" dirty="0"/>
              <a:t>Glycemic targets</a:t>
            </a:r>
          </a:p>
        </p:txBody>
      </p:sp>
      <p:pic>
        <p:nvPicPr>
          <p:cNvPr id="7" name="Picture 6">
            <a:extLst>
              <a:ext uri="{FF2B5EF4-FFF2-40B4-BE49-F238E27FC236}">
                <a16:creationId xmlns:a16="http://schemas.microsoft.com/office/drawing/2014/main" id="{FCCE91DD-2341-4009-A641-9DA83A365942}"/>
              </a:ext>
            </a:extLst>
          </p:cNvPr>
          <p:cNvPicPr>
            <a:picLocks noChangeAspect="1"/>
          </p:cNvPicPr>
          <p:nvPr/>
        </p:nvPicPr>
        <p:blipFill>
          <a:blip r:embed="rId2"/>
          <a:stretch>
            <a:fillRect/>
          </a:stretch>
        </p:blipFill>
        <p:spPr>
          <a:xfrm>
            <a:off x="1801000" y="1296375"/>
            <a:ext cx="8590001" cy="4133939"/>
          </a:xfrm>
          <a:prstGeom prst="rect">
            <a:avLst/>
          </a:prstGeom>
        </p:spPr>
      </p:pic>
      <p:sp>
        <p:nvSpPr>
          <p:cNvPr id="4" name="TextBox 3">
            <a:extLst>
              <a:ext uri="{FF2B5EF4-FFF2-40B4-BE49-F238E27FC236}">
                <a16:creationId xmlns:a16="http://schemas.microsoft.com/office/drawing/2014/main" id="{377FF7B3-44FD-49B9-9D26-505774EEB450}"/>
              </a:ext>
            </a:extLst>
          </p:cNvPr>
          <p:cNvSpPr txBox="1">
            <a:spLocks noChangeArrowheads="1"/>
          </p:cNvSpPr>
          <p:nvPr/>
        </p:nvSpPr>
        <p:spPr bwMode="auto">
          <a:xfrm>
            <a:off x="182372" y="6076415"/>
            <a:ext cx="9652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defTabSz="1219170">
              <a:defRPr/>
            </a:pPr>
            <a:r>
              <a:rPr lang="en-US" sz="1600" dirty="0">
                <a:solidFill>
                  <a:srgbClr val="A6192E"/>
                </a:solidFill>
                <a:latin typeface="Helvetica" pitchFamily="34" charset="0"/>
                <a:ea typeface="ヒラギノ角ゴ Pro W3" charset="-128"/>
              </a:rPr>
              <a:t>Glycemic Targets: </a:t>
            </a:r>
            <a:br>
              <a:rPr lang="en-US" sz="1600" dirty="0">
                <a:solidFill>
                  <a:srgbClr val="A6192E"/>
                </a:solidFill>
                <a:latin typeface="Helvetica" pitchFamily="34" charset="0"/>
                <a:ea typeface="ヒラギノ角ゴ Pro W3" charset="-128"/>
              </a:rPr>
            </a:br>
            <a:r>
              <a:rPr lang="en-US" sz="1600" i="1" dirty="0">
                <a:solidFill>
                  <a:srgbClr val="A6192E"/>
                </a:solidFill>
                <a:ea typeface="ヒラギノ角ゴ Pro W3" charset="-128"/>
              </a:rPr>
              <a:t>Standards of Medical Care in Diabetes - 2020</a:t>
            </a:r>
            <a:r>
              <a:rPr lang="en-US" sz="1600" dirty="0">
                <a:solidFill>
                  <a:srgbClr val="A6192E"/>
                </a:solidFill>
                <a:latin typeface="Helvetica" pitchFamily="34" charset="0"/>
                <a:ea typeface="ヒラギノ角ゴ Pro W3" charset="-128"/>
              </a:rPr>
              <a:t>. </a:t>
            </a:r>
            <a:r>
              <a:rPr lang="en-US" sz="1600" i="1" dirty="0">
                <a:solidFill>
                  <a:srgbClr val="A6192E"/>
                </a:solidFill>
                <a:latin typeface="Helvetica" pitchFamily="34" charset="0"/>
                <a:ea typeface="ヒラギノ角ゴ Pro W3" charset="-128"/>
              </a:rPr>
              <a:t>Diabetes Care </a:t>
            </a:r>
            <a:r>
              <a:rPr lang="en-US" sz="1600" dirty="0">
                <a:solidFill>
                  <a:srgbClr val="A6192E"/>
                </a:solidFill>
                <a:latin typeface="Helvetica" pitchFamily="34" charset="0"/>
                <a:ea typeface="ヒラギノ角ゴ Pro W3" charset="-128"/>
              </a:rPr>
              <a:t>2020;43(Suppl. 1):S66-S76</a:t>
            </a:r>
          </a:p>
        </p:txBody>
      </p:sp>
      <p:sp>
        <p:nvSpPr>
          <p:cNvPr id="5" name="TextBox 4"/>
          <p:cNvSpPr txBox="1"/>
          <p:nvPr/>
        </p:nvSpPr>
        <p:spPr>
          <a:xfrm>
            <a:off x="6117465" y="457201"/>
            <a:ext cx="4575936" cy="461665"/>
          </a:xfrm>
          <a:prstGeom prst="rect">
            <a:avLst/>
          </a:prstGeom>
          <a:noFill/>
        </p:spPr>
        <p:txBody>
          <a:bodyPr wrap="square" rtlCol="0">
            <a:spAutoFit/>
          </a:bodyPr>
          <a:lstStyle/>
          <a:p>
            <a:r>
              <a:rPr lang="en-US" sz="2400" b="1" dirty="0" smtClean="0">
                <a:solidFill>
                  <a:srgbClr val="00B050"/>
                </a:solidFill>
              </a:rPr>
              <a:t>Ambulatory glucose Profile</a:t>
            </a:r>
            <a:endParaRPr lang="en-US" sz="2400" b="1" dirty="0">
              <a:solidFill>
                <a:srgbClr val="00B050"/>
              </a:solidFill>
            </a:endParaRPr>
          </a:p>
        </p:txBody>
      </p:sp>
    </p:spTree>
    <p:extLst>
      <p:ext uri="{BB962C8B-B14F-4D97-AF65-F5344CB8AC3E}">
        <p14:creationId xmlns:p14="http://schemas.microsoft.com/office/powerpoint/2010/main" val="182630333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a:xfrm>
            <a:off x="182373" y="215576"/>
            <a:ext cx="10511028" cy="241625"/>
          </a:xfrm>
        </p:spPr>
        <p:txBody>
          <a:bodyPr/>
          <a:lstStyle/>
          <a:p>
            <a:r>
              <a:rPr lang="en-US" dirty="0"/>
              <a:t>Glycemic targets</a:t>
            </a:r>
          </a:p>
        </p:txBody>
      </p:sp>
      <p:pic>
        <p:nvPicPr>
          <p:cNvPr id="5" name="Picture 4">
            <a:extLst>
              <a:ext uri="{FF2B5EF4-FFF2-40B4-BE49-F238E27FC236}">
                <a16:creationId xmlns:a16="http://schemas.microsoft.com/office/drawing/2014/main" id="{2D0B11E8-4F18-4E5D-94A4-77AB7EB1B5BB}"/>
              </a:ext>
            </a:extLst>
          </p:cNvPr>
          <p:cNvPicPr>
            <a:picLocks noChangeAspect="1"/>
          </p:cNvPicPr>
          <p:nvPr/>
        </p:nvPicPr>
        <p:blipFill>
          <a:blip r:embed="rId2"/>
          <a:stretch>
            <a:fillRect/>
          </a:stretch>
        </p:blipFill>
        <p:spPr>
          <a:xfrm>
            <a:off x="386366" y="837127"/>
            <a:ext cx="11449319" cy="5100034"/>
          </a:xfrm>
          <a:prstGeom prst="rect">
            <a:avLst/>
          </a:prstGeom>
        </p:spPr>
      </p:pic>
      <p:sp>
        <p:nvSpPr>
          <p:cNvPr id="4" name="TextBox 3">
            <a:extLst>
              <a:ext uri="{FF2B5EF4-FFF2-40B4-BE49-F238E27FC236}">
                <a16:creationId xmlns:a16="http://schemas.microsoft.com/office/drawing/2014/main" id="{8B0B42F9-F413-4622-AB2E-8C824FEEFD5C}"/>
              </a:ext>
            </a:extLst>
          </p:cNvPr>
          <p:cNvSpPr txBox="1">
            <a:spLocks noChangeArrowheads="1"/>
          </p:cNvSpPr>
          <p:nvPr/>
        </p:nvSpPr>
        <p:spPr bwMode="auto">
          <a:xfrm>
            <a:off x="182372" y="6076415"/>
            <a:ext cx="9652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defTabSz="1219170">
              <a:defRPr/>
            </a:pPr>
            <a:r>
              <a:rPr lang="en-US" sz="1600" dirty="0">
                <a:solidFill>
                  <a:srgbClr val="A6192E"/>
                </a:solidFill>
                <a:latin typeface="Helvetica" pitchFamily="34" charset="0"/>
                <a:ea typeface="ヒラギノ角ゴ Pro W3" charset="-128"/>
              </a:rPr>
              <a:t>Glycemic Targets: </a:t>
            </a:r>
            <a:br>
              <a:rPr lang="en-US" sz="1600" dirty="0">
                <a:solidFill>
                  <a:srgbClr val="A6192E"/>
                </a:solidFill>
                <a:latin typeface="Helvetica" pitchFamily="34" charset="0"/>
                <a:ea typeface="ヒラギノ角ゴ Pro W3" charset="-128"/>
              </a:rPr>
            </a:br>
            <a:r>
              <a:rPr lang="en-US" sz="1600" i="1" dirty="0">
                <a:solidFill>
                  <a:srgbClr val="A6192E"/>
                </a:solidFill>
                <a:ea typeface="ヒラギノ角ゴ Pro W3" charset="-128"/>
              </a:rPr>
              <a:t>Standards of Medical Care in Diabetes - 2020</a:t>
            </a:r>
            <a:r>
              <a:rPr lang="en-US" sz="1600" dirty="0">
                <a:solidFill>
                  <a:srgbClr val="A6192E"/>
                </a:solidFill>
                <a:latin typeface="Helvetica" pitchFamily="34" charset="0"/>
                <a:ea typeface="ヒラギノ角ゴ Pro W3" charset="-128"/>
              </a:rPr>
              <a:t>. </a:t>
            </a:r>
            <a:r>
              <a:rPr lang="en-US" sz="1600" i="1" dirty="0">
                <a:solidFill>
                  <a:srgbClr val="A6192E"/>
                </a:solidFill>
                <a:latin typeface="Helvetica" pitchFamily="34" charset="0"/>
                <a:ea typeface="ヒラギノ角ゴ Pro W3" charset="-128"/>
              </a:rPr>
              <a:t>Diabetes Care </a:t>
            </a:r>
            <a:r>
              <a:rPr lang="en-US" sz="1600" dirty="0">
                <a:solidFill>
                  <a:srgbClr val="A6192E"/>
                </a:solidFill>
                <a:latin typeface="Helvetica" pitchFamily="34" charset="0"/>
                <a:ea typeface="ヒラギノ角ゴ Pro W3" charset="-128"/>
              </a:rPr>
              <a:t>2020;43(Suppl. 1): S66-S76</a:t>
            </a:r>
          </a:p>
        </p:txBody>
      </p:sp>
      <p:sp>
        <p:nvSpPr>
          <p:cNvPr id="2" name="Rounded Rectangle 1"/>
          <p:cNvSpPr/>
          <p:nvPr/>
        </p:nvSpPr>
        <p:spPr>
          <a:xfrm>
            <a:off x="9672034" y="4726547"/>
            <a:ext cx="1803042" cy="553792"/>
          </a:xfrm>
          <a:prstGeom prst="roundRect">
            <a:avLst/>
          </a:prstGeom>
          <a:noFill/>
          <a:ln w="92075" cmpd="thinThick">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018284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anim calcmode="lin" valueType="num">
                                      <p:cBhvr>
                                        <p:cTn id="8" dur="2000" fill="hold"/>
                                        <p:tgtEl>
                                          <p:spTgt spid="2"/>
                                        </p:tgtEl>
                                        <p:attrNameLst>
                                          <p:attrName>ppt_w</p:attrName>
                                        </p:attrNameLst>
                                      </p:cBhvr>
                                      <p:tavLst>
                                        <p:tav tm="0" fmla="#ppt_w*sin(2.5*pi*$)">
                                          <p:val>
                                            <p:fltVal val="0"/>
                                          </p:val>
                                        </p:tav>
                                        <p:tav tm="100000">
                                          <p:val>
                                            <p:fltVal val="1"/>
                                          </p:val>
                                        </p:tav>
                                      </p:tavLst>
                                    </p:anim>
                                    <p:anim calcmode="lin" valueType="num">
                                      <p:cBhvr>
                                        <p:cTn id="9"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a:xfrm>
            <a:off x="182373" y="215576"/>
            <a:ext cx="10511028" cy="241625"/>
          </a:xfrm>
        </p:spPr>
        <p:txBody>
          <a:bodyPr/>
          <a:lstStyle/>
          <a:p>
            <a:r>
              <a:rPr lang="en-US" dirty="0"/>
              <a:t>Glycemic targets</a:t>
            </a:r>
          </a:p>
        </p:txBody>
      </p:sp>
      <p:pic>
        <p:nvPicPr>
          <p:cNvPr id="4" name="Picture 3">
            <a:extLst>
              <a:ext uri="{FF2B5EF4-FFF2-40B4-BE49-F238E27FC236}">
                <a16:creationId xmlns:a16="http://schemas.microsoft.com/office/drawing/2014/main" id="{3F6A09D6-1D2B-409D-8ECC-E811D54E3B52}"/>
              </a:ext>
            </a:extLst>
          </p:cNvPr>
          <p:cNvPicPr>
            <a:picLocks noChangeAspect="1"/>
          </p:cNvPicPr>
          <p:nvPr/>
        </p:nvPicPr>
        <p:blipFill>
          <a:blip r:embed="rId2"/>
          <a:stretch>
            <a:fillRect/>
          </a:stretch>
        </p:blipFill>
        <p:spPr>
          <a:xfrm>
            <a:off x="182372" y="815926"/>
            <a:ext cx="11817369" cy="5022166"/>
          </a:xfrm>
          <a:prstGeom prst="rect">
            <a:avLst/>
          </a:prstGeom>
        </p:spPr>
      </p:pic>
      <p:sp>
        <p:nvSpPr>
          <p:cNvPr id="5" name="TextBox 4">
            <a:extLst>
              <a:ext uri="{FF2B5EF4-FFF2-40B4-BE49-F238E27FC236}">
                <a16:creationId xmlns:a16="http://schemas.microsoft.com/office/drawing/2014/main" id="{04F4163C-28BB-4E10-A905-362E144E8746}"/>
              </a:ext>
            </a:extLst>
          </p:cNvPr>
          <p:cNvSpPr txBox="1">
            <a:spLocks noChangeArrowheads="1"/>
          </p:cNvSpPr>
          <p:nvPr/>
        </p:nvSpPr>
        <p:spPr bwMode="auto">
          <a:xfrm>
            <a:off x="182372" y="6076415"/>
            <a:ext cx="9652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defTabSz="1219170">
              <a:defRPr/>
            </a:pPr>
            <a:r>
              <a:rPr lang="en-US" sz="1600" dirty="0">
                <a:solidFill>
                  <a:srgbClr val="A6192E"/>
                </a:solidFill>
                <a:latin typeface="Helvetica" pitchFamily="34" charset="0"/>
                <a:ea typeface="ヒラギノ角ゴ Pro W3" charset="-128"/>
              </a:rPr>
              <a:t>Glycemic Targets: </a:t>
            </a:r>
            <a:br>
              <a:rPr lang="en-US" sz="1600" dirty="0">
                <a:solidFill>
                  <a:srgbClr val="A6192E"/>
                </a:solidFill>
                <a:latin typeface="Helvetica" pitchFamily="34" charset="0"/>
                <a:ea typeface="ヒラギノ角ゴ Pro W3" charset="-128"/>
              </a:rPr>
            </a:br>
            <a:r>
              <a:rPr lang="en-US" sz="1600" i="1" dirty="0">
                <a:solidFill>
                  <a:srgbClr val="A6192E"/>
                </a:solidFill>
                <a:ea typeface="ヒラギノ角ゴ Pro W3" charset="-128"/>
              </a:rPr>
              <a:t>Standards of Medical Care in Diabetes - 2020</a:t>
            </a:r>
            <a:r>
              <a:rPr lang="en-US" sz="1600" dirty="0">
                <a:solidFill>
                  <a:srgbClr val="A6192E"/>
                </a:solidFill>
                <a:latin typeface="Helvetica" pitchFamily="34" charset="0"/>
                <a:ea typeface="ヒラギノ角ゴ Pro W3" charset="-128"/>
              </a:rPr>
              <a:t>. </a:t>
            </a:r>
            <a:r>
              <a:rPr lang="en-US" sz="1600" i="1" dirty="0">
                <a:solidFill>
                  <a:srgbClr val="A6192E"/>
                </a:solidFill>
                <a:latin typeface="Helvetica" pitchFamily="34" charset="0"/>
                <a:ea typeface="ヒラギノ角ゴ Pro W3" charset="-128"/>
              </a:rPr>
              <a:t>Diabetes Care </a:t>
            </a:r>
            <a:r>
              <a:rPr lang="en-US" sz="1600" dirty="0">
                <a:solidFill>
                  <a:srgbClr val="A6192E"/>
                </a:solidFill>
                <a:latin typeface="Helvetica" pitchFamily="34" charset="0"/>
                <a:ea typeface="ヒラギノ角ゴ Pro W3" charset="-128"/>
              </a:rPr>
              <a:t>2020;43(Suppl. 1): S66-S76</a:t>
            </a:r>
          </a:p>
        </p:txBody>
      </p:sp>
    </p:spTree>
    <p:extLst>
      <p:ext uri="{BB962C8B-B14F-4D97-AF65-F5344CB8AC3E}">
        <p14:creationId xmlns:p14="http://schemas.microsoft.com/office/powerpoint/2010/main" val="998454180"/>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600" y="235634"/>
            <a:ext cx="9601200" cy="1002323"/>
          </a:xfrm>
        </p:spPr>
        <p:txBody>
          <a:bodyPr/>
          <a:lstStyle/>
          <a:p>
            <a:pPr algn="ctr"/>
            <a:r>
              <a:rPr lang="en-US" b="1" dirty="0" smtClean="0">
                <a:solidFill>
                  <a:srgbClr val="FF0000"/>
                </a:solidFill>
              </a:rPr>
              <a:t>Hypoglycemia  Treatment</a:t>
            </a:r>
            <a:endParaRPr lang="en-US" b="1" dirty="0">
              <a:solidFill>
                <a:srgbClr val="FF0000"/>
              </a:solidFill>
            </a:endParaRPr>
          </a:p>
        </p:txBody>
      </p:sp>
      <p:sp>
        <p:nvSpPr>
          <p:cNvPr id="3" name="Content Placeholder 2"/>
          <p:cNvSpPr>
            <a:spLocks noGrp="1"/>
          </p:cNvSpPr>
          <p:nvPr>
            <p:ph idx="1"/>
          </p:nvPr>
        </p:nvSpPr>
        <p:spPr>
          <a:xfrm>
            <a:off x="1371600" y="2285999"/>
            <a:ext cx="9601200" cy="4424289"/>
          </a:xfrm>
        </p:spPr>
        <p:txBody>
          <a:bodyPr>
            <a:normAutofit/>
          </a:bodyPr>
          <a:lstStyle/>
          <a:p>
            <a:r>
              <a:rPr lang="en-US" sz="2400" dirty="0">
                <a:solidFill>
                  <a:srgbClr val="A6192E"/>
                </a:solidFill>
                <a:latin typeface="Arial Rounded MT Bold" panose="020F0704030504030204" pitchFamily="34" charset="0"/>
              </a:rPr>
              <a:t>6.13</a:t>
            </a:r>
            <a:r>
              <a:rPr lang="en-US" sz="2400" dirty="0">
                <a:latin typeface="Arial Rounded MT Bold" panose="020F0704030504030204" pitchFamily="34" charset="0"/>
              </a:rPr>
              <a:t> 	</a:t>
            </a:r>
            <a:r>
              <a:rPr lang="en-US" sz="2800" b="1" dirty="0">
                <a:solidFill>
                  <a:srgbClr val="0070C0"/>
                </a:solidFill>
                <a:latin typeface="Arial Rounded MT Bold" panose="020F0704030504030204" pitchFamily="34" charset="0"/>
              </a:rPr>
              <a:t>Glucagon</a:t>
            </a:r>
            <a:r>
              <a:rPr lang="en-US" sz="2400" dirty="0">
                <a:latin typeface="Arial Rounded MT Bold" panose="020F0704030504030204" pitchFamily="34" charset="0"/>
              </a:rPr>
              <a:t> should be prescribed for all individuals at increased risk of level 2 </a:t>
            </a:r>
            <a:r>
              <a:rPr lang="en-US" sz="2400" dirty="0" smtClean="0">
                <a:latin typeface="Arial Rounded MT Bold" panose="020F0704030504030204" pitchFamily="34" charset="0"/>
              </a:rPr>
              <a:t>hypoglycemia</a:t>
            </a:r>
            <a:r>
              <a:rPr lang="en-US" sz="2400" dirty="0">
                <a:latin typeface="Arial Rounded MT Bold" panose="020F0704030504030204" pitchFamily="34" charset="0"/>
              </a:rPr>
              <a:t>, defined as blood glucose &lt;54 mg/</a:t>
            </a:r>
            <a:r>
              <a:rPr lang="en-US" sz="2400" dirty="0" err="1">
                <a:latin typeface="Arial Rounded MT Bold" panose="020F0704030504030204" pitchFamily="34" charset="0"/>
              </a:rPr>
              <a:t>dL</a:t>
            </a:r>
            <a:r>
              <a:rPr lang="en-US" sz="2400" dirty="0">
                <a:latin typeface="Arial Rounded MT Bold" panose="020F0704030504030204" pitchFamily="34" charset="0"/>
              </a:rPr>
              <a:t> (3.0 </a:t>
            </a:r>
            <a:r>
              <a:rPr lang="en-US" sz="2400" dirty="0" err="1">
                <a:latin typeface="Arial Rounded MT Bold" panose="020F0704030504030204" pitchFamily="34" charset="0"/>
              </a:rPr>
              <a:t>mmol</a:t>
            </a:r>
            <a:r>
              <a:rPr lang="en-US" sz="2400" dirty="0">
                <a:latin typeface="Arial Rounded MT Bold" panose="020F0704030504030204" pitchFamily="34" charset="0"/>
              </a:rPr>
              <a:t>/L), so it is </a:t>
            </a:r>
            <a:r>
              <a:rPr lang="en-US" sz="2400" dirty="0" smtClean="0">
                <a:latin typeface="Arial Rounded MT Bold" panose="020F0704030504030204" pitchFamily="34" charset="0"/>
              </a:rPr>
              <a:t>available </a:t>
            </a:r>
            <a:r>
              <a:rPr lang="en-US" sz="2400" dirty="0">
                <a:latin typeface="Arial Rounded MT Bold" panose="020F0704030504030204" pitchFamily="34" charset="0"/>
              </a:rPr>
              <a:t>should it be needed. Caregivers, school personnel, or </a:t>
            </a:r>
            <a:r>
              <a:rPr lang="en-US" sz="2400" dirty="0" smtClean="0">
                <a:latin typeface="Arial Rounded MT Bold" panose="020F0704030504030204" pitchFamily="34" charset="0"/>
              </a:rPr>
              <a:t>family members </a:t>
            </a:r>
            <a:r>
              <a:rPr lang="en-US" sz="2400" dirty="0">
                <a:latin typeface="Arial Rounded MT Bold" panose="020F0704030504030204" pitchFamily="34" charset="0"/>
              </a:rPr>
              <a:t>of these individuals should know where it is and when and how </a:t>
            </a:r>
            <a:r>
              <a:rPr lang="en-US" sz="2400" dirty="0" smtClean="0">
                <a:latin typeface="Arial Rounded MT Bold" panose="020F0704030504030204" pitchFamily="34" charset="0"/>
              </a:rPr>
              <a:t>                  to </a:t>
            </a:r>
            <a:r>
              <a:rPr lang="en-US" sz="2400" dirty="0">
                <a:latin typeface="Arial Rounded MT Bold" panose="020F0704030504030204" pitchFamily="34" charset="0"/>
              </a:rPr>
              <a:t>administer it. </a:t>
            </a:r>
            <a:endParaRPr lang="en-US" sz="2400" dirty="0" smtClean="0">
              <a:latin typeface="Arial Rounded MT Bold" panose="020F0704030504030204" pitchFamily="34" charset="0"/>
            </a:endParaRPr>
          </a:p>
          <a:p>
            <a:endParaRPr lang="en-US" sz="2400" dirty="0">
              <a:latin typeface="Arial Rounded MT Bold" panose="020F0704030504030204" pitchFamily="34" charset="0"/>
            </a:endParaRPr>
          </a:p>
          <a:p>
            <a:r>
              <a:rPr lang="en-US" sz="2400" dirty="0" smtClean="0">
                <a:latin typeface="Arial Rounded MT Bold" panose="020F0704030504030204" pitchFamily="34" charset="0"/>
              </a:rPr>
              <a:t>Glucagon </a:t>
            </a:r>
            <a:r>
              <a:rPr lang="en-US" sz="2400" dirty="0">
                <a:latin typeface="Arial Rounded MT Bold" panose="020F0704030504030204" pitchFamily="34" charset="0"/>
              </a:rPr>
              <a:t>administration is not limited to health care </a:t>
            </a:r>
            <a:r>
              <a:rPr lang="en-US" sz="2400" dirty="0" smtClean="0">
                <a:latin typeface="Arial Rounded MT Bold" panose="020F0704030504030204" pitchFamily="34" charset="0"/>
              </a:rPr>
              <a:t>professionals</a:t>
            </a:r>
            <a:r>
              <a:rPr lang="en-US" sz="2400" dirty="0">
                <a:latin typeface="Arial Rounded MT Bold" panose="020F0704030504030204" pitchFamily="34" charset="0"/>
              </a:rPr>
              <a:t>, particularly with the availability of </a:t>
            </a:r>
            <a:r>
              <a:rPr lang="en-US" sz="2800" i="1" dirty="0">
                <a:solidFill>
                  <a:srgbClr val="7030A0"/>
                </a:solidFill>
                <a:latin typeface="Arial Rounded MT Bold" panose="020F0704030504030204" pitchFamily="34" charset="0"/>
              </a:rPr>
              <a:t>intranasal </a:t>
            </a:r>
            <a:r>
              <a:rPr lang="en-US" sz="2400" dirty="0">
                <a:latin typeface="Arial Rounded MT Bold" panose="020F0704030504030204" pitchFamily="34" charset="0"/>
              </a:rPr>
              <a:t>and stable </a:t>
            </a:r>
            <a:r>
              <a:rPr lang="en-US" sz="2400" dirty="0" smtClean="0">
                <a:latin typeface="Arial Rounded MT Bold" panose="020F0704030504030204" pitchFamily="34" charset="0"/>
              </a:rPr>
              <a:t>soluble </a:t>
            </a:r>
            <a:r>
              <a:rPr lang="en-US" sz="2400" dirty="0">
                <a:latin typeface="Arial Rounded MT Bold" panose="020F0704030504030204" pitchFamily="34" charset="0"/>
              </a:rPr>
              <a:t>glucagon available in </a:t>
            </a:r>
            <a:r>
              <a:rPr lang="en-US" sz="2400" dirty="0" err="1">
                <a:latin typeface="Arial Rounded MT Bold" panose="020F0704030504030204" pitchFamily="34" charset="0"/>
              </a:rPr>
              <a:t>autoinjector</a:t>
            </a:r>
            <a:r>
              <a:rPr lang="en-US" sz="2400" dirty="0">
                <a:latin typeface="Arial Rounded MT Bold" panose="020F0704030504030204" pitchFamily="34" charset="0"/>
              </a:rPr>
              <a:t> pens.</a:t>
            </a:r>
            <a:r>
              <a:rPr lang="en-US" dirty="0">
                <a:latin typeface="AdvOT7b515deb"/>
              </a:rPr>
              <a:t> </a:t>
            </a:r>
            <a:r>
              <a:rPr lang="en-US" dirty="0">
                <a:solidFill>
                  <a:srgbClr val="A6192E"/>
                </a:solidFill>
                <a:latin typeface="AdvOT8eb9eec2.B"/>
              </a:rPr>
              <a:t>E</a:t>
            </a:r>
          </a:p>
          <a:p>
            <a:endParaRPr lang="en-US" dirty="0"/>
          </a:p>
        </p:txBody>
      </p:sp>
    </p:spTree>
    <p:extLst>
      <p:ext uri="{BB962C8B-B14F-4D97-AF65-F5344CB8AC3E}">
        <p14:creationId xmlns:p14="http://schemas.microsoft.com/office/powerpoint/2010/main" val="1433280998"/>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a:xfrm>
            <a:off x="182373" y="215576"/>
            <a:ext cx="10511028" cy="241625"/>
          </a:xfrm>
        </p:spPr>
        <p:txBody>
          <a:bodyPr/>
          <a:lstStyle/>
          <a:p>
            <a:r>
              <a:rPr lang="en-US" dirty="0"/>
              <a:t>Diabetes </a:t>
            </a:r>
            <a:r>
              <a:rPr lang="en-US" dirty="0" smtClean="0"/>
              <a:t>Technology  / </a:t>
            </a:r>
            <a:r>
              <a:rPr lang="en-US" sz="2400" dirty="0" smtClean="0">
                <a:solidFill>
                  <a:schemeClr val="accent2">
                    <a:lumMod val="75000"/>
                  </a:schemeClr>
                </a:solidFill>
              </a:rPr>
              <a:t>Glucometers</a:t>
            </a:r>
            <a:endParaRPr lang="en-US" sz="2400" dirty="0">
              <a:solidFill>
                <a:schemeClr val="accent2">
                  <a:lumMod val="75000"/>
                </a:schemeClr>
              </a:solidFill>
            </a:endParaRPr>
          </a:p>
        </p:txBody>
      </p:sp>
      <p:pic>
        <p:nvPicPr>
          <p:cNvPr id="7" name="Picture 6">
            <a:extLst>
              <a:ext uri="{FF2B5EF4-FFF2-40B4-BE49-F238E27FC236}">
                <a16:creationId xmlns:a16="http://schemas.microsoft.com/office/drawing/2014/main" id="{803CF40B-3C76-4182-A32A-95E95CD4A8FD}"/>
              </a:ext>
            </a:extLst>
          </p:cNvPr>
          <p:cNvPicPr>
            <a:picLocks noChangeAspect="1"/>
          </p:cNvPicPr>
          <p:nvPr/>
        </p:nvPicPr>
        <p:blipFill>
          <a:blip r:embed="rId2"/>
          <a:stretch>
            <a:fillRect/>
          </a:stretch>
        </p:blipFill>
        <p:spPr>
          <a:xfrm>
            <a:off x="436097" y="633046"/>
            <a:ext cx="10072469" cy="5443369"/>
          </a:xfrm>
          <a:prstGeom prst="rect">
            <a:avLst/>
          </a:prstGeom>
        </p:spPr>
      </p:pic>
      <p:sp>
        <p:nvSpPr>
          <p:cNvPr id="4" name="TextBox 3">
            <a:extLst>
              <a:ext uri="{FF2B5EF4-FFF2-40B4-BE49-F238E27FC236}">
                <a16:creationId xmlns:a16="http://schemas.microsoft.com/office/drawing/2014/main" id="{BA0A2C66-EF68-456E-94E8-D557039D5C30}"/>
              </a:ext>
            </a:extLst>
          </p:cNvPr>
          <p:cNvSpPr txBox="1">
            <a:spLocks noChangeArrowheads="1"/>
          </p:cNvSpPr>
          <p:nvPr/>
        </p:nvSpPr>
        <p:spPr bwMode="auto">
          <a:xfrm>
            <a:off x="182372" y="6076415"/>
            <a:ext cx="9652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defTabSz="1219170">
              <a:defRPr/>
            </a:pPr>
            <a:r>
              <a:rPr lang="en-US" sz="1600" dirty="0">
                <a:solidFill>
                  <a:srgbClr val="A6192E"/>
                </a:solidFill>
                <a:latin typeface="Helvetica" pitchFamily="34" charset="0"/>
                <a:ea typeface="ヒラギノ角ゴ Pro W3" charset="-128"/>
              </a:rPr>
              <a:t>Diabetes Technology: </a:t>
            </a:r>
            <a:br>
              <a:rPr lang="en-US" sz="1600" dirty="0">
                <a:solidFill>
                  <a:srgbClr val="A6192E"/>
                </a:solidFill>
                <a:latin typeface="Helvetica" pitchFamily="34" charset="0"/>
                <a:ea typeface="ヒラギノ角ゴ Pro W3" charset="-128"/>
              </a:rPr>
            </a:br>
            <a:r>
              <a:rPr lang="en-US" sz="1600" i="1" dirty="0">
                <a:solidFill>
                  <a:srgbClr val="A6192E"/>
                </a:solidFill>
                <a:ea typeface="ヒラギノ角ゴ Pro W3" charset="-128"/>
              </a:rPr>
              <a:t>Standards of Medical Care in Diabetes - 2020</a:t>
            </a:r>
            <a:r>
              <a:rPr lang="en-US" sz="1600" dirty="0">
                <a:solidFill>
                  <a:srgbClr val="A6192E"/>
                </a:solidFill>
                <a:latin typeface="Helvetica" pitchFamily="34" charset="0"/>
                <a:ea typeface="ヒラギノ角ゴ Pro W3" charset="-128"/>
              </a:rPr>
              <a:t>. </a:t>
            </a:r>
            <a:r>
              <a:rPr lang="en-US" sz="1600" i="1" dirty="0">
                <a:solidFill>
                  <a:srgbClr val="A6192E"/>
                </a:solidFill>
                <a:latin typeface="Helvetica" pitchFamily="34" charset="0"/>
                <a:ea typeface="ヒラギノ角ゴ Pro W3" charset="-128"/>
              </a:rPr>
              <a:t>Diabetes Care </a:t>
            </a:r>
            <a:r>
              <a:rPr lang="en-US" sz="1600" dirty="0">
                <a:solidFill>
                  <a:srgbClr val="A6192E"/>
                </a:solidFill>
                <a:latin typeface="Helvetica" pitchFamily="34" charset="0"/>
                <a:ea typeface="ヒラギノ角ゴ Pro W3" charset="-128"/>
              </a:rPr>
              <a:t>2020;43(Suppl. 1):S77-S88</a:t>
            </a:r>
          </a:p>
        </p:txBody>
      </p:sp>
      <p:sp>
        <p:nvSpPr>
          <p:cNvPr id="2" name="TextBox 1"/>
          <p:cNvSpPr txBox="1"/>
          <p:nvPr/>
        </p:nvSpPr>
        <p:spPr>
          <a:xfrm>
            <a:off x="5781820" y="2349305"/>
            <a:ext cx="2391509" cy="523220"/>
          </a:xfrm>
          <a:prstGeom prst="rect">
            <a:avLst/>
          </a:prstGeom>
          <a:noFill/>
        </p:spPr>
        <p:txBody>
          <a:bodyPr wrap="square" rtlCol="0">
            <a:spAutoFit/>
          </a:bodyPr>
          <a:lstStyle/>
          <a:p>
            <a:r>
              <a:rPr lang="en-US" sz="2800" dirty="0" smtClean="0"/>
              <a:t>Hypoxemia</a:t>
            </a:r>
            <a:endParaRPr lang="en-US" sz="2800" dirty="0"/>
          </a:p>
        </p:txBody>
      </p:sp>
    </p:spTree>
    <p:extLst>
      <p:ext uri="{BB962C8B-B14F-4D97-AF65-F5344CB8AC3E}">
        <p14:creationId xmlns:p14="http://schemas.microsoft.com/office/powerpoint/2010/main" val="2749716890"/>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73126" y="263769"/>
            <a:ext cx="9601200" cy="1485900"/>
          </a:xfrm>
        </p:spPr>
        <p:txBody>
          <a:bodyPr>
            <a:normAutofit/>
          </a:bodyPr>
          <a:lstStyle/>
          <a:p>
            <a:pPr algn="ctr"/>
            <a:r>
              <a:rPr lang="en-US" sz="7200" b="1" dirty="0" smtClean="0">
                <a:solidFill>
                  <a:schemeClr val="accent2">
                    <a:lumMod val="75000"/>
                  </a:schemeClr>
                </a:solidFill>
              </a:rPr>
              <a:t>CGM</a:t>
            </a:r>
            <a:endParaRPr lang="en-US" sz="7200" b="1" dirty="0">
              <a:solidFill>
                <a:schemeClr val="accent2">
                  <a:lumMod val="75000"/>
                </a:schemeClr>
              </a:solidFill>
            </a:endParaRPr>
          </a:p>
        </p:txBody>
      </p:sp>
      <p:sp>
        <p:nvSpPr>
          <p:cNvPr id="3" name="Content Placeholder 2"/>
          <p:cNvSpPr>
            <a:spLocks noGrp="1"/>
          </p:cNvSpPr>
          <p:nvPr>
            <p:ph idx="1"/>
          </p:nvPr>
        </p:nvSpPr>
        <p:spPr>
          <a:xfrm>
            <a:off x="1371600" y="2285999"/>
            <a:ext cx="9601200" cy="4325815"/>
          </a:xfrm>
        </p:spPr>
        <p:txBody>
          <a:bodyPr>
            <a:normAutofit/>
          </a:bodyPr>
          <a:lstStyle/>
          <a:p>
            <a:r>
              <a:rPr lang="en-US" sz="2800" dirty="0">
                <a:solidFill>
                  <a:srgbClr val="A6192E"/>
                </a:solidFill>
                <a:latin typeface="Arial Rounded MT Bold" panose="020F0704030504030204" pitchFamily="34" charset="0"/>
              </a:rPr>
              <a:t>7.12 </a:t>
            </a:r>
            <a:r>
              <a:rPr lang="en-US" sz="2800" dirty="0">
                <a:latin typeface="Arial Rounded MT Bold" panose="020F0704030504030204" pitchFamily="34" charset="0"/>
              </a:rPr>
              <a:t>	Continuous glucose monitoring (CGM) should be considered in all children </a:t>
            </a:r>
            <a:r>
              <a:rPr lang="en-US" sz="2800" dirty="0" smtClean="0">
                <a:latin typeface="Arial Rounded MT Bold" panose="020F0704030504030204" pitchFamily="34" charset="0"/>
              </a:rPr>
              <a:t>and </a:t>
            </a:r>
            <a:r>
              <a:rPr lang="en-US" sz="2800" dirty="0">
                <a:latin typeface="Arial Rounded MT Bold" panose="020F0704030504030204" pitchFamily="34" charset="0"/>
              </a:rPr>
              <a:t>adolescents with type 1 diabetes</a:t>
            </a:r>
            <a:r>
              <a:rPr lang="en-US" sz="2800" dirty="0" smtClean="0">
                <a:latin typeface="Arial Rounded MT Bold" panose="020F0704030504030204" pitchFamily="34" charset="0"/>
              </a:rPr>
              <a:t>, </a:t>
            </a:r>
          </a:p>
          <a:p>
            <a:pPr marL="0" indent="0">
              <a:buNone/>
            </a:pPr>
            <a:endParaRPr lang="en-US" sz="2800" dirty="0" smtClean="0">
              <a:latin typeface="Arial Rounded MT Bold" panose="020F0704030504030204" pitchFamily="34" charset="0"/>
            </a:endParaRPr>
          </a:p>
          <a:p>
            <a:r>
              <a:rPr lang="en-US" sz="2800" dirty="0">
                <a:solidFill>
                  <a:srgbClr val="A6192E"/>
                </a:solidFill>
                <a:latin typeface="Arial Rounded MT Bold" panose="020F0704030504030204" pitchFamily="34" charset="0"/>
              </a:rPr>
              <a:t>7.14 </a:t>
            </a:r>
            <a:r>
              <a:rPr lang="en-US" sz="2800" dirty="0">
                <a:latin typeface="Arial Rounded MT Bold" panose="020F0704030504030204" pitchFamily="34" charset="0"/>
              </a:rPr>
              <a:t>	Real-time continuous glucose monitors may be used effectively to improve </a:t>
            </a:r>
            <a:r>
              <a:rPr lang="en-US" sz="2800" dirty="0" smtClean="0">
                <a:latin typeface="Arial Rounded MT Bold" panose="020F0704030504030204" pitchFamily="34" charset="0"/>
              </a:rPr>
              <a:t> A1C </a:t>
            </a:r>
            <a:r>
              <a:rPr lang="en-US" sz="2800" dirty="0">
                <a:latin typeface="Arial Rounded MT Bold" panose="020F0704030504030204" pitchFamily="34" charset="0"/>
              </a:rPr>
              <a:t>levels, time in range, and neonatal outcomes in pregnant women with  </a:t>
            </a:r>
            <a:r>
              <a:rPr lang="en-US" sz="2800" dirty="0" smtClean="0">
                <a:latin typeface="Arial Rounded MT Bold" panose="020F0704030504030204" pitchFamily="34" charset="0"/>
              </a:rPr>
              <a:t>type </a:t>
            </a:r>
            <a:r>
              <a:rPr lang="en-US" sz="2800" dirty="0">
                <a:latin typeface="Arial Rounded MT Bold" panose="020F0704030504030204" pitchFamily="34" charset="0"/>
              </a:rPr>
              <a:t>1 diabetes. </a:t>
            </a:r>
            <a:r>
              <a:rPr lang="en-US" sz="2800" dirty="0">
                <a:solidFill>
                  <a:srgbClr val="A6192E"/>
                </a:solidFill>
                <a:latin typeface="Arial Rounded MT Bold" panose="020F0704030504030204" pitchFamily="34" charset="0"/>
              </a:rPr>
              <a:t>B</a:t>
            </a:r>
          </a:p>
          <a:p>
            <a:endParaRPr lang="en-US" dirty="0"/>
          </a:p>
        </p:txBody>
      </p:sp>
    </p:spTree>
    <p:extLst>
      <p:ext uri="{BB962C8B-B14F-4D97-AF65-F5344CB8AC3E}">
        <p14:creationId xmlns:p14="http://schemas.microsoft.com/office/powerpoint/2010/main" val="249347442"/>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http://iraneconomist.com/files/fa/news/1395/12/11/376018_43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84216" y="734292"/>
            <a:ext cx="9421091" cy="55955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71320303"/>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2124222" y="239152"/>
            <a:ext cx="5327845" cy="5795888"/>
          </a:xfrm>
          <a:prstGeom prst="rect">
            <a:avLst/>
          </a:prstGeom>
        </p:spPr>
      </p:pic>
    </p:spTree>
    <p:extLst>
      <p:ext uri="{BB962C8B-B14F-4D97-AF65-F5344CB8AC3E}">
        <p14:creationId xmlns:p14="http://schemas.microsoft.com/office/powerpoint/2010/main" val="3584896582"/>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a:xfrm>
            <a:off x="182373" y="215576"/>
            <a:ext cx="10511028" cy="241625"/>
          </a:xfrm>
        </p:spPr>
        <p:txBody>
          <a:bodyPr/>
          <a:lstStyle/>
          <a:p>
            <a:r>
              <a:rPr lang="en-US" dirty="0"/>
              <a:t>Obesity Management for the Treatment of Type 2 Diabetes</a:t>
            </a:r>
          </a:p>
        </p:txBody>
      </p:sp>
      <p:pic>
        <p:nvPicPr>
          <p:cNvPr id="7" name="Picture 6">
            <a:extLst>
              <a:ext uri="{FF2B5EF4-FFF2-40B4-BE49-F238E27FC236}">
                <a16:creationId xmlns:a16="http://schemas.microsoft.com/office/drawing/2014/main" id="{ABA0936E-DE62-493F-9051-BEE133287794}"/>
              </a:ext>
            </a:extLst>
          </p:cNvPr>
          <p:cNvPicPr>
            <a:picLocks noChangeAspect="1"/>
          </p:cNvPicPr>
          <p:nvPr/>
        </p:nvPicPr>
        <p:blipFill>
          <a:blip r:embed="rId2"/>
          <a:stretch>
            <a:fillRect/>
          </a:stretch>
        </p:blipFill>
        <p:spPr>
          <a:xfrm>
            <a:off x="1" y="1120462"/>
            <a:ext cx="12192000" cy="4636394"/>
          </a:xfrm>
          <a:prstGeom prst="rect">
            <a:avLst/>
          </a:prstGeom>
        </p:spPr>
      </p:pic>
      <p:sp>
        <p:nvSpPr>
          <p:cNvPr id="4" name="TextBox 3">
            <a:extLst>
              <a:ext uri="{FF2B5EF4-FFF2-40B4-BE49-F238E27FC236}">
                <a16:creationId xmlns:a16="http://schemas.microsoft.com/office/drawing/2014/main" id="{203CB9AD-794B-4986-BEFF-66E55058D247}"/>
              </a:ext>
            </a:extLst>
          </p:cNvPr>
          <p:cNvSpPr txBox="1">
            <a:spLocks noChangeArrowheads="1"/>
          </p:cNvSpPr>
          <p:nvPr/>
        </p:nvSpPr>
        <p:spPr bwMode="auto">
          <a:xfrm>
            <a:off x="182372" y="6076415"/>
            <a:ext cx="9652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defTabSz="1219170">
              <a:defRPr/>
            </a:pPr>
            <a:r>
              <a:rPr lang="en-US" sz="1600" dirty="0">
                <a:solidFill>
                  <a:srgbClr val="A6192E"/>
                </a:solidFill>
                <a:latin typeface="Helvetica" pitchFamily="34" charset="0"/>
                <a:ea typeface="ヒラギノ角ゴ Pro W3" charset="-128"/>
              </a:rPr>
              <a:t>Obesity Management for the Treatment of Type 2 Diabetes: </a:t>
            </a:r>
            <a:br>
              <a:rPr lang="en-US" sz="1600" dirty="0">
                <a:solidFill>
                  <a:srgbClr val="A6192E"/>
                </a:solidFill>
                <a:latin typeface="Helvetica" pitchFamily="34" charset="0"/>
                <a:ea typeface="ヒラギノ角ゴ Pro W3" charset="-128"/>
              </a:rPr>
            </a:br>
            <a:r>
              <a:rPr lang="en-US" sz="1600" i="1" dirty="0">
                <a:solidFill>
                  <a:srgbClr val="A6192E"/>
                </a:solidFill>
                <a:ea typeface="ヒラギノ角ゴ Pro W3" charset="-128"/>
              </a:rPr>
              <a:t>Standards of Medical Care in Diabetes - 2020</a:t>
            </a:r>
            <a:r>
              <a:rPr lang="en-US" sz="1600" dirty="0">
                <a:solidFill>
                  <a:srgbClr val="A6192E"/>
                </a:solidFill>
                <a:latin typeface="Helvetica" pitchFamily="34" charset="0"/>
                <a:ea typeface="ヒラギノ角ゴ Pro W3" charset="-128"/>
              </a:rPr>
              <a:t>. </a:t>
            </a:r>
            <a:r>
              <a:rPr lang="en-US" sz="1600" i="1" dirty="0">
                <a:solidFill>
                  <a:srgbClr val="A6192E"/>
                </a:solidFill>
                <a:latin typeface="Helvetica" pitchFamily="34" charset="0"/>
                <a:ea typeface="ヒラギノ角ゴ Pro W3" charset="-128"/>
              </a:rPr>
              <a:t>Diabetes Care </a:t>
            </a:r>
            <a:r>
              <a:rPr lang="en-US" sz="1600" dirty="0">
                <a:solidFill>
                  <a:srgbClr val="A6192E"/>
                </a:solidFill>
                <a:latin typeface="Helvetica" pitchFamily="34" charset="0"/>
                <a:ea typeface="ヒラギノ角ゴ Pro W3" charset="-128"/>
              </a:rPr>
              <a:t>2020;43(Suppl. 1):S89-S97</a:t>
            </a:r>
          </a:p>
        </p:txBody>
      </p:sp>
      <p:sp>
        <p:nvSpPr>
          <p:cNvPr id="2" name="Oval 1"/>
          <p:cNvSpPr/>
          <p:nvPr/>
        </p:nvSpPr>
        <p:spPr>
          <a:xfrm>
            <a:off x="10438228" y="4164037"/>
            <a:ext cx="959575" cy="510994"/>
          </a:xfrm>
          <a:prstGeom prst="ellipse">
            <a:avLst/>
          </a:prstGeom>
          <a:noFill/>
          <a:ln w="698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89756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3">
            <a:extLst>
              <a:ext uri="{FF2B5EF4-FFF2-40B4-BE49-F238E27FC236}">
                <a16:creationId xmlns:a16="http://schemas.microsoft.com/office/drawing/2014/main" id="{D4630795-5F01-964D-8FAA-1E76FE25CB0D}"/>
              </a:ext>
            </a:extLst>
          </p:cNvPr>
          <p:cNvSpPr>
            <a:spLocks noGrp="1"/>
          </p:cNvSpPr>
          <p:nvPr>
            <p:ph type="title"/>
          </p:nvPr>
        </p:nvSpPr>
        <p:spPr>
          <a:xfrm>
            <a:off x="1436352" y="1829975"/>
            <a:ext cx="4451835" cy="1780733"/>
          </a:xfrm>
        </p:spPr>
        <p:txBody>
          <a:bodyPr/>
          <a:lstStyle/>
          <a:p>
            <a:r>
              <a:rPr lang="en-US" dirty="0"/>
              <a:t>Care Delivery Systems</a:t>
            </a:r>
            <a:r>
              <a:rPr lang="en-US" dirty="0">
                <a:solidFill>
                  <a:schemeClr val="accent1">
                    <a:lumMod val="75000"/>
                  </a:schemeClr>
                </a:solidFill>
              </a:rPr>
              <a:t>.</a:t>
            </a:r>
            <a:endParaRPr lang="en-US" dirty="0"/>
          </a:p>
        </p:txBody>
      </p:sp>
      <p:sp>
        <p:nvSpPr>
          <p:cNvPr id="11" name="Text Placeholder 4">
            <a:extLst>
              <a:ext uri="{FF2B5EF4-FFF2-40B4-BE49-F238E27FC236}">
                <a16:creationId xmlns:a16="http://schemas.microsoft.com/office/drawing/2014/main" id="{0A6300DF-F3B1-6147-9C1E-CCE95635866C}"/>
              </a:ext>
            </a:extLst>
          </p:cNvPr>
          <p:cNvSpPr txBox="1">
            <a:spLocks/>
          </p:cNvSpPr>
          <p:nvPr/>
        </p:nvSpPr>
        <p:spPr>
          <a:xfrm>
            <a:off x="6829357" y="1067523"/>
            <a:ext cx="4216596" cy="4382738"/>
          </a:xfrm>
          <a:prstGeom prst="rect">
            <a:avLst/>
          </a:prstGeom>
        </p:spPr>
        <p:txBody>
          <a:bodyPr wrap="square" lIns="0" tIns="0" rIns="0" bIns="0">
            <a:spAutoFit/>
          </a:bodyPr>
          <a:lstStyle>
            <a:lvl1pPr marL="0" indent="0" algn="l" defTabSz="914400" rtl="0" eaLnBrk="1" latinLnBrk="0" hangingPunct="1">
              <a:lnSpc>
                <a:spcPct val="90000"/>
              </a:lnSpc>
              <a:spcBef>
                <a:spcPts val="100"/>
              </a:spcBef>
              <a:buFont typeface="Arial" panose="020B0604020202020204" pitchFamily="34" charset="0"/>
              <a:buNone/>
              <a:defRPr sz="1400" kern="1200">
                <a:solidFill>
                  <a:schemeClr val="tx1"/>
                </a:solidFill>
                <a:latin typeface="Arial" panose="020B0604020202020204" pitchFamily="34" charset="0"/>
                <a:ea typeface="+mn-ea"/>
                <a:cs typeface="Arial" panose="020B0604020202020204" pitchFamily="34" charset="0"/>
              </a:defRPr>
            </a:lvl1pPr>
            <a:lvl2pPr marL="457200" indent="0" algn="l" defTabSz="914400" rtl="0" eaLnBrk="1" latinLnBrk="0" hangingPunct="1">
              <a:lnSpc>
                <a:spcPct val="90000"/>
              </a:lnSpc>
              <a:spcBef>
                <a:spcPts val="500"/>
              </a:spcBef>
              <a:buFont typeface="Arial" panose="020B0604020202020204" pitchFamily="34" charset="0"/>
              <a:buNone/>
              <a:defRPr sz="35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35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35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35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189" indent="-457189" defTabSz="1219170">
              <a:spcBef>
                <a:spcPts val="1600"/>
              </a:spcBef>
              <a:buFont typeface="Arial" panose="020B0604020202020204" pitchFamily="34" charset="0"/>
              <a:buChar char="•"/>
            </a:pPr>
            <a:r>
              <a:rPr lang="en-US" sz="2800" b="1" dirty="0">
                <a:solidFill>
                  <a:srgbClr val="FF0000"/>
                </a:solidFill>
              </a:rPr>
              <a:t>33-49%</a:t>
            </a:r>
            <a:r>
              <a:rPr lang="en-US" sz="2400" dirty="0">
                <a:solidFill>
                  <a:srgbClr val="000000"/>
                </a:solidFill>
              </a:rPr>
              <a:t> of patients still do not meet targets for A1C, blood pressure, or lipids</a:t>
            </a:r>
          </a:p>
          <a:p>
            <a:pPr marL="457189" indent="-457189" defTabSz="1219170">
              <a:spcBef>
                <a:spcPts val="1600"/>
              </a:spcBef>
              <a:buFont typeface="Arial" panose="020B0604020202020204" pitchFamily="34" charset="0"/>
              <a:buChar char="•"/>
            </a:pPr>
            <a:r>
              <a:rPr lang="en-US" sz="2400" dirty="0" smtClean="0">
                <a:solidFill>
                  <a:srgbClr val="000000"/>
                </a:solidFill>
              </a:rPr>
              <a:t>Only </a:t>
            </a:r>
            <a:r>
              <a:rPr lang="en-US" sz="2800" b="1" dirty="0" smtClean="0">
                <a:solidFill>
                  <a:srgbClr val="FF0000"/>
                </a:solidFill>
              </a:rPr>
              <a:t>14</a:t>
            </a:r>
            <a:r>
              <a:rPr lang="en-US" sz="2800" b="1" dirty="0">
                <a:solidFill>
                  <a:srgbClr val="FF0000"/>
                </a:solidFill>
              </a:rPr>
              <a:t>%</a:t>
            </a:r>
            <a:r>
              <a:rPr lang="en-US" sz="2400" dirty="0">
                <a:solidFill>
                  <a:srgbClr val="000000"/>
                </a:solidFill>
              </a:rPr>
              <a:t> of patients meet targets for all A1C, BP, lipids, and nonsmoking status</a:t>
            </a:r>
          </a:p>
          <a:p>
            <a:pPr marL="457189" indent="-457189" defTabSz="1219170">
              <a:spcBef>
                <a:spcPts val="1600"/>
              </a:spcBef>
              <a:buFont typeface="Arial" panose="020B0604020202020204" pitchFamily="34" charset="0"/>
              <a:buChar char="•"/>
            </a:pPr>
            <a:r>
              <a:rPr lang="en-US" sz="2400" dirty="0">
                <a:solidFill>
                  <a:srgbClr val="000000"/>
                </a:solidFill>
              </a:rPr>
              <a:t>Progress in CVD risk factor control is slowing</a:t>
            </a:r>
          </a:p>
          <a:p>
            <a:pPr marL="457189" indent="-457189" defTabSz="1219170">
              <a:spcBef>
                <a:spcPts val="1600"/>
              </a:spcBef>
              <a:buFont typeface="Arial" panose="020B0604020202020204" pitchFamily="34" charset="0"/>
              <a:buChar char="•"/>
            </a:pPr>
            <a:r>
              <a:rPr lang="en-US" sz="2400" dirty="0">
                <a:solidFill>
                  <a:srgbClr val="000000"/>
                </a:solidFill>
              </a:rPr>
              <a:t>System-level improvements are needed</a:t>
            </a:r>
          </a:p>
        </p:txBody>
      </p:sp>
    </p:spTree>
    <p:extLst>
      <p:ext uri="{BB962C8B-B14F-4D97-AF65-F5344CB8AC3E}">
        <p14:creationId xmlns:p14="http://schemas.microsoft.com/office/powerpoint/2010/main" val="756433559"/>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3" name="Picture 2"/>
          <p:cNvPicPr>
            <a:picLocks noChangeAspect="1"/>
          </p:cNvPicPr>
          <p:nvPr/>
        </p:nvPicPr>
        <p:blipFill>
          <a:blip r:embed="rId2"/>
          <a:stretch>
            <a:fillRect/>
          </a:stretch>
        </p:blipFill>
        <p:spPr>
          <a:xfrm>
            <a:off x="0" y="0"/>
            <a:ext cx="12192000" cy="6858000"/>
          </a:xfrm>
          <a:prstGeom prst="rect">
            <a:avLst/>
          </a:prstGeom>
        </p:spPr>
      </p:pic>
      <p:sp>
        <p:nvSpPr>
          <p:cNvPr id="4" name="Rounded Rectangle 3"/>
          <p:cNvSpPr/>
          <p:nvPr/>
        </p:nvSpPr>
        <p:spPr>
          <a:xfrm>
            <a:off x="2574388" y="5894363"/>
            <a:ext cx="1941341" cy="393895"/>
          </a:xfrm>
          <a:prstGeom prst="roundRect">
            <a:avLst/>
          </a:prstGeom>
          <a:noFill/>
          <a:ln w="79375" cmpd="thickThi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98127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942110" y="0"/>
            <a:ext cx="9739745" cy="6858000"/>
          </a:xfrm>
          <a:prstGeom prst="rect">
            <a:avLst/>
          </a:prstGeom>
        </p:spPr>
      </p:pic>
    </p:spTree>
    <p:extLst>
      <p:ext uri="{BB962C8B-B14F-4D97-AF65-F5344CB8AC3E}">
        <p14:creationId xmlns:p14="http://schemas.microsoft.com/office/powerpoint/2010/main" val="1883518909"/>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1955409" y="211015"/>
            <a:ext cx="5012055" cy="5950634"/>
          </a:xfrm>
          <a:prstGeom prst="rect">
            <a:avLst/>
          </a:prstGeom>
        </p:spPr>
      </p:pic>
    </p:spTree>
    <p:extLst>
      <p:ext uri="{BB962C8B-B14F-4D97-AF65-F5344CB8AC3E}">
        <p14:creationId xmlns:p14="http://schemas.microsoft.com/office/powerpoint/2010/main" val="1179177503"/>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A0445C-9FA4-DF4A-BDF0-0EDAB7D8D2F0}"/>
              </a:ext>
            </a:extLst>
          </p:cNvPr>
          <p:cNvSpPr>
            <a:spLocks noGrp="1"/>
          </p:cNvSpPr>
          <p:nvPr>
            <p:ph type="title"/>
          </p:nvPr>
        </p:nvSpPr>
        <p:spPr>
          <a:xfrm>
            <a:off x="902799" y="1053865"/>
            <a:ext cx="10366813" cy="517064"/>
          </a:xfrm>
        </p:spPr>
        <p:txBody>
          <a:bodyPr/>
          <a:lstStyle/>
          <a:p>
            <a:r>
              <a:rPr lang="en-US" dirty="0">
                <a:solidFill>
                  <a:srgbClr val="FF0000"/>
                </a:solidFill>
              </a:rPr>
              <a:t>Pharmacologic Therapy for Type 2 Diabetes</a:t>
            </a:r>
          </a:p>
        </p:txBody>
      </p:sp>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a:xfrm>
            <a:off x="182373" y="215576"/>
            <a:ext cx="10511028" cy="241625"/>
          </a:xfrm>
        </p:spPr>
        <p:txBody>
          <a:bodyPr/>
          <a:lstStyle/>
          <a:p>
            <a:r>
              <a:rPr lang="en-US" dirty="0"/>
              <a:t>Pharmacologic Approaches to Glycemic Treatment</a:t>
            </a:r>
          </a:p>
        </p:txBody>
      </p:sp>
      <p:sp>
        <p:nvSpPr>
          <p:cNvPr id="20" name="Text Placeholder 2">
            <a:extLst>
              <a:ext uri="{FF2B5EF4-FFF2-40B4-BE49-F238E27FC236}">
                <a16:creationId xmlns:a16="http://schemas.microsoft.com/office/drawing/2014/main" id="{01E16562-DD0A-634F-A4B1-E83EBFDEC973}"/>
              </a:ext>
            </a:extLst>
          </p:cNvPr>
          <p:cNvSpPr txBox="1">
            <a:spLocks/>
          </p:cNvSpPr>
          <p:nvPr/>
        </p:nvSpPr>
        <p:spPr>
          <a:xfrm>
            <a:off x="912249" y="1773807"/>
            <a:ext cx="10573843" cy="4809009"/>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1219170">
              <a:spcBef>
                <a:spcPts val="1333"/>
              </a:spcBef>
            </a:pPr>
            <a:r>
              <a:rPr lang="en-US" sz="2400" dirty="0">
                <a:solidFill>
                  <a:srgbClr val="A6192E"/>
                </a:solidFill>
                <a:latin typeface="AdvOT8eb9eec2.B"/>
              </a:rPr>
              <a:t>9.4</a:t>
            </a:r>
            <a:r>
              <a:rPr lang="en-US" sz="2400" dirty="0">
                <a:solidFill>
                  <a:srgbClr val="000000"/>
                </a:solidFill>
                <a:latin typeface="AdvOT8eb9eec2.B"/>
              </a:rPr>
              <a:t> 	</a:t>
            </a:r>
            <a:r>
              <a:rPr lang="en-US" sz="2800" b="1" dirty="0">
                <a:solidFill>
                  <a:srgbClr val="00B050"/>
                </a:solidFill>
                <a:latin typeface="AdvOT7b515deb"/>
              </a:rPr>
              <a:t>Metformin</a:t>
            </a:r>
            <a:r>
              <a:rPr lang="en-US" sz="2400" dirty="0">
                <a:solidFill>
                  <a:srgbClr val="000000"/>
                </a:solidFill>
                <a:latin typeface="AdvOT7b515deb"/>
              </a:rPr>
              <a:t> is the preferred initial pharmacologic agent for the treatment of </a:t>
            </a:r>
            <a:r>
              <a:rPr lang="en-US" sz="2400" dirty="0" smtClean="0">
                <a:solidFill>
                  <a:srgbClr val="000000"/>
                </a:solidFill>
                <a:latin typeface="AdvOT7b515deb"/>
              </a:rPr>
              <a:t>type </a:t>
            </a:r>
            <a:r>
              <a:rPr lang="en-US" sz="2400" dirty="0">
                <a:solidFill>
                  <a:srgbClr val="000000"/>
                </a:solidFill>
                <a:latin typeface="AdvOT7b515deb"/>
              </a:rPr>
              <a:t>2 diabetes. </a:t>
            </a:r>
            <a:r>
              <a:rPr lang="en-US" sz="2400" dirty="0">
                <a:solidFill>
                  <a:srgbClr val="A6192E"/>
                </a:solidFill>
                <a:latin typeface="AdvOT8eb9eec2.B"/>
              </a:rPr>
              <a:t>A</a:t>
            </a:r>
          </a:p>
          <a:p>
            <a:pPr defTabSz="1219170">
              <a:spcBef>
                <a:spcPts val="1333"/>
              </a:spcBef>
            </a:pPr>
            <a:r>
              <a:rPr lang="en-US" sz="2400" dirty="0">
                <a:solidFill>
                  <a:srgbClr val="A6192E"/>
                </a:solidFill>
                <a:latin typeface="AdvOT8eb9eec2.B"/>
              </a:rPr>
              <a:t>9.5</a:t>
            </a:r>
            <a:r>
              <a:rPr lang="en-US" sz="2400" dirty="0">
                <a:solidFill>
                  <a:srgbClr val="000000"/>
                </a:solidFill>
                <a:latin typeface="AdvOT8eb9eec2.B"/>
              </a:rPr>
              <a:t> 	</a:t>
            </a:r>
            <a:r>
              <a:rPr lang="en-US" sz="2400" dirty="0">
                <a:solidFill>
                  <a:srgbClr val="000000"/>
                </a:solidFill>
                <a:latin typeface="AdvOT7b515deb"/>
              </a:rPr>
              <a:t>Once initiated, </a:t>
            </a:r>
            <a:r>
              <a:rPr lang="en-US" sz="2800" b="1" i="1" dirty="0">
                <a:solidFill>
                  <a:srgbClr val="00B050"/>
                </a:solidFill>
                <a:latin typeface="AdvOT7b515deb"/>
              </a:rPr>
              <a:t>metformin </a:t>
            </a:r>
            <a:r>
              <a:rPr lang="en-US" sz="2400" dirty="0">
                <a:solidFill>
                  <a:srgbClr val="000000"/>
                </a:solidFill>
                <a:latin typeface="AdvOT7b515deb"/>
              </a:rPr>
              <a:t>should be continued as long as it is tolerated and </a:t>
            </a:r>
            <a:r>
              <a:rPr lang="en-US" sz="2400" dirty="0" smtClean="0">
                <a:solidFill>
                  <a:srgbClr val="000000"/>
                </a:solidFill>
                <a:latin typeface="AdvOT7b515deb"/>
              </a:rPr>
              <a:t>not </a:t>
            </a:r>
            <a:r>
              <a:rPr lang="en-US" sz="2400" dirty="0">
                <a:solidFill>
                  <a:srgbClr val="000000"/>
                </a:solidFill>
                <a:latin typeface="AdvOT7b515deb"/>
              </a:rPr>
              <a:t>contraindicated; other agents, including insulin, should be added to </a:t>
            </a:r>
            <a:r>
              <a:rPr lang="en-US" sz="2400" dirty="0" smtClean="0">
                <a:solidFill>
                  <a:srgbClr val="000000"/>
                </a:solidFill>
                <a:latin typeface="AdvOT7b515deb"/>
              </a:rPr>
              <a:t>metformin</a:t>
            </a:r>
            <a:r>
              <a:rPr lang="en-US" sz="2400" dirty="0">
                <a:solidFill>
                  <a:srgbClr val="000000"/>
                </a:solidFill>
                <a:latin typeface="AdvOT7b515deb"/>
              </a:rPr>
              <a:t>. </a:t>
            </a:r>
            <a:r>
              <a:rPr lang="en-US" sz="2400" dirty="0">
                <a:solidFill>
                  <a:srgbClr val="A6192E"/>
                </a:solidFill>
                <a:latin typeface="AdvOT8eb9eec2.B"/>
              </a:rPr>
              <a:t>A</a:t>
            </a:r>
          </a:p>
          <a:p>
            <a:pPr defTabSz="1219170">
              <a:spcBef>
                <a:spcPts val="1333"/>
              </a:spcBef>
            </a:pPr>
            <a:r>
              <a:rPr lang="en-US" sz="2400" dirty="0">
                <a:solidFill>
                  <a:srgbClr val="A6192E"/>
                </a:solidFill>
                <a:latin typeface="AdvOT8eb9eec2.B"/>
              </a:rPr>
              <a:t>9.6</a:t>
            </a:r>
            <a:r>
              <a:rPr lang="en-US" sz="2400" dirty="0">
                <a:solidFill>
                  <a:srgbClr val="000000"/>
                </a:solidFill>
                <a:latin typeface="AdvOT8eb9eec2.B"/>
              </a:rPr>
              <a:t> 	</a:t>
            </a:r>
            <a:r>
              <a:rPr lang="en-US" sz="2400" dirty="0">
                <a:solidFill>
                  <a:srgbClr val="000000"/>
                </a:solidFill>
                <a:latin typeface="AdvOT7b515deb"/>
              </a:rPr>
              <a:t>Early </a:t>
            </a:r>
            <a:r>
              <a:rPr lang="en-US" sz="2800" i="1" dirty="0">
                <a:solidFill>
                  <a:srgbClr val="00B050"/>
                </a:solidFill>
                <a:latin typeface="AdvOT7b515deb"/>
              </a:rPr>
              <a:t>combination therapy </a:t>
            </a:r>
            <a:r>
              <a:rPr lang="en-US" sz="2400" dirty="0">
                <a:solidFill>
                  <a:srgbClr val="000000"/>
                </a:solidFill>
                <a:latin typeface="AdvOT7b515deb"/>
              </a:rPr>
              <a:t>can be considered in some patients at treatment </a:t>
            </a:r>
            <a:r>
              <a:rPr lang="en-US" sz="2400" dirty="0" smtClean="0">
                <a:solidFill>
                  <a:srgbClr val="000000"/>
                </a:solidFill>
                <a:latin typeface="AdvOT7b515deb"/>
              </a:rPr>
              <a:t> initiation </a:t>
            </a:r>
            <a:r>
              <a:rPr lang="en-US" sz="2400" dirty="0">
                <a:solidFill>
                  <a:srgbClr val="000000"/>
                </a:solidFill>
                <a:latin typeface="AdvOT7b515deb"/>
              </a:rPr>
              <a:t>to extend the time to treatment failure. </a:t>
            </a:r>
            <a:r>
              <a:rPr lang="en-US" sz="2400" dirty="0">
                <a:solidFill>
                  <a:srgbClr val="A6192E"/>
                </a:solidFill>
                <a:latin typeface="AdvOT8eb9eec2.B"/>
              </a:rPr>
              <a:t>A</a:t>
            </a:r>
          </a:p>
          <a:p>
            <a:pPr defTabSz="1219170">
              <a:spcBef>
                <a:spcPts val="1333"/>
              </a:spcBef>
            </a:pPr>
            <a:r>
              <a:rPr lang="en-US" sz="2400" dirty="0">
                <a:solidFill>
                  <a:srgbClr val="A6192E"/>
                </a:solidFill>
                <a:latin typeface="AdvOT8eb9eec2.B"/>
              </a:rPr>
              <a:t>9.7</a:t>
            </a:r>
            <a:r>
              <a:rPr lang="en-US" sz="2400" dirty="0">
                <a:solidFill>
                  <a:srgbClr val="000000"/>
                </a:solidFill>
                <a:latin typeface="AdvOT8eb9eec2.B"/>
              </a:rPr>
              <a:t> 	</a:t>
            </a:r>
            <a:r>
              <a:rPr lang="en-US" sz="2400" dirty="0">
                <a:solidFill>
                  <a:srgbClr val="000000"/>
                </a:solidFill>
                <a:latin typeface="AdvOT7b515deb"/>
              </a:rPr>
              <a:t>The early introduction of </a:t>
            </a:r>
            <a:r>
              <a:rPr lang="en-US" sz="2800" b="1" i="1" u="sng" dirty="0">
                <a:solidFill>
                  <a:srgbClr val="00B050"/>
                </a:solidFill>
                <a:latin typeface="AdvOT7b515deb"/>
              </a:rPr>
              <a:t>insulin </a:t>
            </a:r>
            <a:r>
              <a:rPr lang="en-US" sz="2400" dirty="0">
                <a:solidFill>
                  <a:srgbClr val="000000"/>
                </a:solidFill>
                <a:latin typeface="AdvOT7b515deb"/>
              </a:rPr>
              <a:t>should be considered if there is evidence </a:t>
            </a:r>
            <a:r>
              <a:rPr lang="en-US" sz="2400" dirty="0" smtClean="0">
                <a:solidFill>
                  <a:srgbClr val="000000"/>
                </a:solidFill>
                <a:latin typeface="AdvOT7b515deb"/>
              </a:rPr>
              <a:t>of </a:t>
            </a:r>
            <a:r>
              <a:rPr lang="en-US" sz="2400" dirty="0">
                <a:solidFill>
                  <a:srgbClr val="000000"/>
                </a:solidFill>
                <a:latin typeface="AdvOT7b515deb"/>
              </a:rPr>
              <a:t>ongoing catabolism (weight loss), if symptoms of hyperglycemia are </a:t>
            </a:r>
            <a:r>
              <a:rPr lang="en-US" sz="2400" dirty="0" smtClean="0">
                <a:solidFill>
                  <a:srgbClr val="000000"/>
                </a:solidFill>
                <a:latin typeface="AdvOT7b515deb"/>
              </a:rPr>
              <a:t>present</a:t>
            </a:r>
            <a:r>
              <a:rPr lang="en-US" sz="2400" dirty="0">
                <a:solidFill>
                  <a:srgbClr val="000000"/>
                </a:solidFill>
                <a:latin typeface="AdvOT7b515deb"/>
              </a:rPr>
              <a:t>, or when A1C levels (</a:t>
            </a:r>
            <a:r>
              <a:rPr lang="en-US" sz="2400" dirty="0">
                <a:solidFill>
                  <a:srgbClr val="000000"/>
                </a:solidFill>
                <a:latin typeface="AdvPS586B"/>
              </a:rPr>
              <a:t>&gt;</a:t>
            </a:r>
            <a:r>
              <a:rPr lang="en-US" sz="2400" dirty="0">
                <a:solidFill>
                  <a:srgbClr val="000000"/>
                </a:solidFill>
                <a:latin typeface="AdvOT7b515deb"/>
              </a:rPr>
              <a:t>10% [86 mmol/mol]) or blood glucose levels </a:t>
            </a:r>
            <a:r>
              <a:rPr lang="en-US" sz="2400" dirty="0" smtClean="0">
                <a:solidFill>
                  <a:srgbClr val="000000"/>
                </a:solidFill>
                <a:latin typeface="AdvOT7b515deb"/>
              </a:rPr>
              <a:t>(</a:t>
            </a:r>
            <a:r>
              <a:rPr lang="en-US" sz="2400" dirty="0">
                <a:solidFill>
                  <a:srgbClr val="000000"/>
                </a:solidFill>
                <a:latin typeface="AdvPS7DA6"/>
                <a:cs typeface="Times New Roman" panose="02020603050405020304" pitchFamily="18" charset="0"/>
              </a:rPr>
              <a:t>≥</a:t>
            </a:r>
            <a:r>
              <a:rPr lang="en-US" sz="2400" dirty="0">
                <a:solidFill>
                  <a:srgbClr val="000000"/>
                </a:solidFill>
                <a:latin typeface="AdvOT7b515deb"/>
              </a:rPr>
              <a:t>300 mg/dL [16.7 mmol/L]) are very high. </a:t>
            </a:r>
            <a:r>
              <a:rPr lang="en-US" sz="2400" dirty="0">
                <a:solidFill>
                  <a:srgbClr val="A6192E"/>
                </a:solidFill>
                <a:latin typeface="AdvOT8eb9eec2.B"/>
              </a:rPr>
              <a:t>E</a:t>
            </a:r>
            <a:endParaRPr lang="en-US" sz="2400" dirty="0">
              <a:solidFill>
                <a:srgbClr val="A6192E"/>
              </a:solidFill>
              <a:latin typeface="Open Sans"/>
            </a:endParaRPr>
          </a:p>
        </p:txBody>
      </p:sp>
    </p:spTree>
    <p:extLst>
      <p:ext uri="{BB962C8B-B14F-4D97-AF65-F5344CB8AC3E}">
        <p14:creationId xmlns:p14="http://schemas.microsoft.com/office/powerpoint/2010/main" val="727957464"/>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A0445C-9FA4-DF4A-BDF0-0EDAB7D8D2F0}"/>
              </a:ext>
            </a:extLst>
          </p:cNvPr>
          <p:cNvSpPr>
            <a:spLocks noGrp="1"/>
          </p:cNvSpPr>
          <p:nvPr>
            <p:ph type="title"/>
          </p:nvPr>
        </p:nvSpPr>
        <p:spPr>
          <a:xfrm>
            <a:off x="902799" y="1053866"/>
            <a:ext cx="10366813" cy="443198"/>
          </a:xfrm>
        </p:spPr>
        <p:txBody>
          <a:bodyPr/>
          <a:lstStyle/>
          <a:p>
            <a:r>
              <a:rPr lang="en-US" sz="3200" dirty="0"/>
              <a:t>Pharmacologic Therapy for Type 2 Diabetes </a:t>
            </a:r>
            <a:r>
              <a:rPr lang="en-US" sz="2400" b="0" dirty="0"/>
              <a:t>(continued)</a:t>
            </a:r>
            <a:endParaRPr lang="en-US" sz="2400" b="0" dirty="0">
              <a:solidFill>
                <a:srgbClr val="A6192E"/>
              </a:solidFill>
            </a:endParaRPr>
          </a:p>
        </p:txBody>
      </p:sp>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a:xfrm>
            <a:off x="182373" y="215576"/>
            <a:ext cx="10511028" cy="241625"/>
          </a:xfrm>
        </p:spPr>
        <p:txBody>
          <a:bodyPr/>
          <a:lstStyle/>
          <a:p>
            <a:r>
              <a:rPr lang="en-US" dirty="0"/>
              <a:t>Pharmacologic Approaches to Glycemic Treatment</a:t>
            </a:r>
          </a:p>
        </p:txBody>
      </p:sp>
      <p:sp>
        <p:nvSpPr>
          <p:cNvPr id="20" name="Text Placeholder 2">
            <a:extLst>
              <a:ext uri="{FF2B5EF4-FFF2-40B4-BE49-F238E27FC236}">
                <a16:creationId xmlns:a16="http://schemas.microsoft.com/office/drawing/2014/main" id="{01E16562-DD0A-634F-A4B1-E83EBFDEC973}"/>
              </a:ext>
            </a:extLst>
          </p:cNvPr>
          <p:cNvSpPr txBox="1">
            <a:spLocks/>
          </p:cNvSpPr>
          <p:nvPr/>
        </p:nvSpPr>
        <p:spPr>
          <a:xfrm>
            <a:off x="902799" y="2170755"/>
            <a:ext cx="10573843" cy="1477328"/>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1219170">
              <a:spcBef>
                <a:spcPts val="1333"/>
              </a:spcBef>
            </a:pPr>
            <a:r>
              <a:rPr lang="en-US" sz="2400" dirty="0">
                <a:solidFill>
                  <a:srgbClr val="A6192E"/>
                </a:solidFill>
                <a:latin typeface="AdvOT8eb9eec2.B"/>
              </a:rPr>
              <a:t>9.8</a:t>
            </a:r>
            <a:r>
              <a:rPr lang="en-US" sz="2400" dirty="0">
                <a:solidFill>
                  <a:srgbClr val="000000"/>
                </a:solidFill>
                <a:latin typeface="AdvOT8eb9eec2.B"/>
              </a:rPr>
              <a:t> 	</a:t>
            </a:r>
            <a:r>
              <a:rPr lang="en-US" sz="2400" dirty="0">
                <a:solidFill>
                  <a:srgbClr val="000000"/>
                </a:solidFill>
                <a:latin typeface="AdvOT7b515deb"/>
              </a:rPr>
              <a:t>A patient-centered approach should be used to guide the choice of 	pharmacologic agents. Considerations </a:t>
            </a:r>
            <a:r>
              <a:rPr lang="en-US" sz="2400" dirty="0" smtClean="0">
                <a:solidFill>
                  <a:srgbClr val="000000"/>
                </a:solidFill>
                <a:latin typeface="AdvOT7b515deb"/>
              </a:rPr>
              <a:t>include: </a:t>
            </a:r>
            <a:r>
              <a:rPr lang="en-US" sz="2400" dirty="0">
                <a:solidFill>
                  <a:srgbClr val="FF0000"/>
                </a:solidFill>
                <a:latin typeface="AdvOT7b515deb"/>
              </a:rPr>
              <a:t>cardiovascular 	comorbidities</a:t>
            </a:r>
            <a:r>
              <a:rPr lang="en-US" sz="2400" dirty="0">
                <a:solidFill>
                  <a:srgbClr val="000000"/>
                </a:solidFill>
                <a:latin typeface="AdvOT7b515deb"/>
              </a:rPr>
              <a:t>, </a:t>
            </a:r>
            <a:r>
              <a:rPr lang="en-US" sz="2400" dirty="0">
                <a:solidFill>
                  <a:srgbClr val="FF0000"/>
                </a:solidFill>
                <a:latin typeface="AdvOT7b515deb"/>
              </a:rPr>
              <a:t>hypoglycemia risk</a:t>
            </a:r>
            <a:r>
              <a:rPr lang="en-US" sz="2400" dirty="0">
                <a:solidFill>
                  <a:srgbClr val="000000"/>
                </a:solidFill>
                <a:latin typeface="AdvOT7b515deb"/>
              </a:rPr>
              <a:t>, impact on </a:t>
            </a:r>
            <a:r>
              <a:rPr lang="en-US" sz="2400" dirty="0">
                <a:solidFill>
                  <a:srgbClr val="FF0000"/>
                </a:solidFill>
                <a:latin typeface="AdvOT7b515deb"/>
              </a:rPr>
              <a:t>weight</a:t>
            </a:r>
            <a:r>
              <a:rPr lang="en-US" sz="2400" dirty="0">
                <a:solidFill>
                  <a:srgbClr val="000000"/>
                </a:solidFill>
                <a:latin typeface="AdvOT7b515deb"/>
              </a:rPr>
              <a:t>, </a:t>
            </a:r>
            <a:r>
              <a:rPr lang="en-US" sz="2400" dirty="0">
                <a:solidFill>
                  <a:srgbClr val="FF0000"/>
                </a:solidFill>
                <a:latin typeface="AdvOT7b515deb"/>
              </a:rPr>
              <a:t>cost</a:t>
            </a:r>
            <a:r>
              <a:rPr lang="en-US" sz="2400" dirty="0">
                <a:solidFill>
                  <a:srgbClr val="000000"/>
                </a:solidFill>
                <a:latin typeface="AdvOT7b515deb"/>
              </a:rPr>
              <a:t>, risk for </a:t>
            </a:r>
            <a:r>
              <a:rPr lang="en-US" sz="2400" dirty="0">
                <a:solidFill>
                  <a:srgbClr val="FF0000"/>
                </a:solidFill>
                <a:latin typeface="AdvOT7b515deb"/>
              </a:rPr>
              <a:t>side 	effects</a:t>
            </a:r>
            <a:r>
              <a:rPr lang="en-US" sz="2400" dirty="0">
                <a:solidFill>
                  <a:srgbClr val="000000"/>
                </a:solidFill>
                <a:latin typeface="AdvOT7b515deb"/>
              </a:rPr>
              <a:t>, and </a:t>
            </a:r>
            <a:r>
              <a:rPr lang="en-US" sz="2400" dirty="0">
                <a:solidFill>
                  <a:srgbClr val="FF0000"/>
                </a:solidFill>
                <a:latin typeface="AdvOT7b515deb"/>
              </a:rPr>
              <a:t>patient preferences </a:t>
            </a:r>
            <a:r>
              <a:rPr lang="en-US" sz="2400" dirty="0">
                <a:solidFill>
                  <a:srgbClr val="000000"/>
                </a:solidFill>
                <a:latin typeface="AdvOT7b515deb"/>
              </a:rPr>
              <a:t>(</a:t>
            </a:r>
            <a:r>
              <a:rPr lang="en-US" sz="2400" dirty="0">
                <a:solidFill>
                  <a:srgbClr val="000000"/>
                </a:solidFill>
                <a:latin typeface="AdvOT8eb9eec2.B"/>
              </a:rPr>
              <a:t>Table 9.2 </a:t>
            </a:r>
            <a:r>
              <a:rPr lang="en-US" sz="2400" dirty="0">
                <a:solidFill>
                  <a:srgbClr val="000000"/>
                </a:solidFill>
                <a:latin typeface="AdvOT7b515deb"/>
              </a:rPr>
              <a:t>and </a:t>
            </a:r>
            <a:r>
              <a:rPr lang="en-US" sz="2400" dirty="0">
                <a:solidFill>
                  <a:srgbClr val="000000"/>
                </a:solidFill>
                <a:latin typeface="AdvOT8eb9eec2.B"/>
              </a:rPr>
              <a:t>Figure 9.1</a:t>
            </a:r>
            <a:r>
              <a:rPr lang="en-US" sz="2400" dirty="0">
                <a:solidFill>
                  <a:srgbClr val="000000"/>
                </a:solidFill>
                <a:latin typeface="AdvOT7b515deb"/>
              </a:rPr>
              <a:t>). </a:t>
            </a:r>
            <a:r>
              <a:rPr lang="en-US" sz="2400" dirty="0" smtClean="0">
                <a:solidFill>
                  <a:srgbClr val="A6192E"/>
                </a:solidFill>
                <a:latin typeface="AdvOT8eb9eec2.B"/>
              </a:rPr>
              <a:t>E</a:t>
            </a:r>
            <a:endParaRPr lang="en-US" sz="2400" dirty="0">
              <a:solidFill>
                <a:srgbClr val="A6192E"/>
              </a:solidFill>
              <a:latin typeface="AdvOT8eb9eec2.B"/>
            </a:endParaRPr>
          </a:p>
        </p:txBody>
      </p:sp>
    </p:spTree>
    <p:extLst>
      <p:ext uri="{BB962C8B-B14F-4D97-AF65-F5344CB8AC3E}">
        <p14:creationId xmlns:p14="http://schemas.microsoft.com/office/powerpoint/2010/main" val="3693029405"/>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71599" y="1209822"/>
            <a:ext cx="10543735" cy="5648178"/>
          </a:xfrm>
        </p:spPr>
        <p:txBody>
          <a:bodyPr/>
          <a:lstStyle/>
          <a:p>
            <a:r>
              <a:rPr lang="en-US" sz="3200" dirty="0">
                <a:solidFill>
                  <a:srgbClr val="C00000"/>
                </a:solidFill>
                <a:latin typeface="Arial Rounded MT Bold" panose="020F0704030504030204" pitchFamily="34" charset="0"/>
              </a:rPr>
              <a:t>9.9 </a:t>
            </a:r>
            <a:r>
              <a:rPr lang="en-US" sz="2400" dirty="0">
                <a:latin typeface="Arial Rounded MT Bold" panose="020F0704030504030204" pitchFamily="34" charset="0"/>
              </a:rPr>
              <a:t>	Among patients with type 2 diabetes who have </a:t>
            </a:r>
          </a:p>
          <a:p>
            <a:pPr marL="0" indent="0">
              <a:buNone/>
            </a:pPr>
            <a:r>
              <a:rPr lang="en-US" sz="2400" dirty="0" smtClean="0">
                <a:latin typeface="Arial Rounded MT Bold" panose="020F0704030504030204" pitchFamily="34" charset="0"/>
              </a:rPr>
              <a:t>           a) established </a:t>
            </a:r>
            <a:r>
              <a:rPr lang="en-US" sz="2400" dirty="0">
                <a:latin typeface="Arial Rounded MT Bold" panose="020F0704030504030204" pitchFamily="34" charset="0"/>
              </a:rPr>
              <a:t>atherosclerotic cardiovascular disease </a:t>
            </a:r>
            <a:r>
              <a:rPr lang="en-US" sz="2400" dirty="0" smtClean="0">
                <a:latin typeface="Arial Rounded MT Bold" panose="020F0704030504030204" pitchFamily="34" charset="0"/>
              </a:rPr>
              <a:t>or</a:t>
            </a:r>
          </a:p>
          <a:p>
            <a:pPr marL="0" indent="0">
              <a:buNone/>
            </a:pPr>
            <a:r>
              <a:rPr lang="en-US" sz="2400" dirty="0">
                <a:latin typeface="Arial Rounded MT Bold" panose="020F0704030504030204" pitchFamily="34" charset="0"/>
              </a:rPr>
              <a:t> </a:t>
            </a:r>
            <a:r>
              <a:rPr lang="en-US" sz="2400" dirty="0" smtClean="0">
                <a:latin typeface="Arial Rounded MT Bold" panose="020F0704030504030204" pitchFamily="34" charset="0"/>
              </a:rPr>
              <a:t>                   </a:t>
            </a:r>
            <a:r>
              <a:rPr lang="en-US" sz="2400" dirty="0">
                <a:latin typeface="Arial Rounded MT Bold" panose="020F0704030504030204" pitchFamily="34" charset="0"/>
              </a:rPr>
              <a:t>indicators of high risk</a:t>
            </a:r>
            <a:r>
              <a:rPr lang="en-US" sz="2400" dirty="0" smtClean="0">
                <a:latin typeface="Arial Rounded MT Bold" panose="020F0704030504030204" pitchFamily="34" charset="0"/>
              </a:rPr>
              <a:t>, </a:t>
            </a:r>
          </a:p>
          <a:p>
            <a:pPr marL="0" indent="0">
              <a:buNone/>
            </a:pPr>
            <a:r>
              <a:rPr lang="en-US" sz="2400" dirty="0" smtClean="0">
                <a:latin typeface="Arial Rounded MT Bold" panose="020F0704030504030204" pitchFamily="34" charset="0"/>
              </a:rPr>
              <a:t>           b)  </a:t>
            </a:r>
            <a:r>
              <a:rPr lang="en-US" sz="2400" dirty="0">
                <a:latin typeface="Arial Rounded MT Bold" panose="020F0704030504030204" pitchFamily="34" charset="0"/>
              </a:rPr>
              <a:t>established kidney disease, 	or </a:t>
            </a:r>
            <a:r>
              <a:rPr lang="en-US" sz="2400" dirty="0" smtClean="0">
                <a:latin typeface="Arial Rounded MT Bold" panose="020F0704030504030204" pitchFamily="34" charset="0"/>
              </a:rPr>
              <a:t>    c)  heart </a:t>
            </a:r>
            <a:r>
              <a:rPr lang="en-US" sz="2400" dirty="0">
                <a:latin typeface="Arial Rounded MT Bold" panose="020F0704030504030204" pitchFamily="34" charset="0"/>
              </a:rPr>
              <a:t>failure, </a:t>
            </a:r>
            <a:endParaRPr lang="en-US" sz="2400" dirty="0" smtClean="0">
              <a:latin typeface="Arial Rounded MT Bold" panose="020F0704030504030204" pitchFamily="34" charset="0"/>
            </a:endParaRPr>
          </a:p>
          <a:p>
            <a:pPr marL="0" indent="0">
              <a:buNone/>
            </a:pPr>
            <a:r>
              <a:rPr lang="en-US" sz="2400" dirty="0">
                <a:latin typeface="Arial Rounded MT Bold" panose="020F0704030504030204" pitchFamily="34" charset="0"/>
              </a:rPr>
              <a:t> </a:t>
            </a:r>
            <a:r>
              <a:rPr lang="en-US" sz="2400" dirty="0" smtClean="0">
                <a:latin typeface="Arial Rounded MT Bold" panose="020F0704030504030204" pitchFamily="34" charset="0"/>
              </a:rPr>
              <a:t>         an </a:t>
            </a:r>
            <a:r>
              <a:rPr lang="en-US" sz="2400" i="1" u="sng" dirty="0">
                <a:solidFill>
                  <a:schemeClr val="accent4">
                    <a:lumMod val="75000"/>
                  </a:schemeClr>
                </a:solidFill>
                <a:latin typeface="Arial Rounded MT Bold" panose="020F0704030504030204" pitchFamily="34" charset="0"/>
              </a:rPr>
              <a:t>SGLT2 inhibitor</a:t>
            </a:r>
            <a:r>
              <a:rPr lang="en-US" sz="2400" dirty="0">
                <a:latin typeface="Arial Rounded MT Bold" panose="020F0704030504030204" pitchFamily="34" charset="0"/>
              </a:rPr>
              <a:t> or </a:t>
            </a:r>
            <a:r>
              <a:rPr lang="en-US" sz="2400" i="1" dirty="0">
                <a:solidFill>
                  <a:schemeClr val="accent4">
                    <a:lumMod val="75000"/>
                  </a:schemeClr>
                </a:solidFill>
                <a:latin typeface="Arial Rounded MT Bold" panose="020F0704030504030204" pitchFamily="34" charset="0"/>
              </a:rPr>
              <a:t>GLP-1 receptor agonist </a:t>
            </a:r>
            <a:r>
              <a:rPr lang="en-US" sz="2400" dirty="0">
                <a:latin typeface="Arial Rounded MT Bold" panose="020F0704030504030204" pitchFamily="34" charset="0"/>
              </a:rPr>
              <a:t>with 	</a:t>
            </a:r>
            <a:r>
              <a:rPr lang="en-US" sz="2400" dirty="0" smtClean="0">
                <a:latin typeface="Arial Rounded MT Bold" panose="020F0704030504030204" pitchFamily="34" charset="0"/>
              </a:rPr>
              <a:t>demonstrated</a:t>
            </a:r>
          </a:p>
          <a:p>
            <a:pPr marL="0" indent="0">
              <a:buNone/>
            </a:pPr>
            <a:r>
              <a:rPr lang="en-US" sz="2400" dirty="0">
                <a:latin typeface="Arial Rounded MT Bold" panose="020F0704030504030204" pitchFamily="34" charset="0"/>
              </a:rPr>
              <a:t> </a:t>
            </a:r>
            <a:r>
              <a:rPr lang="en-US" sz="2400" dirty="0" smtClean="0">
                <a:latin typeface="Arial Rounded MT Bold" panose="020F0704030504030204" pitchFamily="34" charset="0"/>
              </a:rPr>
              <a:t>         cardiovascular </a:t>
            </a:r>
            <a:r>
              <a:rPr lang="en-US" sz="2400" dirty="0">
                <a:latin typeface="Arial Rounded MT Bold" panose="020F0704030504030204" pitchFamily="34" charset="0"/>
              </a:rPr>
              <a:t>disease benefit 	</a:t>
            </a:r>
            <a:r>
              <a:rPr lang="en-US" sz="2400" dirty="0" smtClean="0">
                <a:latin typeface="Arial Rounded MT Bold" panose="020F0704030504030204" pitchFamily="34" charset="0"/>
              </a:rPr>
              <a:t>is </a:t>
            </a:r>
            <a:r>
              <a:rPr lang="en-US" sz="2400" dirty="0">
                <a:latin typeface="Arial Rounded MT Bold" panose="020F0704030504030204" pitchFamily="34" charset="0"/>
              </a:rPr>
              <a:t>recommended as part of the </a:t>
            </a:r>
            <a:endParaRPr lang="en-US" sz="2400" dirty="0" smtClean="0">
              <a:latin typeface="Arial Rounded MT Bold" panose="020F0704030504030204" pitchFamily="34" charset="0"/>
            </a:endParaRPr>
          </a:p>
          <a:p>
            <a:pPr marL="0" indent="0">
              <a:buNone/>
            </a:pPr>
            <a:r>
              <a:rPr lang="en-US" sz="2400" dirty="0">
                <a:latin typeface="Arial Rounded MT Bold" panose="020F0704030504030204" pitchFamily="34" charset="0"/>
              </a:rPr>
              <a:t> </a:t>
            </a:r>
            <a:r>
              <a:rPr lang="en-US" sz="2400" dirty="0" smtClean="0">
                <a:latin typeface="Arial Rounded MT Bold" panose="020F0704030504030204" pitchFamily="34" charset="0"/>
              </a:rPr>
              <a:t>         glucose-lowering regimen  </a:t>
            </a:r>
            <a:r>
              <a:rPr lang="en-US" sz="2800" b="1" i="1" dirty="0" smtClean="0">
                <a:solidFill>
                  <a:srgbClr val="FF0000"/>
                </a:solidFill>
                <a:latin typeface="Arial Rounded MT Bold" panose="020F0704030504030204" pitchFamily="34" charset="0"/>
              </a:rPr>
              <a:t>independent </a:t>
            </a:r>
            <a:r>
              <a:rPr lang="en-US" sz="2800" b="1" i="1" dirty="0">
                <a:solidFill>
                  <a:srgbClr val="FF0000"/>
                </a:solidFill>
                <a:latin typeface="Arial Rounded MT Bold" panose="020F0704030504030204" pitchFamily="34" charset="0"/>
              </a:rPr>
              <a:t>of A1C </a:t>
            </a:r>
            <a:r>
              <a:rPr lang="en-US" sz="2800" b="1" i="1" dirty="0" smtClean="0">
                <a:solidFill>
                  <a:srgbClr val="FF0000"/>
                </a:solidFill>
                <a:latin typeface="Arial Rounded MT Bold" panose="020F0704030504030204" pitchFamily="34" charset="0"/>
              </a:rPr>
              <a:t>  </a:t>
            </a:r>
            <a:r>
              <a:rPr lang="en-US" sz="2400" dirty="0" smtClean="0">
                <a:latin typeface="Arial Rounded MT Bold" panose="020F0704030504030204" pitchFamily="34" charset="0"/>
              </a:rPr>
              <a:t>and in</a:t>
            </a:r>
          </a:p>
          <a:p>
            <a:pPr marL="0" indent="0">
              <a:buNone/>
            </a:pPr>
            <a:r>
              <a:rPr lang="en-US" sz="2400" dirty="0">
                <a:latin typeface="Arial Rounded MT Bold" panose="020F0704030504030204" pitchFamily="34" charset="0"/>
              </a:rPr>
              <a:t> </a:t>
            </a:r>
            <a:r>
              <a:rPr lang="en-US" sz="2400" dirty="0" smtClean="0">
                <a:latin typeface="Arial Rounded MT Bold" panose="020F0704030504030204" pitchFamily="34" charset="0"/>
              </a:rPr>
              <a:t>         </a:t>
            </a:r>
            <a:r>
              <a:rPr lang="en-US" sz="2400" dirty="0">
                <a:latin typeface="Arial Rounded MT Bold" panose="020F0704030504030204" pitchFamily="34" charset="0"/>
              </a:rPr>
              <a:t>consideration of patient-specific factors (Figure </a:t>
            </a:r>
            <a:r>
              <a:rPr lang="en-US" sz="2400" dirty="0" smtClean="0">
                <a:latin typeface="Arial Rounded MT Bold" panose="020F0704030504030204" pitchFamily="34" charset="0"/>
              </a:rPr>
              <a:t>9.1</a:t>
            </a:r>
            <a:r>
              <a:rPr lang="en-US" sz="2400" dirty="0">
                <a:latin typeface="Arial Rounded MT Bold" panose="020F0704030504030204" pitchFamily="34" charset="0"/>
              </a:rPr>
              <a:t>). </a:t>
            </a:r>
            <a:r>
              <a:rPr lang="en-US" sz="2400" dirty="0" smtClean="0">
                <a:latin typeface="Arial Rounded MT Bold" panose="020F0704030504030204" pitchFamily="34" charset="0"/>
              </a:rPr>
              <a:t> </a:t>
            </a:r>
            <a:r>
              <a:rPr lang="en-US" sz="3200" dirty="0" smtClean="0">
                <a:solidFill>
                  <a:srgbClr val="00B050"/>
                </a:solidFill>
                <a:latin typeface="Arial Rounded MT Bold" panose="020F0704030504030204" pitchFamily="34" charset="0"/>
              </a:rPr>
              <a:t>A</a:t>
            </a:r>
            <a:endParaRPr lang="en-US" sz="2400" dirty="0">
              <a:solidFill>
                <a:srgbClr val="00B050"/>
              </a:solidFill>
              <a:latin typeface="Arial Rounded MT Bold" panose="020F0704030504030204" pitchFamily="34" charset="0"/>
            </a:endParaRPr>
          </a:p>
          <a:p>
            <a:endParaRPr lang="en-US" dirty="0"/>
          </a:p>
        </p:txBody>
      </p:sp>
    </p:spTree>
    <p:extLst>
      <p:ext uri="{BB962C8B-B14F-4D97-AF65-F5344CB8AC3E}">
        <p14:creationId xmlns:p14="http://schemas.microsoft.com/office/powerpoint/2010/main" val="2977643197"/>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A0445C-9FA4-DF4A-BDF0-0EDAB7D8D2F0}"/>
              </a:ext>
            </a:extLst>
          </p:cNvPr>
          <p:cNvSpPr>
            <a:spLocks noGrp="1"/>
          </p:cNvSpPr>
          <p:nvPr>
            <p:ph type="title"/>
          </p:nvPr>
        </p:nvSpPr>
        <p:spPr>
          <a:xfrm>
            <a:off x="902799" y="1053866"/>
            <a:ext cx="10366813" cy="443198"/>
          </a:xfrm>
        </p:spPr>
        <p:txBody>
          <a:bodyPr/>
          <a:lstStyle/>
          <a:p>
            <a:r>
              <a:rPr lang="en-US" sz="3200" dirty="0"/>
              <a:t>Pharmacologic Therapy for Type 2 Diabetes </a:t>
            </a:r>
            <a:r>
              <a:rPr lang="en-US" sz="2400" dirty="0"/>
              <a:t>(continued)</a:t>
            </a:r>
            <a:endParaRPr lang="en-US" sz="2400" dirty="0">
              <a:solidFill>
                <a:srgbClr val="A6192E"/>
              </a:solidFill>
            </a:endParaRPr>
          </a:p>
        </p:txBody>
      </p:sp>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a:xfrm>
            <a:off x="182373" y="215576"/>
            <a:ext cx="10511028" cy="241625"/>
          </a:xfrm>
        </p:spPr>
        <p:txBody>
          <a:bodyPr/>
          <a:lstStyle/>
          <a:p>
            <a:r>
              <a:rPr lang="en-US" dirty="0"/>
              <a:t>Pharmacologic Approaches to Glycemic Treatment</a:t>
            </a:r>
          </a:p>
        </p:txBody>
      </p:sp>
      <p:sp>
        <p:nvSpPr>
          <p:cNvPr id="20" name="Text Placeholder 2">
            <a:extLst>
              <a:ext uri="{FF2B5EF4-FFF2-40B4-BE49-F238E27FC236}">
                <a16:creationId xmlns:a16="http://schemas.microsoft.com/office/drawing/2014/main" id="{01E16562-DD0A-634F-A4B1-E83EBFDEC973}"/>
              </a:ext>
            </a:extLst>
          </p:cNvPr>
          <p:cNvSpPr txBox="1">
            <a:spLocks/>
          </p:cNvSpPr>
          <p:nvPr/>
        </p:nvSpPr>
        <p:spPr>
          <a:xfrm>
            <a:off x="902799" y="2170755"/>
            <a:ext cx="10573843" cy="3842077"/>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1219170">
              <a:spcBef>
                <a:spcPts val="1333"/>
              </a:spcBef>
            </a:pPr>
            <a:r>
              <a:rPr lang="en-US" sz="2400" dirty="0">
                <a:solidFill>
                  <a:srgbClr val="A6192E"/>
                </a:solidFill>
                <a:latin typeface="AdvOT8eb9eec2.B"/>
              </a:rPr>
              <a:t>9.10</a:t>
            </a:r>
            <a:r>
              <a:rPr lang="en-US" sz="2400" dirty="0">
                <a:solidFill>
                  <a:srgbClr val="000000"/>
                </a:solidFill>
                <a:latin typeface="AdvOT8eb9eec2.B"/>
              </a:rPr>
              <a:t> 	</a:t>
            </a:r>
            <a:r>
              <a:rPr lang="en-US" sz="2400" dirty="0">
                <a:solidFill>
                  <a:srgbClr val="000000"/>
                </a:solidFill>
                <a:latin typeface="AdvOT7b515deb"/>
              </a:rPr>
              <a:t>In patients with type 2 diabetes who need greater glucose lowering than </a:t>
            </a:r>
            <a:r>
              <a:rPr lang="en-US" sz="2400" dirty="0" smtClean="0">
                <a:solidFill>
                  <a:srgbClr val="000000"/>
                </a:solidFill>
                <a:latin typeface="AdvOT7b515deb"/>
              </a:rPr>
              <a:t>can </a:t>
            </a:r>
            <a:r>
              <a:rPr lang="en-US" sz="2400" dirty="0">
                <a:solidFill>
                  <a:srgbClr val="000000"/>
                </a:solidFill>
                <a:latin typeface="AdvOT7b515deb"/>
              </a:rPr>
              <a:t>be obtained with oral agents, </a:t>
            </a:r>
            <a:r>
              <a:rPr lang="en-US" sz="2400" dirty="0">
                <a:solidFill>
                  <a:srgbClr val="FF0000"/>
                </a:solidFill>
                <a:latin typeface="AdvOT7b515deb"/>
              </a:rPr>
              <a:t>glucagon-like peptide 1 receptor agonists</a:t>
            </a:r>
            <a:r>
              <a:rPr lang="en-US" sz="2400" dirty="0">
                <a:solidFill>
                  <a:srgbClr val="000000"/>
                </a:solidFill>
                <a:latin typeface="AdvOT7b515deb"/>
              </a:rPr>
              <a:t> </a:t>
            </a:r>
            <a:r>
              <a:rPr lang="en-US" sz="2400" dirty="0" smtClean="0">
                <a:solidFill>
                  <a:srgbClr val="000000"/>
                </a:solidFill>
                <a:latin typeface="AdvOT7b515deb"/>
              </a:rPr>
              <a:t>are </a:t>
            </a:r>
            <a:r>
              <a:rPr lang="en-US" sz="2400" dirty="0">
                <a:solidFill>
                  <a:srgbClr val="000000"/>
                </a:solidFill>
                <a:latin typeface="AdvOT7b515deb"/>
              </a:rPr>
              <a:t>preferred to </a:t>
            </a:r>
            <a:r>
              <a:rPr lang="en-US" sz="2800" b="1" i="1" dirty="0">
                <a:solidFill>
                  <a:srgbClr val="00B050"/>
                </a:solidFill>
                <a:latin typeface="AdvOT7b515deb"/>
              </a:rPr>
              <a:t>insulin</a:t>
            </a:r>
            <a:r>
              <a:rPr lang="en-US" sz="2400" dirty="0">
                <a:solidFill>
                  <a:srgbClr val="000000"/>
                </a:solidFill>
                <a:latin typeface="AdvOT7b515deb"/>
              </a:rPr>
              <a:t> when possible. </a:t>
            </a:r>
            <a:r>
              <a:rPr lang="en-US" sz="2400" dirty="0">
                <a:solidFill>
                  <a:srgbClr val="A6192E"/>
                </a:solidFill>
                <a:latin typeface="AdvOT8eb9eec2.B"/>
              </a:rPr>
              <a:t>B</a:t>
            </a:r>
          </a:p>
          <a:p>
            <a:pPr defTabSz="1219170">
              <a:spcBef>
                <a:spcPts val="1333"/>
              </a:spcBef>
            </a:pPr>
            <a:r>
              <a:rPr lang="en-US" sz="2400" dirty="0">
                <a:solidFill>
                  <a:srgbClr val="A6192E"/>
                </a:solidFill>
                <a:latin typeface="AdvOT8eb9eec2.B"/>
              </a:rPr>
              <a:t>9.11</a:t>
            </a:r>
            <a:r>
              <a:rPr lang="en-US" sz="2400" dirty="0">
                <a:solidFill>
                  <a:srgbClr val="000000"/>
                </a:solidFill>
                <a:latin typeface="AdvOT8eb9eec2.B"/>
              </a:rPr>
              <a:t> 	</a:t>
            </a:r>
            <a:r>
              <a:rPr lang="en-US" sz="2800" i="1" dirty="0">
                <a:solidFill>
                  <a:schemeClr val="accent2">
                    <a:lumMod val="75000"/>
                  </a:schemeClr>
                </a:solidFill>
                <a:latin typeface="AdvOT7b515deb"/>
              </a:rPr>
              <a:t>Intensi</a:t>
            </a:r>
            <a:r>
              <a:rPr lang="en-US" sz="2800" i="1" dirty="0">
                <a:solidFill>
                  <a:schemeClr val="accent2">
                    <a:lumMod val="75000"/>
                  </a:schemeClr>
                </a:solidFill>
                <a:latin typeface="AdvOT7b515deb+fb"/>
              </a:rPr>
              <a:t>fi</a:t>
            </a:r>
            <a:r>
              <a:rPr lang="en-US" sz="2800" i="1" dirty="0">
                <a:solidFill>
                  <a:schemeClr val="accent2">
                    <a:lumMod val="75000"/>
                  </a:schemeClr>
                </a:solidFill>
                <a:latin typeface="AdvOT7b515deb"/>
              </a:rPr>
              <a:t>cation</a:t>
            </a:r>
            <a:r>
              <a:rPr lang="en-US" sz="2400" dirty="0">
                <a:solidFill>
                  <a:srgbClr val="000000"/>
                </a:solidFill>
                <a:latin typeface="AdvOT7b515deb"/>
              </a:rPr>
              <a:t> of treatment for patients with type 2 diabetes not meeting 	treatment goals should not be delayed. </a:t>
            </a:r>
            <a:r>
              <a:rPr lang="en-US" sz="2400" dirty="0">
                <a:solidFill>
                  <a:srgbClr val="A6192E"/>
                </a:solidFill>
                <a:latin typeface="AdvOT8eb9eec2.B"/>
              </a:rPr>
              <a:t>B</a:t>
            </a:r>
          </a:p>
          <a:p>
            <a:pPr defTabSz="1219170">
              <a:spcBef>
                <a:spcPts val="1333"/>
              </a:spcBef>
            </a:pPr>
            <a:r>
              <a:rPr lang="en-US" sz="2400" dirty="0">
                <a:solidFill>
                  <a:srgbClr val="A6192E"/>
                </a:solidFill>
                <a:latin typeface="AdvOT8eb9eec2.B"/>
              </a:rPr>
              <a:t>9.12</a:t>
            </a:r>
            <a:r>
              <a:rPr lang="en-US" sz="2400" dirty="0">
                <a:solidFill>
                  <a:srgbClr val="000000"/>
                </a:solidFill>
                <a:latin typeface="AdvOT8eb9eec2.B"/>
              </a:rPr>
              <a:t> 	</a:t>
            </a:r>
            <a:r>
              <a:rPr lang="en-US" sz="2400" dirty="0">
                <a:solidFill>
                  <a:srgbClr val="000000"/>
                </a:solidFill>
                <a:latin typeface="AdvOT7b515deb"/>
              </a:rPr>
              <a:t>The medication regimen and medication-taking behavior should be 	</a:t>
            </a:r>
            <a:r>
              <a:rPr lang="en-US" sz="2800" b="1" i="1" dirty="0">
                <a:solidFill>
                  <a:srgbClr val="0070C0"/>
                </a:solidFill>
                <a:latin typeface="AdvOT7b515deb"/>
              </a:rPr>
              <a:t>reevaluated</a:t>
            </a:r>
            <a:r>
              <a:rPr lang="en-US" sz="2400" dirty="0">
                <a:solidFill>
                  <a:srgbClr val="000000"/>
                </a:solidFill>
                <a:latin typeface="AdvOT7b515deb"/>
              </a:rPr>
              <a:t> at regular intervals (</a:t>
            </a:r>
            <a:r>
              <a:rPr lang="en-US" sz="2400" i="1" u="sng" dirty="0">
                <a:solidFill>
                  <a:srgbClr val="7030A0"/>
                </a:solidFill>
                <a:latin typeface="AdvOT7b515deb"/>
              </a:rPr>
              <a:t>every 3</a:t>
            </a:r>
            <a:r>
              <a:rPr lang="en-US" sz="2400" i="1" u="sng" dirty="0">
                <a:solidFill>
                  <a:srgbClr val="7030A0"/>
                </a:solidFill>
                <a:latin typeface="AdvOT7b515deb+20"/>
              </a:rPr>
              <a:t>–</a:t>
            </a:r>
            <a:r>
              <a:rPr lang="en-US" sz="2400" i="1" u="sng" dirty="0">
                <a:solidFill>
                  <a:srgbClr val="7030A0"/>
                </a:solidFill>
                <a:latin typeface="AdvOT7b515deb"/>
              </a:rPr>
              <a:t>6months</a:t>
            </a:r>
            <a:r>
              <a:rPr lang="en-US" sz="2400" dirty="0">
                <a:solidFill>
                  <a:srgbClr val="000000"/>
                </a:solidFill>
                <a:latin typeface="AdvOT7b515deb"/>
              </a:rPr>
              <a:t>) and adjusted as needed </a:t>
            </a:r>
            <a:r>
              <a:rPr lang="en-US" sz="2400" dirty="0" smtClean="0">
                <a:solidFill>
                  <a:srgbClr val="000000"/>
                </a:solidFill>
                <a:latin typeface="AdvOT7b515deb"/>
              </a:rPr>
              <a:t>to </a:t>
            </a:r>
            <a:r>
              <a:rPr lang="en-US" sz="2400" dirty="0">
                <a:solidFill>
                  <a:srgbClr val="000000"/>
                </a:solidFill>
                <a:latin typeface="AdvOT7b515deb"/>
              </a:rPr>
              <a:t>incorporate speci</a:t>
            </a:r>
            <a:r>
              <a:rPr lang="en-US" sz="2400" dirty="0">
                <a:solidFill>
                  <a:srgbClr val="000000"/>
                </a:solidFill>
                <a:latin typeface="AdvOT7b515deb+fb"/>
              </a:rPr>
              <a:t>fi</a:t>
            </a:r>
            <a:r>
              <a:rPr lang="en-US" sz="2400" dirty="0">
                <a:solidFill>
                  <a:srgbClr val="000000"/>
                </a:solidFill>
                <a:latin typeface="AdvOT7b515deb"/>
              </a:rPr>
              <a:t>c factors that impact choice of </a:t>
            </a:r>
            <a:r>
              <a:rPr lang="en-US" sz="2400" dirty="0" smtClean="0">
                <a:solidFill>
                  <a:srgbClr val="000000"/>
                </a:solidFill>
                <a:latin typeface="AdvOT7b515deb"/>
              </a:rPr>
              <a:t>treatment    </a:t>
            </a:r>
            <a:r>
              <a:rPr lang="en-US" sz="2400" dirty="0">
                <a:solidFill>
                  <a:srgbClr val="000000"/>
                </a:solidFill>
                <a:latin typeface="AdvOT7b515deb"/>
              </a:rPr>
              <a:t>(</a:t>
            </a:r>
            <a:r>
              <a:rPr lang="en-US" sz="2400" dirty="0">
                <a:solidFill>
                  <a:srgbClr val="000000"/>
                </a:solidFill>
                <a:latin typeface="AdvOT8eb9eec2.B"/>
              </a:rPr>
              <a:t>Fig. 4.1 </a:t>
            </a:r>
            <a:r>
              <a:rPr lang="en-US" sz="2400" dirty="0">
                <a:solidFill>
                  <a:srgbClr val="000000"/>
                </a:solidFill>
                <a:latin typeface="AdvOT7b515deb"/>
              </a:rPr>
              <a:t>and </a:t>
            </a:r>
            <a:r>
              <a:rPr lang="en-US" sz="2400" dirty="0" smtClean="0">
                <a:solidFill>
                  <a:srgbClr val="000000"/>
                </a:solidFill>
                <a:latin typeface="AdvOT8eb9eec2.B"/>
              </a:rPr>
              <a:t>Table </a:t>
            </a:r>
            <a:r>
              <a:rPr lang="en-US" sz="2400" dirty="0">
                <a:solidFill>
                  <a:srgbClr val="000000"/>
                </a:solidFill>
                <a:latin typeface="AdvOT8eb9eec2.B"/>
              </a:rPr>
              <a:t>9.1</a:t>
            </a:r>
            <a:r>
              <a:rPr lang="en-US" sz="2400" dirty="0">
                <a:solidFill>
                  <a:srgbClr val="000000"/>
                </a:solidFill>
                <a:latin typeface="AdvOT7b515deb"/>
              </a:rPr>
              <a:t>). </a:t>
            </a:r>
            <a:r>
              <a:rPr lang="en-US" sz="2400" dirty="0">
                <a:solidFill>
                  <a:srgbClr val="A6192E"/>
                </a:solidFill>
                <a:latin typeface="AdvOT8eb9eec2.B"/>
              </a:rPr>
              <a:t>E</a:t>
            </a:r>
            <a:endParaRPr lang="en-US" sz="2400" dirty="0">
              <a:solidFill>
                <a:srgbClr val="A6192E"/>
              </a:solidFill>
              <a:latin typeface="Open Sans"/>
            </a:endParaRPr>
          </a:p>
        </p:txBody>
      </p:sp>
    </p:spTree>
    <p:extLst>
      <p:ext uri="{BB962C8B-B14F-4D97-AF65-F5344CB8AC3E}">
        <p14:creationId xmlns:p14="http://schemas.microsoft.com/office/powerpoint/2010/main" val="3654070612"/>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2"/>
          <a:stretch>
            <a:fillRect/>
          </a:stretch>
        </p:blipFill>
        <p:spPr>
          <a:xfrm>
            <a:off x="721217" y="154546"/>
            <a:ext cx="11470783" cy="5712854"/>
          </a:xfrm>
          <a:prstGeom prst="rect">
            <a:avLst/>
          </a:prstGeom>
        </p:spPr>
      </p:pic>
    </p:spTree>
    <p:extLst>
      <p:ext uri="{BB962C8B-B14F-4D97-AF65-F5344CB8AC3E}">
        <p14:creationId xmlns:p14="http://schemas.microsoft.com/office/powerpoint/2010/main" val="3722894145"/>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3114675" y="0"/>
            <a:ext cx="8527826" cy="6857999"/>
          </a:xfrm>
          <a:prstGeom prst="rect">
            <a:avLst/>
          </a:prstGeom>
        </p:spPr>
      </p:pic>
      <p:pic>
        <p:nvPicPr>
          <p:cNvPr id="3" name="Picture 2"/>
          <p:cNvPicPr>
            <a:picLocks noChangeAspect="1"/>
          </p:cNvPicPr>
          <p:nvPr/>
        </p:nvPicPr>
        <p:blipFill>
          <a:blip r:embed="rId3"/>
          <a:stretch>
            <a:fillRect/>
          </a:stretch>
        </p:blipFill>
        <p:spPr>
          <a:xfrm>
            <a:off x="940158" y="850006"/>
            <a:ext cx="2174517" cy="6007993"/>
          </a:xfrm>
          <a:prstGeom prst="rect">
            <a:avLst/>
          </a:prstGeom>
        </p:spPr>
      </p:pic>
    </p:spTree>
    <p:extLst>
      <p:ext uri="{BB962C8B-B14F-4D97-AF65-F5344CB8AC3E}">
        <p14:creationId xmlns:p14="http://schemas.microsoft.com/office/powerpoint/2010/main" val="3324925641"/>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138794" y="1427019"/>
            <a:ext cx="7836477" cy="5070763"/>
          </a:xfrm>
          <a:prstGeom prst="rect">
            <a:avLst/>
          </a:prstGeom>
        </p:spPr>
      </p:pic>
      <p:sp>
        <p:nvSpPr>
          <p:cNvPr id="3" name="TextBox 2"/>
          <p:cNvSpPr txBox="1"/>
          <p:nvPr/>
        </p:nvSpPr>
        <p:spPr>
          <a:xfrm>
            <a:off x="2341416" y="346364"/>
            <a:ext cx="7633855" cy="707886"/>
          </a:xfrm>
          <a:prstGeom prst="rect">
            <a:avLst/>
          </a:prstGeom>
          <a:noFill/>
        </p:spPr>
        <p:txBody>
          <a:bodyPr wrap="square" rtlCol="0">
            <a:spAutoFit/>
          </a:bodyPr>
          <a:lstStyle/>
          <a:p>
            <a:r>
              <a:rPr lang="en-US" sz="4000" b="1" dirty="0" smtClean="0">
                <a:solidFill>
                  <a:srgbClr val="FF0000"/>
                </a:solidFill>
              </a:rPr>
              <a:t>TZD  Side Effects /considerations</a:t>
            </a:r>
            <a:endParaRPr lang="en-US" sz="4000" b="1" dirty="0">
              <a:solidFill>
                <a:srgbClr val="FF0000"/>
              </a:solidFill>
            </a:endParaRPr>
          </a:p>
        </p:txBody>
      </p:sp>
      <p:sp>
        <p:nvSpPr>
          <p:cNvPr id="4" name="Rounded Rectangle 3"/>
          <p:cNvSpPr/>
          <p:nvPr/>
        </p:nvSpPr>
        <p:spPr>
          <a:xfrm>
            <a:off x="3172691" y="4239491"/>
            <a:ext cx="2521527" cy="540327"/>
          </a:xfrm>
          <a:prstGeom prst="roundRect">
            <a:avLst/>
          </a:prstGeom>
          <a:noFill/>
          <a:ln w="82550" cmpd="thinThick">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5749941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3">
            <a:extLst>
              <a:ext uri="{FF2B5EF4-FFF2-40B4-BE49-F238E27FC236}">
                <a16:creationId xmlns:a16="http://schemas.microsoft.com/office/drawing/2014/main" id="{D4630795-5F01-964D-8FAA-1E76FE25CB0D}"/>
              </a:ext>
            </a:extLst>
          </p:cNvPr>
          <p:cNvSpPr>
            <a:spLocks noGrp="1"/>
          </p:cNvSpPr>
          <p:nvPr>
            <p:ph type="title"/>
          </p:nvPr>
        </p:nvSpPr>
        <p:spPr>
          <a:xfrm>
            <a:off x="1436352" y="1829975"/>
            <a:ext cx="4451835" cy="1780733"/>
          </a:xfrm>
        </p:spPr>
        <p:txBody>
          <a:bodyPr/>
          <a:lstStyle/>
          <a:p>
            <a:r>
              <a:rPr lang="en-US" dirty="0"/>
              <a:t>Section 2</a:t>
            </a:r>
            <a:r>
              <a:rPr lang="en-US" dirty="0">
                <a:solidFill>
                  <a:srgbClr val="C00000"/>
                </a:solidFill>
              </a:rPr>
              <a:t>.</a:t>
            </a:r>
            <a:r>
              <a:rPr lang="en-US" dirty="0"/>
              <a:t> </a:t>
            </a:r>
            <a:br>
              <a:rPr lang="en-US" dirty="0"/>
            </a:br>
            <a:r>
              <a:rPr lang="en-US" dirty="0"/>
              <a:t/>
            </a:r>
            <a:br>
              <a:rPr lang="en-US" dirty="0"/>
            </a:br>
            <a:r>
              <a:rPr lang="en-US" dirty="0"/>
              <a:t>Classification and Diagnosis of Diabetes</a:t>
            </a:r>
          </a:p>
        </p:txBody>
      </p:sp>
    </p:spTree>
    <p:extLst>
      <p:ext uri="{BB962C8B-B14F-4D97-AF65-F5344CB8AC3E}">
        <p14:creationId xmlns:p14="http://schemas.microsoft.com/office/powerpoint/2010/main" val="1308770287"/>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745588" y="2538412"/>
            <a:ext cx="11446412" cy="2919853"/>
          </a:xfrm>
          <a:prstGeom prst="rect">
            <a:avLst/>
          </a:prstGeom>
        </p:spPr>
      </p:pic>
      <p:pic>
        <p:nvPicPr>
          <p:cNvPr id="3" name="Picture 2"/>
          <p:cNvPicPr>
            <a:picLocks noChangeAspect="1"/>
          </p:cNvPicPr>
          <p:nvPr/>
        </p:nvPicPr>
        <p:blipFill>
          <a:blip r:embed="rId3"/>
          <a:stretch>
            <a:fillRect/>
          </a:stretch>
        </p:blipFill>
        <p:spPr>
          <a:xfrm>
            <a:off x="2500092" y="1069145"/>
            <a:ext cx="9691908" cy="1469267"/>
          </a:xfrm>
          <a:prstGeom prst="rect">
            <a:avLst/>
          </a:prstGeom>
        </p:spPr>
      </p:pic>
      <p:sp>
        <p:nvSpPr>
          <p:cNvPr id="4" name="TextBox 3"/>
          <p:cNvSpPr txBox="1"/>
          <p:nvPr/>
        </p:nvSpPr>
        <p:spPr>
          <a:xfrm>
            <a:off x="4065563" y="6049108"/>
            <a:ext cx="5289452" cy="576775"/>
          </a:xfrm>
          <a:prstGeom prst="rect">
            <a:avLst/>
          </a:prstGeom>
          <a:noFill/>
        </p:spPr>
        <p:txBody>
          <a:bodyPr wrap="square" rtlCol="0">
            <a:spAutoFit/>
          </a:bodyPr>
          <a:lstStyle/>
          <a:p>
            <a:endParaRPr lang="en-US" dirty="0"/>
          </a:p>
        </p:txBody>
      </p:sp>
      <p:pic>
        <p:nvPicPr>
          <p:cNvPr id="5" name="Picture 4"/>
          <p:cNvPicPr>
            <a:picLocks noChangeAspect="1"/>
          </p:cNvPicPr>
          <p:nvPr/>
        </p:nvPicPr>
        <p:blipFill>
          <a:blip r:embed="rId4"/>
          <a:stretch>
            <a:fillRect/>
          </a:stretch>
        </p:blipFill>
        <p:spPr>
          <a:xfrm>
            <a:off x="1871003" y="5655213"/>
            <a:ext cx="8482819" cy="706242"/>
          </a:xfrm>
          <a:prstGeom prst="rect">
            <a:avLst/>
          </a:prstGeom>
        </p:spPr>
      </p:pic>
    </p:spTree>
    <p:extLst>
      <p:ext uri="{BB962C8B-B14F-4D97-AF65-F5344CB8AC3E}">
        <p14:creationId xmlns:p14="http://schemas.microsoft.com/office/powerpoint/2010/main" val="3761547354"/>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672862" y="2519362"/>
            <a:ext cx="9519138" cy="2798226"/>
          </a:xfrm>
          <a:prstGeom prst="rect">
            <a:avLst/>
          </a:prstGeom>
        </p:spPr>
      </p:pic>
      <p:pic>
        <p:nvPicPr>
          <p:cNvPr id="3" name="Picture 2"/>
          <p:cNvPicPr>
            <a:picLocks noChangeAspect="1"/>
          </p:cNvPicPr>
          <p:nvPr/>
        </p:nvPicPr>
        <p:blipFill>
          <a:blip r:embed="rId3"/>
          <a:stretch>
            <a:fillRect/>
          </a:stretch>
        </p:blipFill>
        <p:spPr>
          <a:xfrm>
            <a:off x="588353" y="2519362"/>
            <a:ext cx="2084509" cy="2798226"/>
          </a:xfrm>
          <a:prstGeom prst="rect">
            <a:avLst/>
          </a:prstGeom>
        </p:spPr>
      </p:pic>
      <p:pic>
        <p:nvPicPr>
          <p:cNvPr id="4" name="Picture 3"/>
          <p:cNvPicPr>
            <a:picLocks noChangeAspect="1"/>
          </p:cNvPicPr>
          <p:nvPr/>
        </p:nvPicPr>
        <p:blipFill>
          <a:blip r:embed="rId4"/>
          <a:stretch>
            <a:fillRect/>
          </a:stretch>
        </p:blipFill>
        <p:spPr>
          <a:xfrm>
            <a:off x="2672862" y="956603"/>
            <a:ext cx="9519138" cy="1562759"/>
          </a:xfrm>
          <a:prstGeom prst="rect">
            <a:avLst/>
          </a:prstGeom>
        </p:spPr>
      </p:pic>
    </p:spTree>
    <p:extLst>
      <p:ext uri="{BB962C8B-B14F-4D97-AF65-F5344CB8AC3E}">
        <p14:creationId xmlns:p14="http://schemas.microsoft.com/office/powerpoint/2010/main" val="102213332"/>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a:xfrm>
            <a:off x="182373" y="215576"/>
            <a:ext cx="10511028" cy="241625"/>
          </a:xfrm>
        </p:spPr>
        <p:txBody>
          <a:bodyPr/>
          <a:lstStyle/>
          <a:p>
            <a:r>
              <a:rPr lang="en-US" dirty="0"/>
              <a:t>Pharmacologic Approaches to Glycemic Treatment</a:t>
            </a:r>
          </a:p>
        </p:txBody>
      </p:sp>
      <p:pic>
        <p:nvPicPr>
          <p:cNvPr id="7" name="Picture 6">
            <a:extLst>
              <a:ext uri="{FF2B5EF4-FFF2-40B4-BE49-F238E27FC236}">
                <a16:creationId xmlns:a16="http://schemas.microsoft.com/office/drawing/2014/main" id="{B028C69A-2EE6-4E3E-AA58-06A0FE0C070C}"/>
              </a:ext>
            </a:extLst>
          </p:cNvPr>
          <p:cNvPicPr>
            <a:picLocks noChangeAspect="1"/>
          </p:cNvPicPr>
          <p:nvPr/>
        </p:nvPicPr>
        <p:blipFill>
          <a:blip r:embed="rId2"/>
          <a:stretch>
            <a:fillRect/>
          </a:stretch>
        </p:blipFill>
        <p:spPr>
          <a:xfrm>
            <a:off x="182372" y="44066"/>
            <a:ext cx="9337749" cy="6769868"/>
          </a:xfrm>
          <a:prstGeom prst="rect">
            <a:avLst/>
          </a:prstGeom>
        </p:spPr>
      </p:pic>
      <p:sp>
        <p:nvSpPr>
          <p:cNvPr id="8" name="TextBox 7">
            <a:extLst>
              <a:ext uri="{FF2B5EF4-FFF2-40B4-BE49-F238E27FC236}">
                <a16:creationId xmlns:a16="http://schemas.microsoft.com/office/drawing/2014/main" id="{A8313B7F-70ED-492C-8BAE-77AE53B84A22}"/>
              </a:ext>
            </a:extLst>
          </p:cNvPr>
          <p:cNvSpPr txBox="1"/>
          <p:nvPr/>
        </p:nvSpPr>
        <p:spPr>
          <a:xfrm>
            <a:off x="9602382" y="457201"/>
            <a:ext cx="2523460" cy="3539430"/>
          </a:xfrm>
          <a:prstGeom prst="rect">
            <a:avLst/>
          </a:prstGeom>
          <a:noFill/>
        </p:spPr>
        <p:txBody>
          <a:bodyPr wrap="square" rtlCol="0">
            <a:spAutoFit/>
          </a:bodyPr>
          <a:lstStyle/>
          <a:p>
            <a:pPr defTabSz="609585"/>
            <a:r>
              <a:rPr lang="en-US" sz="3200" b="1" dirty="0">
                <a:solidFill>
                  <a:srgbClr val="A6192E"/>
                </a:solidFill>
                <a:latin typeface="Calibri" panose="020F0502020204030204"/>
              </a:rPr>
              <a:t>Glucose-lowering Medication in Type 2 Diabetes: Overall Approach</a:t>
            </a:r>
          </a:p>
        </p:txBody>
      </p:sp>
      <p:sp>
        <p:nvSpPr>
          <p:cNvPr id="5" name="TextBox 4">
            <a:extLst>
              <a:ext uri="{FF2B5EF4-FFF2-40B4-BE49-F238E27FC236}">
                <a16:creationId xmlns:a16="http://schemas.microsoft.com/office/drawing/2014/main" id="{E8535532-D7BD-4BC6-83B1-C7AB2BE99E90}"/>
              </a:ext>
            </a:extLst>
          </p:cNvPr>
          <p:cNvSpPr txBox="1">
            <a:spLocks noChangeArrowheads="1"/>
          </p:cNvSpPr>
          <p:nvPr/>
        </p:nvSpPr>
        <p:spPr bwMode="auto">
          <a:xfrm>
            <a:off x="9602382" y="3930314"/>
            <a:ext cx="2294313"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defTabSz="1219170">
              <a:defRPr/>
            </a:pPr>
            <a:r>
              <a:rPr lang="en-US" sz="1600" dirty="0">
                <a:solidFill>
                  <a:srgbClr val="A6192E"/>
                </a:solidFill>
                <a:latin typeface="Helvetica" pitchFamily="34" charset="0"/>
                <a:ea typeface="ヒラギノ角ゴ Pro W3" charset="-128"/>
              </a:rPr>
              <a:t>Pharmacologic Approaches to Glycemic Management: </a:t>
            </a:r>
            <a:br>
              <a:rPr lang="en-US" sz="1600" dirty="0">
                <a:solidFill>
                  <a:srgbClr val="A6192E"/>
                </a:solidFill>
                <a:latin typeface="Helvetica" pitchFamily="34" charset="0"/>
                <a:ea typeface="ヒラギノ角ゴ Pro W3" charset="-128"/>
              </a:rPr>
            </a:br>
            <a:r>
              <a:rPr lang="en-US" sz="1600" i="1" dirty="0">
                <a:solidFill>
                  <a:srgbClr val="A6192E"/>
                </a:solidFill>
                <a:ea typeface="ヒラギノ角ゴ Pro W3" charset="-128"/>
              </a:rPr>
              <a:t>Standards of Medical Care in Diabetes - 2020</a:t>
            </a:r>
            <a:r>
              <a:rPr lang="en-US" sz="1600" dirty="0">
                <a:solidFill>
                  <a:srgbClr val="A6192E"/>
                </a:solidFill>
                <a:latin typeface="Helvetica" pitchFamily="34" charset="0"/>
                <a:ea typeface="ヒラギノ角ゴ Pro W3" charset="-128"/>
              </a:rPr>
              <a:t>. </a:t>
            </a:r>
            <a:r>
              <a:rPr lang="en-US" sz="1600" i="1" dirty="0">
                <a:solidFill>
                  <a:srgbClr val="A6192E"/>
                </a:solidFill>
                <a:latin typeface="Helvetica" pitchFamily="34" charset="0"/>
                <a:ea typeface="ヒラギノ角ゴ Pro W3" charset="-128"/>
              </a:rPr>
              <a:t>Diabetes Care </a:t>
            </a:r>
            <a:r>
              <a:rPr lang="en-US" sz="1600" dirty="0">
                <a:solidFill>
                  <a:srgbClr val="A6192E"/>
                </a:solidFill>
                <a:latin typeface="Helvetica" pitchFamily="34" charset="0"/>
                <a:ea typeface="ヒラギノ角ゴ Pro W3" charset="-128"/>
              </a:rPr>
              <a:t>2020;43(Suppl. 1):S98-S110</a:t>
            </a:r>
          </a:p>
        </p:txBody>
      </p:sp>
      <p:pic>
        <p:nvPicPr>
          <p:cNvPr id="2" name="Picture 1"/>
          <p:cNvPicPr>
            <a:picLocks noChangeAspect="1"/>
          </p:cNvPicPr>
          <p:nvPr/>
        </p:nvPicPr>
        <p:blipFill>
          <a:blip r:embed="rId3"/>
          <a:stretch>
            <a:fillRect/>
          </a:stretch>
        </p:blipFill>
        <p:spPr>
          <a:xfrm>
            <a:off x="0" y="801858"/>
            <a:ext cx="12192000" cy="2240881"/>
          </a:xfrm>
          <a:prstGeom prst="rect">
            <a:avLst/>
          </a:prstGeom>
        </p:spPr>
      </p:pic>
    </p:spTree>
    <p:extLst>
      <p:ext uri="{BB962C8B-B14F-4D97-AF65-F5344CB8AC3E}">
        <p14:creationId xmlns:p14="http://schemas.microsoft.com/office/powerpoint/2010/main" val="1971078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a:xfrm>
            <a:off x="182373" y="215576"/>
            <a:ext cx="10511028" cy="241625"/>
          </a:xfrm>
        </p:spPr>
        <p:txBody>
          <a:bodyPr/>
          <a:lstStyle/>
          <a:p>
            <a:r>
              <a:rPr lang="en-US" dirty="0"/>
              <a:t>Pharmacologic Approaches to Glycemic Treatment</a:t>
            </a:r>
          </a:p>
        </p:txBody>
      </p:sp>
      <p:pic>
        <p:nvPicPr>
          <p:cNvPr id="7" name="Picture 6">
            <a:extLst>
              <a:ext uri="{FF2B5EF4-FFF2-40B4-BE49-F238E27FC236}">
                <a16:creationId xmlns:a16="http://schemas.microsoft.com/office/drawing/2014/main" id="{B028C69A-2EE6-4E3E-AA58-06A0FE0C070C}"/>
              </a:ext>
            </a:extLst>
          </p:cNvPr>
          <p:cNvPicPr>
            <a:picLocks noChangeAspect="1"/>
          </p:cNvPicPr>
          <p:nvPr/>
        </p:nvPicPr>
        <p:blipFill>
          <a:blip r:embed="rId2"/>
          <a:stretch>
            <a:fillRect/>
          </a:stretch>
        </p:blipFill>
        <p:spPr>
          <a:xfrm>
            <a:off x="182372" y="44066"/>
            <a:ext cx="9337749" cy="6769868"/>
          </a:xfrm>
          <a:prstGeom prst="rect">
            <a:avLst/>
          </a:prstGeom>
        </p:spPr>
      </p:pic>
      <p:sp>
        <p:nvSpPr>
          <p:cNvPr id="8" name="TextBox 7">
            <a:extLst>
              <a:ext uri="{FF2B5EF4-FFF2-40B4-BE49-F238E27FC236}">
                <a16:creationId xmlns:a16="http://schemas.microsoft.com/office/drawing/2014/main" id="{A8313B7F-70ED-492C-8BAE-77AE53B84A22}"/>
              </a:ext>
            </a:extLst>
          </p:cNvPr>
          <p:cNvSpPr txBox="1"/>
          <p:nvPr/>
        </p:nvSpPr>
        <p:spPr>
          <a:xfrm>
            <a:off x="9602382" y="457201"/>
            <a:ext cx="2523460" cy="3539430"/>
          </a:xfrm>
          <a:prstGeom prst="rect">
            <a:avLst/>
          </a:prstGeom>
          <a:noFill/>
        </p:spPr>
        <p:txBody>
          <a:bodyPr wrap="square" rtlCol="0">
            <a:spAutoFit/>
          </a:bodyPr>
          <a:lstStyle/>
          <a:p>
            <a:pPr defTabSz="609585"/>
            <a:r>
              <a:rPr lang="en-US" sz="3200" b="1" dirty="0">
                <a:solidFill>
                  <a:srgbClr val="A6192E"/>
                </a:solidFill>
                <a:latin typeface="Calibri" panose="020F0502020204030204"/>
              </a:rPr>
              <a:t>Glucose-lowering Medication in Type 2 Diabetes: Overall Approach</a:t>
            </a:r>
          </a:p>
        </p:txBody>
      </p:sp>
      <p:sp>
        <p:nvSpPr>
          <p:cNvPr id="5" name="TextBox 4">
            <a:extLst>
              <a:ext uri="{FF2B5EF4-FFF2-40B4-BE49-F238E27FC236}">
                <a16:creationId xmlns:a16="http://schemas.microsoft.com/office/drawing/2014/main" id="{E8535532-D7BD-4BC6-83B1-C7AB2BE99E90}"/>
              </a:ext>
            </a:extLst>
          </p:cNvPr>
          <p:cNvSpPr txBox="1">
            <a:spLocks noChangeArrowheads="1"/>
          </p:cNvSpPr>
          <p:nvPr/>
        </p:nvSpPr>
        <p:spPr bwMode="auto">
          <a:xfrm>
            <a:off x="9602382" y="3930314"/>
            <a:ext cx="2294313"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defTabSz="1219170">
              <a:defRPr/>
            </a:pPr>
            <a:r>
              <a:rPr lang="en-US" sz="1600" dirty="0">
                <a:solidFill>
                  <a:srgbClr val="A6192E"/>
                </a:solidFill>
                <a:latin typeface="Helvetica" pitchFamily="34" charset="0"/>
                <a:ea typeface="ヒラギノ角ゴ Pro W3" charset="-128"/>
              </a:rPr>
              <a:t>Pharmacologic Approaches to Glycemic Management: </a:t>
            </a:r>
            <a:br>
              <a:rPr lang="en-US" sz="1600" dirty="0">
                <a:solidFill>
                  <a:srgbClr val="A6192E"/>
                </a:solidFill>
                <a:latin typeface="Helvetica" pitchFamily="34" charset="0"/>
                <a:ea typeface="ヒラギノ角ゴ Pro W3" charset="-128"/>
              </a:rPr>
            </a:br>
            <a:r>
              <a:rPr lang="en-US" sz="1600" i="1" dirty="0">
                <a:solidFill>
                  <a:srgbClr val="A6192E"/>
                </a:solidFill>
                <a:ea typeface="ヒラギノ角ゴ Pro W3" charset="-128"/>
              </a:rPr>
              <a:t>Standards of Medical Care in Diabetes - 2020</a:t>
            </a:r>
            <a:r>
              <a:rPr lang="en-US" sz="1600" dirty="0">
                <a:solidFill>
                  <a:srgbClr val="A6192E"/>
                </a:solidFill>
                <a:latin typeface="Helvetica" pitchFamily="34" charset="0"/>
                <a:ea typeface="ヒラギノ角ゴ Pro W3" charset="-128"/>
              </a:rPr>
              <a:t>. </a:t>
            </a:r>
            <a:r>
              <a:rPr lang="en-US" sz="1600" i="1" dirty="0">
                <a:solidFill>
                  <a:srgbClr val="A6192E"/>
                </a:solidFill>
                <a:latin typeface="Helvetica" pitchFamily="34" charset="0"/>
                <a:ea typeface="ヒラギノ角ゴ Pro W3" charset="-128"/>
              </a:rPr>
              <a:t>Diabetes Care </a:t>
            </a:r>
            <a:r>
              <a:rPr lang="en-US" sz="1600" dirty="0">
                <a:solidFill>
                  <a:srgbClr val="A6192E"/>
                </a:solidFill>
                <a:latin typeface="Helvetica" pitchFamily="34" charset="0"/>
                <a:ea typeface="ヒラギノ角ゴ Pro W3" charset="-128"/>
              </a:rPr>
              <a:t>2020;43(Suppl. 1):S98-S110</a:t>
            </a:r>
          </a:p>
        </p:txBody>
      </p:sp>
      <p:pic>
        <p:nvPicPr>
          <p:cNvPr id="2" name="Picture 1"/>
          <p:cNvPicPr>
            <a:picLocks noChangeAspect="1"/>
          </p:cNvPicPr>
          <p:nvPr/>
        </p:nvPicPr>
        <p:blipFill>
          <a:blip r:embed="rId3"/>
          <a:stretch>
            <a:fillRect/>
          </a:stretch>
        </p:blipFill>
        <p:spPr>
          <a:xfrm>
            <a:off x="716718" y="44066"/>
            <a:ext cx="5304253" cy="6813934"/>
          </a:xfrm>
          <a:prstGeom prst="rect">
            <a:avLst/>
          </a:prstGeom>
        </p:spPr>
      </p:pic>
      <p:pic>
        <p:nvPicPr>
          <p:cNvPr id="4" name="Picture 3"/>
          <p:cNvPicPr>
            <a:picLocks noChangeAspect="1"/>
          </p:cNvPicPr>
          <p:nvPr/>
        </p:nvPicPr>
        <p:blipFill>
          <a:blip r:embed="rId4"/>
          <a:stretch>
            <a:fillRect/>
          </a:stretch>
        </p:blipFill>
        <p:spPr>
          <a:xfrm>
            <a:off x="100111" y="2082018"/>
            <a:ext cx="12025731" cy="2377439"/>
          </a:xfrm>
          <a:prstGeom prst="rect">
            <a:avLst/>
          </a:prstGeom>
        </p:spPr>
      </p:pic>
    </p:spTree>
    <p:extLst>
      <p:ext uri="{BB962C8B-B14F-4D97-AF65-F5344CB8AC3E}">
        <p14:creationId xmlns:p14="http://schemas.microsoft.com/office/powerpoint/2010/main" val="1530860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3" presetClass="entr" presetSubtype="16"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a:xfrm>
            <a:off x="182373" y="215576"/>
            <a:ext cx="10511028" cy="241625"/>
          </a:xfrm>
        </p:spPr>
        <p:txBody>
          <a:bodyPr/>
          <a:lstStyle/>
          <a:p>
            <a:r>
              <a:rPr lang="en-US" dirty="0"/>
              <a:t>Pharmacologic Approaches to Glycemic Treatment</a:t>
            </a:r>
          </a:p>
        </p:txBody>
      </p:sp>
      <p:pic>
        <p:nvPicPr>
          <p:cNvPr id="7" name="Picture 6">
            <a:extLst>
              <a:ext uri="{FF2B5EF4-FFF2-40B4-BE49-F238E27FC236}">
                <a16:creationId xmlns:a16="http://schemas.microsoft.com/office/drawing/2014/main" id="{B028C69A-2EE6-4E3E-AA58-06A0FE0C070C}"/>
              </a:ext>
            </a:extLst>
          </p:cNvPr>
          <p:cNvPicPr>
            <a:picLocks noChangeAspect="1"/>
          </p:cNvPicPr>
          <p:nvPr/>
        </p:nvPicPr>
        <p:blipFill>
          <a:blip r:embed="rId2"/>
          <a:stretch>
            <a:fillRect/>
          </a:stretch>
        </p:blipFill>
        <p:spPr>
          <a:xfrm>
            <a:off x="182372" y="44066"/>
            <a:ext cx="9337749" cy="6769868"/>
          </a:xfrm>
          <a:prstGeom prst="rect">
            <a:avLst/>
          </a:prstGeom>
        </p:spPr>
      </p:pic>
      <p:sp>
        <p:nvSpPr>
          <p:cNvPr id="8" name="TextBox 7">
            <a:extLst>
              <a:ext uri="{FF2B5EF4-FFF2-40B4-BE49-F238E27FC236}">
                <a16:creationId xmlns:a16="http://schemas.microsoft.com/office/drawing/2014/main" id="{A8313B7F-70ED-492C-8BAE-77AE53B84A22}"/>
              </a:ext>
            </a:extLst>
          </p:cNvPr>
          <p:cNvSpPr txBox="1"/>
          <p:nvPr/>
        </p:nvSpPr>
        <p:spPr>
          <a:xfrm>
            <a:off x="9602382" y="457201"/>
            <a:ext cx="2523460" cy="3539430"/>
          </a:xfrm>
          <a:prstGeom prst="rect">
            <a:avLst/>
          </a:prstGeom>
          <a:noFill/>
        </p:spPr>
        <p:txBody>
          <a:bodyPr wrap="square" rtlCol="0">
            <a:spAutoFit/>
          </a:bodyPr>
          <a:lstStyle/>
          <a:p>
            <a:pPr defTabSz="609585"/>
            <a:r>
              <a:rPr lang="en-US" sz="3200" b="1" dirty="0">
                <a:solidFill>
                  <a:srgbClr val="A6192E"/>
                </a:solidFill>
                <a:latin typeface="Calibri" panose="020F0502020204030204"/>
              </a:rPr>
              <a:t>Glucose-lowering Medication in Type 2 Diabetes: Overall Approach</a:t>
            </a:r>
          </a:p>
        </p:txBody>
      </p:sp>
      <p:sp>
        <p:nvSpPr>
          <p:cNvPr id="5" name="TextBox 4">
            <a:extLst>
              <a:ext uri="{FF2B5EF4-FFF2-40B4-BE49-F238E27FC236}">
                <a16:creationId xmlns:a16="http://schemas.microsoft.com/office/drawing/2014/main" id="{E8535532-D7BD-4BC6-83B1-C7AB2BE99E90}"/>
              </a:ext>
            </a:extLst>
          </p:cNvPr>
          <p:cNvSpPr txBox="1">
            <a:spLocks noChangeArrowheads="1"/>
          </p:cNvSpPr>
          <p:nvPr/>
        </p:nvSpPr>
        <p:spPr bwMode="auto">
          <a:xfrm>
            <a:off x="9602382" y="3930314"/>
            <a:ext cx="2294313"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defTabSz="1219170">
              <a:defRPr/>
            </a:pPr>
            <a:r>
              <a:rPr lang="en-US" sz="1600" dirty="0">
                <a:solidFill>
                  <a:srgbClr val="A6192E"/>
                </a:solidFill>
                <a:latin typeface="Helvetica" pitchFamily="34" charset="0"/>
                <a:ea typeface="ヒラギノ角ゴ Pro W3" charset="-128"/>
              </a:rPr>
              <a:t>Pharmacologic Approaches to Glycemic Management: </a:t>
            </a:r>
            <a:br>
              <a:rPr lang="en-US" sz="1600" dirty="0">
                <a:solidFill>
                  <a:srgbClr val="A6192E"/>
                </a:solidFill>
                <a:latin typeface="Helvetica" pitchFamily="34" charset="0"/>
                <a:ea typeface="ヒラギノ角ゴ Pro W3" charset="-128"/>
              </a:rPr>
            </a:br>
            <a:r>
              <a:rPr lang="en-US" sz="1600" i="1" dirty="0">
                <a:solidFill>
                  <a:srgbClr val="A6192E"/>
                </a:solidFill>
                <a:ea typeface="ヒラギノ角ゴ Pro W3" charset="-128"/>
              </a:rPr>
              <a:t>Standards of Medical Care in Diabetes - 2020</a:t>
            </a:r>
            <a:r>
              <a:rPr lang="en-US" sz="1600" dirty="0">
                <a:solidFill>
                  <a:srgbClr val="A6192E"/>
                </a:solidFill>
                <a:latin typeface="Helvetica" pitchFamily="34" charset="0"/>
                <a:ea typeface="ヒラギノ角ゴ Pro W3" charset="-128"/>
              </a:rPr>
              <a:t>. </a:t>
            </a:r>
            <a:r>
              <a:rPr lang="en-US" sz="1600" i="1" dirty="0">
                <a:solidFill>
                  <a:srgbClr val="A6192E"/>
                </a:solidFill>
                <a:latin typeface="Helvetica" pitchFamily="34" charset="0"/>
                <a:ea typeface="ヒラギノ角ゴ Pro W3" charset="-128"/>
              </a:rPr>
              <a:t>Diabetes Care </a:t>
            </a:r>
            <a:r>
              <a:rPr lang="en-US" sz="1600" dirty="0">
                <a:solidFill>
                  <a:srgbClr val="A6192E"/>
                </a:solidFill>
                <a:latin typeface="Helvetica" pitchFamily="34" charset="0"/>
                <a:ea typeface="ヒラギノ角ゴ Pro W3" charset="-128"/>
              </a:rPr>
              <a:t>2020;43(Suppl. 1):S98-S110</a:t>
            </a:r>
          </a:p>
        </p:txBody>
      </p:sp>
      <p:pic>
        <p:nvPicPr>
          <p:cNvPr id="4" name="Picture 3"/>
          <p:cNvPicPr>
            <a:picLocks noChangeAspect="1"/>
          </p:cNvPicPr>
          <p:nvPr/>
        </p:nvPicPr>
        <p:blipFill>
          <a:blip r:embed="rId3"/>
          <a:stretch>
            <a:fillRect/>
          </a:stretch>
        </p:blipFill>
        <p:spPr>
          <a:xfrm>
            <a:off x="3733595" y="42378"/>
            <a:ext cx="4724809" cy="6773243"/>
          </a:xfrm>
          <a:prstGeom prst="rect">
            <a:avLst/>
          </a:prstGeom>
        </p:spPr>
      </p:pic>
      <p:pic>
        <p:nvPicPr>
          <p:cNvPr id="6" name="Picture 5"/>
          <p:cNvPicPr>
            <a:picLocks noChangeAspect="1"/>
          </p:cNvPicPr>
          <p:nvPr/>
        </p:nvPicPr>
        <p:blipFill>
          <a:blip r:embed="rId4"/>
          <a:stretch>
            <a:fillRect/>
          </a:stretch>
        </p:blipFill>
        <p:spPr>
          <a:xfrm>
            <a:off x="0" y="2799471"/>
            <a:ext cx="12192000" cy="1197160"/>
          </a:xfrm>
          <a:prstGeom prst="rect">
            <a:avLst/>
          </a:prstGeom>
        </p:spPr>
      </p:pic>
    </p:spTree>
    <p:extLst>
      <p:ext uri="{BB962C8B-B14F-4D97-AF65-F5344CB8AC3E}">
        <p14:creationId xmlns:p14="http://schemas.microsoft.com/office/powerpoint/2010/main" val="996690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a:xfrm>
            <a:off x="182373" y="215576"/>
            <a:ext cx="10511028" cy="241625"/>
          </a:xfrm>
        </p:spPr>
        <p:txBody>
          <a:bodyPr/>
          <a:lstStyle/>
          <a:p>
            <a:r>
              <a:rPr lang="en-US" dirty="0"/>
              <a:t>Pharmacologic Approaches to Glycemic Treatment</a:t>
            </a:r>
          </a:p>
        </p:txBody>
      </p:sp>
      <p:pic>
        <p:nvPicPr>
          <p:cNvPr id="7" name="Picture 6">
            <a:extLst>
              <a:ext uri="{FF2B5EF4-FFF2-40B4-BE49-F238E27FC236}">
                <a16:creationId xmlns:a16="http://schemas.microsoft.com/office/drawing/2014/main" id="{B028C69A-2EE6-4E3E-AA58-06A0FE0C070C}"/>
              </a:ext>
            </a:extLst>
          </p:cNvPr>
          <p:cNvPicPr>
            <a:picLocks noChangeAspect="1"/>
          </p:cNvPicPr>
          <p:nvPr/>
        </p:nvPicPr>
        <p:blipFill>
          <a:blip r:embed="rId2"/>
          <a:stretch>
            <a:fillRect/>
          </a:stretch>
        </p:blipFill>
        <p:spPr>
          <a:xfrm>
            <a:off x="182372" y="44066"/>
            <a:ext cx="9337749" cy="6769868"/>
          </a:xfrm>
          <a:prstGeom prst="rect">
            <a:avLst/>
          </a:prstGeom>
        </p:spPr>
      </p:pic>
      <p:sp>
        <p:nvSpPr>
          <p:cNvPr id="8" name="TextBox 7">
            <a:extLst>
              <a:ext uri="{FF2B5EF4-FFF2-40B4-BE49-F238E27FC236}">
                <a16:creationId xmlns:a16="http://schemas.microsoft.com/office/drawing/2014/main" id="{A8313B7F-70ED-492C-8BAE-77AE53B84A22}"/>
              </a:ext>
            </a:extLst>
          </p:cNvPr>
          <p:cNvSpPr txBox="1"/>
          <p:nvPr/>
        </p:nvSpPr>
        <p:spPr>
          <a:xfrm>
            <a:off x="9602382" y="457201"/>
            <a:ext cx="2523460" cy="3539430"/>
          </a:xfrm>
          <a:prstGeom prst="rect">
            <a:avLst/>
          </a:prstGeom>
          <a:noFill/>
        </p:spPr>
        <p:txBody>
          <a:bodyPr wrap="square" rtlCol="0">
            <a:spAutoFit/>
          </a:bodyPr>
          <a:lstStyle/>
          <a:p>
            <a:pPr defTabSz="609585"/>
            <a:r>
              <a:rPr lang="en-US" sz="3200" b="1" dirty="0">
                <a:solidFill>
                  <a:srgbClr val="A6192E"/>
                </a:solidFill>
                <a:latin typeface="Calibri" panose="020F0502020204030204"/>
              </a:rPr>
              <a:t>Glucose-lowering Medication in Type 2 Diabetes: Overall Approach</a:t>
            </a:r>
          </a:p>
        </p:txBody>
      </p:sp>
      <p:sp>
        <p:nvSpPr>
          <p:cNvPr id="5" name="TextBox 4">
            <a:extLst>
              <a:ext uri="{FF2B5EF4-FFF2-40B4-BE49-F238E27FC236}">
                <a16:creationId xmlns:a16="http://schemas.microsoft.com/office/drawing/2014/main" id="{E8535532-D7BD-4BC6-83B1-C7AB2BE99E90}"/>
              </a:ext>
            </a:extLst>
          </p:cNvPr>
          <p:cNvSpPr txBox="1">
            <a:spLocks noChangeArrowheads="1"/>
          </p:cNvSpPr>
          <p:nvPr/>
        </p:nvSpPr>
        <p:spPr bwMode="auto">
          <a:xfrm>
            <a:off x="9602382" y="3930314"/>
            <a:ext cx="2294313"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defTabSz="1219170">
              <a:defRPr/>
            </a:pPr>
            <a:r>
              <a:rPr lang="en-US" sz="1600" dirty="0">
                <a:solidFill>
                  <a:srgbClr val="A6192E"/>
                </a:solidFill>
                <a:latin typeface="Helvetica" pitchFamily="34" charset="0"/>
                <a:ea typeface="ヒラギノ角ゴ Pro W3" charset="-128"/>
              </a:rPr>
              <a:t>Pharmacologic Approaches to Glycemic Management: </a:t>
            </a:r>
            <a:br>
              <a:rPr lang="en-US" sz="1600" dirty="0">
                <a:solidFill>
                  <a:srgbClr val="A6192E"/>
                </a:solidFill>
                <a:latin typeface="Helvetica" pitchFamily="34" charset="0"/>
                <a:ea typeface="ヒラギノ角ゴ Pro W3" charset="-128"/>
              </a:rPr>
            </a:br>
            <a:r>
              <a:rPr lang="en-US" sz="1600" i="1" dirty="0">
                <a:solidFill>
                  <a:srgbClr val="A6192E"/>
                </a:solidFill>
                <a:ea typeface="ヒラギノ角ゴ Pro W3" charset="-128"/>
              </a:rPr>
              <a:t>Standards of Medical Care in Diabetes - 2020</a:t>
            </a:r>
            <a:r>
              <a:rPr lang="en-US" sz="1600" dirty="0">
                <a:solidFill>
                  <a:srgbClr val="A6192E"/>
                </a:solidFill>
                <a:latin typeface="Helvetica" pitchFamily="34" charset="0"/>
                <a:ea typeface="ヒラギノ角ゴ Pro W3" charset="-128"/>
              </a:rPr>
              <a:t>. </a:t>
            </a:r>
            <a:r>
              <a:rPr lang="en-US" sz="1600" i="1" dirty="0">
                <a:solidFill>
                  <a:srgbClr val="A6192E"/>
                </a:solidFill>
                <a:latin typeface="Helvetica" pitchFamily="34" charset="0"/>
                <a:ea typeface="ヒラギノ角ゴ Pro W3" charset="-128"/>
              </a:rPr>
              <a:t>Diabetes Care </a:t>
            </a:r>
            <a:r>
              <a:rPr lang="en-US" sz="1600" dirty="0">
                <a:solidFill>
                  <a:srgbClr val="A6192E"/>
                </a:solidFill>
                <a:latin typeface="Helvetica" pitchFamily="34" charset="0"/>
                <a:ea typeface="ヒラギノ角ゴ Pro W3" charset="-128"/>
              </a:rPr>
              <a:t>2020;43(Suppl. 1):S98-S110</a:t>
            </a:r>
          </a:p>
        </p:txBody>
      </p:sp>
      <p:pic>
        <p:nvPicPr>
          <p:cNvPr id="2" name="Picture 1"/>
          <p:cNvPicPr>
            <a:picLocks noChangeAspect="1"/>
          </p:cNvPicPr>
          <p:nvPr/>
        </p:nvPicPr>
        <p:blipFill>
          <a:blip r:embed="rId3"/>
          <a:stretch>
            <a:fillRect/>
          </a:stretch>
        </p:blipFill>
        <p:spPr>
          <a:xfrm>
            <a:off x="4243387" y="44066"/>
            <a:ext cx="5276734" cy="6813934"/>
          </a:xfrm>
          <a:prstGeom prst="rect">
            <a:avLst/>
          </a:prstGeom>
        </p:spPr>
      </p:pic>
      <p:pic>
        <p:nvPicPr>
          <p:cNvPr id="4" name="Picture 3"/>
          <p:cNvPicPr>
            <a:picLocks noChangeAspect="1"/>
          </p:cNvPicPr>
          <p:nvPr/>
        </p:nvPicPr>
        <p:blipFill>
          <a:blip r:embed="rId4"/>
          <a:stretch>
            <a:fillRect/>
          </a:stretch>
        </p:blipFill>
        <p:spPr>
          <a:xfrm>
            <a:off x="0" y="2114550"/>
            <a:ext cx="12125842" cy="1504950"/>
          </a:xfrm>
          <a:prstGeom prst="rect">
            <a:avLst/>
          </a:prstGeom>
        </p:spPr>
      </p:pic>
    </p:spTree>
    <p:extLst>
      <p:ext uri="{BB962C8B-B14F-4D97-AF65-F5344CB8AC3E}">
        <p14:creationId xmlns:p14="http://schemas.microsoft.com/office/powerpoint/2010/main" val="638273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709612" y="0"/>
            <a:ext cx="11599619" cy="6654018"/>
          </a:xfrm>
          <a:prstGeom prst="rect">
            <a:avLst/>
          </a:prstGeom>
        </p:spPr>
      </p:pic>
    </p:spTree>
    <p:extLst>
      <p:ext uri="{BB962C8B-B14F-4D97-AF65-F5344CB8AC3E}">
        <p14:creationId xmlns:p14="http://schemas.microsoft.com/office/powerpoint/2010/main" val="1279893181"/>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 y="0"/>
            <a:ext cx="12192000" cy="6858000"/>
          </a:xfrm>
          <a:prstGeom prst="rect">
            <a:avLst/>
          </a:prstGeom>
        </p:spPr>
      </p:pic>
      <p:pic>
        <p:nvPicPr>
          <p:cNvPr id="3" name="Picture 2"/>
          <p:cNvPicPr>
            <a:picLocks noChangeAspect="1"/>
          </p:cNvPicPr>
          <p:nvPr/>
        </p:nvPicPr>
        <p:blipFill>
          <a:blip r:embed="rId3"/>
          <a:stretch>
            <a:fillRect/>
          </a:stretch>
        </p:blipFill>
        <p:spPr>
          <a:xfrm>
            <a:off x="7146388" y="1069145"/>
            <a:ext cx="4806462" cy="1125414"/>
          </a:xfrm>
          <a:prstGeom prst="rect">
            <a:avLst/>
          </a:prstGeom>
        </p:spPr>
      </p:pic>
    </p:spTree>
    <p:extLst>
      <p:ext uri="{BB962C8B-B14F-4D97-AF65-F5344CB8AC3E}">
        <p14:creationId xmlns:p14="http://schemas.microsoft.com/office/powerpoint/2010/main" val="2302754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98474"/>
            <a:ext cx="12192000" cy="6759526"/>
          </a:xfrm>
          <a:prstGeom prst="rect">
            <a:avLst/>
          </a:prstGeom>
        </p:spPr>
      </p:pic>
    </p:spTree>
    <p:extLst>
      <p:ext uri="{BB962C8B-B14F-4D97-AF65-F5344CB8AC3E}">
        <p14:creationId xmlns:p14="http://schemas.microsoft.com/office/powerpoint/2010/main" val="2125907965"/>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762000" y="0"/>
            <a:ext cx="11430000" cy="6858000"/>
          </a:xfrm>
          <a:prstGeom prst="rect">
            <a:avLst/>
          </a:prstGeom>
        </p:spPr>
      </p:pic>
    </p:spTree>
    <p:extLst>
      <p:ext uri="{BB962C8B-B14F-4D97-AF65-F5344CB8AC3E}">
        <p14:creationId xmlns:p14="http://schemas.microsoft.com/office/powerpoint/2010/main" val="3377736174"/>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A0445C-9FA4-DF4A-BDF0-0EDAB7D8D2F0}"/>
              </a:ext>
            </a:extLst>
          </p:cNvPr>
          <p:cNvSpPr>
            <a:spLocks noGrp="1"/>
          </p:cNvSpPr>
          <p:nvPr>
            <p:ph type="title"/>
          </p:nvPr>
        </p:nvSpPr>
        <p:spPr>
          <a:xfrm>
            <a:off x="3322749" y="599027"/>
            <a:ext cx="7737373" cy="517064"/>
          </a:xfrm>
        </p:spPr>
        <p:txBody>
          <a:bodyPr/>
          <a:lstStyle/>
          <a:p>
            <a:r>
              <a:rPr lang="en-US" dirty="0" smtClean="0">
                <a:solidFill>
                  <a:srgbClr val="FF0000"/>
                </a:solidFill>
              </a:rPr>
              <a:t>Classification:</a:t>
            </a:r>
            <a:endParaRPr lang="en-US" dirty="0">
              <a:solidFill>
                <a:srgbClr val="FF0000"/>
              </a:solidFill>
            </a:endParaRPr>
          </a:p>
        </p:txBody>
      </p:sp>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p:txBody>
          <a:bodyPr/>
          <a:lstStyle/>
          <a:p>
            <a:r>
              <a:rPr lang="en-US" dirty="0"/>
              <a:t>Classification and Diagnosis of Diabetes</a:t>
            </a:r>
          </a:p>
        </p:txBody>
      </p:sp>
      <p:sp>
        <p:nvSpPr>
          <p:cNvPr id="20" name="Text Placeholder 2">
            <a:extLst>
              <a:ext uri="{FF2B5EF4-FFF2-40B4-BE49-F238E27FC236}">
                <a16:creationId xmlns:a16="http://schemas.microsoft.com/office/drawing/2014/main" id="{01E16562-DD0A-634F-A4B1-E83EBFDEC973}"/>
              </a:ext>
            </a:extLst>
          </p:cNvPr>
          <p:cNvSpPr txBox="1">
            <a:spLocks/>
          </p:cNvSpPr>
          <p:nvPr/>
        </p:nvSpPr>
        <p:spPr>
          <a:xfrm>
            <a:off x="515155" y="1241309"/>
            <a:ext cx="10855027" cy="4800610"/>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1219170">
              <a:spcBef>
                <a:spcPts val="1600"/>
              </a:spcBef>
            </a:pPr>
            <a:r>
              <a:rPr lang="en-US" sz="2133" dirty="0">
                <a:solidFill>
                  <a:srgbClr val="000000"/>
                </a:solidFill>
              </a:rPr>
              <a:t>Diabetes can be classified into the following general categories:</a:t>
            </a:r>
          </a:p>
          <a:p>
            <a:pPr marL="609585" indent="-385224" defTabSz="1219170">
              <a:spcBef>
                <a:spcPts val="1600"/>
              </a:spcBef>
              <a:buClr>
                <a:srgbClr val="C92600"/>
              </a:buClr>
              <a:buFont typeface="+mj-lt"/>
              <a:buAutoNum type="arabicPeriod"/>
            </a:pPr>
            <a:r>
              <a:rPr lang="en-US" sz="2133" dirty="0">
                <a:solidFill>
                  <a:srgbClr val="000000"/>
                </a:solidFill>
              </a:rPr>
              <a:t>Type 1 diabetes (due to autoimmune ß-cell destruction, usually leading to absolute insulin deficiency)</a:t>
            </a:r>
          </a:p>
          <a:p>
            <a:pPr marL="609585" indent="-385224" defTabSz="1219170">
              <a:spcBef>
                <a:spcPts val="1600"/>
              </a:spcBef>
              <a:buClr>
                <a:srgbClr val="C92600"/>
              </a:buClr>
              <a:buFont typeface="+mj-lt"/>
              <a:buAutoNum type="arabicPeriod"/>
            </a:pPr>
            <a:r>
              <a:rPr lang="en-US" sz="2133" dirty="0">
                <a:solidFill>
                  <a:srgbClr val="000000"/>
                </a:solidFill>
              </a:rPr>
              <a:t>Type 2 diabetes (due to a progressive loss of ß-cell insulin secretion frequently on the background of insulin resistance)</a:t>
            </a:r>
          </a:p>
          <a:p>
            <a:pPr marL="609585" indent="-385224" defTabSz="1219170">
              <a:spcBef>
                <a:spcPts val="1600"/>
              </a:spcBef>
              <a:buClr>
                <a:srgbClr val="C92600"/>
              </a:buClr>
              <a:buFont typeface="+mj-lt"/>
              <a:buAutoNum type="arabicPeriod"/>
            </a:pPr>
            <a:r>
              <a:rPr lang="en-US" sz="2133" dirty="0">
                <a:solidFill>
                  <a:srgbClr val="000000"/>
                </a:solidFill>
              </a:rPr>
              <a:t>Gestational diabetes mellitus (GDM) (diabetes diagnosed in the second or third trimester of pregnancy that was not clearly overt diabetes prior to gestation)</a:t>
            </a:r>
          </a:p>
          <a:p>
            <a:pPr marL="609585" indent="-385224" defTabSz="1219170">
              <a:spcBef>
                <a:spcPts val="1600"/>
              </a:spcBef>
              <a:buClr>
                <a:srgbClr val="C92600"/>
              </a:buClr>
              <a:buFont typeface="+mj-lt"/>
              <a:buAutoNum type="arabicPeriod"/>
            </a:pPr>
            <a:r>
              <a:rPr lang="en-US" sz="2400" b="1" i="1" u="sng" dirty="0">
                <a:solidFill>
                  <a:schemeClr val="accent1"/>
                </a:solidFill>
              </a:rPr>
              <a:t>Specific types of diabetes </a:t>
            </a:r>
            <a:r>
              <a:rPr lang="en-US" sz="2133" dirty="0">
                <a:solidFill>
                  <a:srgbClr val="000000"/>
                </a:solidFill>
              </a:rPr>
              <a:t>due to other causes, e.g., monogenic diabetes syndromes (such as </a:t>
            </a:r>
            <a:r>
              <a:rPr lang="en-US" sz="2133" b="1" dirty="0">
                <a:solidFill>
                  <a:srgbClr val="00B050"/>
                </a:solidFill>
              </a:rPr>
              <a:t>neonatal diabetes </a:t>
            </a:r>
            <a:r>
              <a:rPr lang="en-US" sz="2133" dirty="0">
                <a:solidFill>
                  <a:srgbClr val="000000"/>
                </a:solidFill>
              </a:rPr>
              <a:t>and maturity-onset diabetes of the young [</a:t>
            </a:r>
            <a:r>
              <a:rPr lang="en-US" sz="2133" b="1" dirty="0">
                <a:solidFill>
                  <a:srgbClr val="00B050"/>
                </a:solidFill>
              </a:rPr>
              <a:t>MODY</a:t>
            </a:r>
            <a:r>
              <a:rPr lang="en-US" sz="2133" dirty="0">
                <a:solidFill>
                  <a:srgbClr val="000000"/>
                </a:solidFill>
              </a:rPr>
              <a:t>]), diseases of the exocrine pancreas (such as </a:t>
            </a:r>
            <a:r>
              <a:rPr lang="en-US" sz="2133" b="1" dirty="0">
                <a:solidFill>
                  <a:srgbClr val="00B050"/>
                </a:solidFill>
              </a:rPr>
              <a:t>cystic fibrosis </a:t>
            </a:r>
            <a:r>
              <a:rPr lang="en-US" sz="2133" dirty="0">
                <a:solidFill>
                  <a:srgbClr val="000000"/>
                </a:solidFill>
              </a:rPr>
              <a:t>and </a:t>
            </a:r>
            <a:r>
              <a:rPr lang="en-US" sz="2133" b="1" dirty="0">
                <a:solidFill>
                  <a:srgbClr val="00B050"/>
                </a:solidFill>
              </a:rPr>
              <a:t>pancreatitis</a:t>
            </a:r>
            <a:r>
              <a:rPr lang="en-US" sz="2133" dirty="0">
                <a:solidFill>
                  <a:srgbClr val="000000"/>
                </a:solidFill>
              </a:rPr>
              <a:t>), and drug- or chemical-induced diabetes (such as with </a:t>
            </a:r>
            <a:r>
              <a:rPr lang="en-US" sz="2133" b="1" dirty="0">
                <a:solidFill>
                  <a:srgbClr val="00B050"/>
                </a:solidFill>
              </a:rPr>
              <a:t>glucocorticoid use</a:t>
            </a:r>
            <a:r>
              <a:rPr lang="en-US" sz="2133" dirty="0">
                <a:solidFill>
                  <a:srgbClr val="000000"/>
                </a:solidFill>
              </a:rPr>
              <a:t>, in the </a:t>
            </a:r>
            <a:r>
              <a:rPr lang="en-US" sz="2133" b="1" dirty="0">
                <a:solidFill>
                  <a:srgbClr val="00B050"/>
                </a:solidFill>
              </a:rPr>
              <a:t>treatment of HIV/AIDS</a:t>
            </a:r>
            <a:r>
              <a:rPr lang="en-US" sz="2133" dirty="0">
                <a:solidFill>
                  <a:srgbClr val="000000"/>
                </a:solidFill>
              </a:rPr>
              <a:t>, or after </a:t>
            </a:r>
            <a:r>
              <a:rPr lang="en-US" sz="2133" b="1" dirty="0">
                <a:solidFill>
                  <a:srgbClr val="00B050"/>
                </a:solidFill>
              </a:rPr>
              <a:t>organ transplantation</a:t>
            </a:r>
            <a:r>
              <a:rPr lang="en-US" sz="2133" dirty="0">
                <a:solidFill>
                  <a:srgbClr val="000000"/>
                </a:solidFill>
              </a:rPr>
              <a:t>)</a:t>
            </a:r>
          </a:p>
        </p:txBody>
      </p:sp>
    </p:spTree>
    <p:extLst>
      <p:ext uri="{BB962C8B-B14F-4D97-AF65-F5344CB8AC3E}">
        <p14:creationId xmlns:p14="http://schemas.microsoft.com/office/powerpoint/2010/main" val="1973779032"/>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1603717" y="365761"/>
            <a:ext cx="5372393" cy="5643636"/>
          </a:xfrm>
          <a:prstGeom prst="rect">
            <a:avLst/>
          </a:prstGeom>
        </p:spPr>
      </p:pic>
    </p:spTree>
    <p:extLst>
      <p:ext uri="{BB962C8B-B14F-4D97-AF65-F5344CB8AC3E}">
        <p14:creationId xmlns:p14="http://schemas.microsoft.com/office/powerpoint/2010/main" val="341118678"/>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600" y="323557"/>
            <a:ext cx="9601200" cy="1055077"/>
          </a:xfrm>
        </p:spPr>
        <p:txBody>
          <a:bodyPr>
            <a:normAutofit/>
          </a:bodyPr>
          <a:lstStyle/>
          <a:p>
            <a:pPr algn="ctr"/>
            <a:r>
              <a:rPr lang="en-US" sz="5400" b="1" dirty="0" smtClean="0">
                <a:solidFill>
                  <a:srgbClr val="FF0000"/>
                </a:solidFill>
              </a:rPr>
              <a:t>HTN</a:t>
            </a:r>
            <a:endParaRPr lang="en-US" sz="5400" b="1" dirty="0">
              <a:solidFill>
                <a:srgbClr val="FF0000"/>
              </a:solidFill>
            </a:endParaRPr>
          </a:p>
        </p:txBody>
      </p:sp>
      <p:sp>
        <p:nvSpPr>
          <p:cNvPr id="3" name="Content Placeholder 2"/>
          <p:cNvSpPr>
            <a:spLocks noGrp="1"/>
          </p:cNvSpPr>
          <p:nvPr>
            <p:ph idx="1"/>
          </p:nvPr>
        </p:nvSpPr>
        <p:spPr>
          <a:xfrm>
            <a:off x="1371600" y="1378634"/>
            <a:ext cx="9601200" cy="5275384"/>
          </a:xfrm>
        </p:spPr>
        <p:txBody>
          <a:bodyPr>
            <a:normAutofit/>
          </a:bodyPr>
          <a:lstStyle/>
          <a:p>
            <a:r>
              <a:rPr lang="en-US" sz="2800" dirty="0">
                <a:solidFill>
                  <a:srgbClr val="A6192E"/>
                </a:solidFill>
                <a:latin typeface="Arial Rounded MT Bold" panose="020F0704030504030204" pitchFamily="34" charset="0"/>
              </a:rPr>
              <a:t>10.4</a:t>
            </a:r>
            <a:r>
              <a:rPr lang="en-US" sz="2800" dirty="0">
                <a:latin typeface="Arial Rounded MT Bold" panose="020F0704030504030204" pitchFamily="34" charset="0"/>
              </a:rPr>
              <a:t> 	For individuals with diabetes and hypertension at higher cardiovascular risk 	existing ASCVD or 10-year ASCVD risk </a:t>
            </a:r>
            <a:r>
              <a:rPr lang="en-US" sz="2800" dirty="0">
                <a:latin typeface="Arial Rounded MT Bold" panose="020F0704030504030204" pitchFamily="34" charset="0"/>
                <a:cs typeface="Times New Roman" panose="02020603050405020304" pitchFamily="18" charset="0"/>
              </a:rPr>
              <a:t>≥</a:t>
            </a:r>
            <a:r>
              <a:rPr lang="en-US" sz="2800" dirty="0">
                <a:latin typeface="Arial Rounded MT Bold" panose="020F0704030504030204" pitchFamily="34" charset="0"/>
              </a:rPr>
              <a:t>15%), a blood pressure target of </a:t>
            </a:r>
            <a:r>
              <a:rPr lang="en-US" sz="3200" b="1" dirty="0" smtClean="0">
                <a:solidFill>
                  <a:srgbClr val="0070C0"/>
                </a:solidFill>
                <a:latin typeface="Arial Rounded MT Bold" panose="020F0704030504030204" pitchFamily="34" charset="0"/>
              </a:rPr>
              <a:t>&lt;</a:t>
            </a:r>
            <a:r>
              <a:rPr lang="en-US" sz="3200" b="1" dirty="0">
                <a:solidFill>
                  <a:srgbClr val="0070C0"/>
                </a:solidFill>
                <a:latin typeface="Arial Rounded MT Bold" panose="020F0704030504030204" pitchFamily="34" charset="0"/>
              </a:rPr>
              <a:t>130/80 </a:t>
            </a:r>
            <a:r>
              <a:rPr lang="en-US" sz="2800" dirty="0">
                <a:latin typeface="Arial Rounded MT Bold" panose="020F0704030504030204" pitchFamily="34" charset="0"/>
              </a:rPr>
              <a:t>mmHg may be appropriate, if it can be safely attained. </a:t>
            </a:r>
            <a:r>
              <a:rPr lang="en-US" sz="2800" dirty="0">
                <a:solidFill>
                  <a:srgbClr val="A6192E"/>
                </a:solidFill>
                <a:latin typeface="Arial Rounded MT Bold" panose="020F0704030504030204" pitchFamily="34" charset="0"/>
              </a:rPr>
              <a:t>C</a:t>
            </a:r>
          </a:p>
          <a:p>
            <a:endParaRPr lang="en-US" sz="2800" dirty="0" smtClean="0">
              <a:solidFill>
                <a:srgbClr val="A6192E"/>
              </a:solidFill>
              <a:latin typeface="Arial Rounded MT Bold" panose="020F0704030504030204" pitchFamily="34" charset="0"/>
            </a:endParaRPr>
          </a:p>
          <a:p>
            <a:r>
              <a:rPr lang="en-US" sz="2800" dirty="0" smtClean="0">
                <a:solidFill>
                  <a:srgbClr val="A6192E"/>
                </a:solidFill>
                <a:latin typeface="Arial Rounded MT Bold" panose="020F0704030504030204" pitchFamily="34" charset="0"/>
              </a:rPr>
              <a:t>10.5</a:t>
            </a:r>
            <a:r>
              <a:rPr lang="en-US" sz="2800" dirty="0" smtClean="0">
                <a:latin typeface="Arial Rounded MT Bold" panose="020F0704030504030204" pitchFamily="34" charset="0"/>
              </a:rPr>
              <a:t> </a:t>
            </a:r>
            <a:r>
              <a:rPr lang="en-US" sz="2800" dirty="0">
                <a:latin typeface="Arial Rounded MT Bold" panose="020F0704030504030204" pitchFamily="34" charset="0"/>
              </a:rPr>
              <a:t>	For individuals with diabetes and hypertension at lower risk for </a:t>
            </a:r>
            <a:r>
              <a:rPr lang="en-US" sz="2800" dirty="0" smtClean="0">
                <a:latin typeface="Arial Rounded MT Bold" panose="020F0704030504030204" pitchFamily="34" charset="0"/>
              </a:rPr>
              <a:t>cardiovascular </a:t>
            </a:r>
            <a:r>
              <a:rPr lang="en-US" sz="2800" dirty="0">
                <a:latin typeface="Arial Rounded MT Bold" panose="020F0704030504030204" pitchFamily="34" charset="0"/>
              </a:rPr>
              <a:t>disease (10-year ASCVD risk &lt;15%), treat to a blood pressure </a:t>
            </a:r>
            <a:r>
              <a:rPr lang="en-US" sz="2800" dirty="0" smtClean="0">
                <a:latin typeface="Arial Rounded MT Bold" panose="020F0704030504030204" pitchFamily="34" charset="0"/>
              </a:rPr>
              <a:t>target </a:t>
            </a:r>
            <a:r>
              <a:rPr lang="en-US" sz="2800" dirty="0">
                <a:latin typeface="Arial Rounded MT Bold" panose="020F0704030504030204" pitchFamily="34" charset="0"/>
              </a:rPr>
              <a:t>of </a:t>
            </a:r>
            <a:r>
              <a:rPr lang="en-US" sz="3200" b="1" dirty="0">
                <a:solidFill>
                  <a:srgbClr val="0070C0"/>
                </a:solidFill>
                <a:latin typeface="Arial Rounded MT Bold" panose="020F0704030504030204" pitchFamily="34" charset="0"/>
              </a:rPr>
              <a:t>&lt;140/90 </a:t>
            </a:r>
            <a:r>
              <a:rPr lang="en-US" sz="2800" dirty="0">
                <a:latin typeface="Arial Rounded MT Bold" panose="020F0704030504030204" pitchFamily="34" charset="0"/>
              </a:rPr>
              <a:t>mmHg. </a:t>
            </a:r>
            <a:r>
              <a:rPr lang="en-US" sz="2800" dirty="0">
                <a:solidFill>
                  <a:srgbClr val="A6192E"/>
                </a:solidFill>
                <a:latin typeface="Arial Rounded MT Bold" panose="020F0704030504030204" pitchFamily="34" charset="0"/>
              </a:rPr>
              <a:t>A</a:t>
            </a:r>
          </a:p>
          <a:p>
            <a:pPr marL="0" indent="0">
              <a:buNone/>
            </a:pPr>
            <a:endParaRPr lang="en-US" dirty="0"/>
          </a:p>
        </p:txBody>
      </p:sp>
    </p:spTree>
    <p:extLst>
      <p:ext uri="{BB962C8B-B14F-4D97-AF65-F5344CB8AC3E}">
        <p14:creationId xmlns:p14="http://schemas.microsoft.com/office/powerpoint/2010/main" val="245792641"/>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600" y="137160"/>
            <a:ext cx="9601200" cy="749105"/>
          </a:xfrm>
        </p:spPr>
        <p:txBody>
          <a:bodyPr>
            <a:normAutofit fontScale="90000"/>
          </a:bodyPr>
          <a:lstStyle/>
          <a:p>
            <a:pPr algn="ctr"/>
            <a:r>
              <a:rPr lang="en-US" sz="5400" b="1" dirty="0" smtClean="0">
                <a:solidFill>
                  <a:srgbClr val="FF0000"/>
                </a:solidFill>
              </a:rPr>
              <a:t>HTN &amp; Pregnancy</a:t>
            </a:r>
            <a:endParaRPr lang="en-US" sz="5400" b="1" dirty="0">
              <a:solidFill>
                <a:srgbClr val="FF0000"/>
              </a:solidFill>
            </a:endParaRPr>
          </a:p>
        </p:txBody>
      </p:sp>
      <p:sp>
        <p:nvSpPr>
          <p:cNvPr id="3" name="Content Placeholder 2"/>
          <p:cNvSpPr>
            <a:spLocks noGrp="1"/>
          </p:cNvSpPr>
          <p:nvPr>
            <p:ph idx="1"/>
          </p:nvPr>
        </p:nvSpPr>
        <p:spPr>
          <a:xfrm>
            <a:off x="1371599" y="2286000"/>
            <a:ext cx="10093569" cy="3581400"/>
          </a:xfrm>
        </p:spPr>
        <p:txBody>
          <a:bodyPr/>
          <a:lstStyle/>
          <a:p>
            <a:pPr lvl="0"/>
            <a:r>
              <a:rPr lang="en-US" sz="2800" dirty="0">
                <a:solidFill>
                  <a:srgbClr val="A6192E"/>
                </a:solidFill>
                <a:latin typeface="Arial Rounded MT Bold" panose="020F0704030504030204" pitchFamily="34" charset="0"/>
              </a:rPr>
              <a:t>10.6</a:t>
            </a:r>
            <a:r>
              <a:rPr lang="en-US" sz="2800" dirty="0">
                <a:solidFill>
                  <a:srgbClr val="000000"/>
                </a:solidFill>
                <a:latin typeface="Arial Rounded MT Bold" panose="020F0704030504030204" pitchFamily="34" charset="0"/>
              </a:rPr>
              <a:t> 	In pregnant patients with diabetes and preexisting hypertension, a blood 	pressure target of </a:t>
            </a:r>
            <a:r>
              <a:rPr lang="en-US" sz="3200" b="1" dirty="0">
                <a:solidFill>
                  <a:srgbClr val="0070C0"/>
                </a:solidFill>
                <a:latin typeface="Arial Rounded MT Bold" panose="020F0704030504030204" pitchFamily="34" charset="0"/>
              </a:rPr>
              <a:t>≤135/85 </a:t>
            </a:r>
            <a:r>
              <a:rPr lang="en-US" sz="2800" dirty="0">
                <a:solidFill>
                  <a:srgbClr val="000000"/>
                </a:solidFill>
                <a:latin typeface="Arial Rounded MT Bold" panose="020F0704030504030204" pitchFamily="34" charset="0"/>
              </a:rPr>
              <a:t>mmHg is suggested in the interest of reducing </a:t>
            </a:r>
            <a:r>
              <a:rPr lang="en-US" sz="2800" dirty="0" smtClean="0">
                <a:solidFill>
                  <a:srgbClr val="000000"/>
                </a:solidFill>
                <a:latin typeface="Arial Rounded MT Bold" panose="020F0704030504030204" pitchFamily="34" charset="0"/>
              </a:rPr>
              <a:t>the </a:t>
            </a:r>
            <a:r>
              <a:rPr lang="en-US" sz="2800" dirty="0">
                <a:solidFill>
                  <a:srgbClr val="000000"/>
                </a:solidFill>
                <a:latin typeface="Arial Rounded MT Bold" panose="020F0704030504030204" pitchFamily="34" charset="0"/>
              </a:rPr>
              <a:t>risk for accelerated maternal hypertension </a:t>
            </a:r>
            <a:r>
              <a:rPr lang="en-US" sz="2800" dirty="0">
                <a:solidFill>
                  <a:srgbClr val="A6192E"/>
                </a:solidFill>
                <a:latin typeface="Arial Rounded MT Bold" panose="020F0704030504030204" pitchFamily="34" charset="0"/>
              </a:rPr>
              <a:t>A</a:t>
            </a:r>
            <a:r>
              <a:rPr lang="en-US" sz="2800" dirty="0">
                <a:solidFill>
                  <a:srgbClr val="000000"/>
                </a:solidFill>
                <a:latin typeface="Arial Rounded MT Bold" panose="020F0704030504030204" pitchFamily="34" charset="0"/>
              </a:rPr>
              <a:t> and minimizing </a:t>
            </a:r>
            <a:r>
              <a:rPr lang="en-US" sz="2800" dirty="0" smtClean="0">
                <a:solidFill>
                  <a:srgbClr val="000000"/>
                </a:solidFill>
                <a:latin typeface="Arial Rounded MT Bold" panose="020F0704030504030204" pitchFamily="34" charset="0"/>
              </a:rPr>
              <a:t>impaired fetal </a:t>
            </a:r>
            <a:r>
              <a:rPr lang="en-US" sz="2800" dirty="0">
                <a:solidFill>
                  <a:srgbClr val="000000"/>
                </a:solidFill>
                <a:latin typeface="Arial Rounded MT Bold" panose="020F0704030504030204" pitchFamily="34" charset="0"/>
              </a:rPr>
              <a:t>growth. </a:t>
            </a:r>
            <a:r>
              <a:rPr lang="en-US" sz="2800" dirty="0">
                <a:solidFill>
                  <a:srgbClr val="A6192E"/>
                </a:solidFill>
                <a:latin typeface="Arial Rounded MT Bold" panose="020F0704030504030204" pitchFamily="34" charset="0"/>
              </a:rPr>
              <a:t>E</a:t>
            </a:r>
          </a:p>
          <a:p>
            <a:pPr marL="0" indent="0">
              <a:buNone/>
            </a:pPr>
            <a:endParaRPr lang="en-US" dirty="0"/>
          </a:p>
        </p:txBody>
      </p:sp>
    </p:spTree>
    <p:extLst>
      <p:ext uri="{BB962C8B-B14F-4D97-AF65-F5344CB8AC3E}">
        <p14:creationId xmlns:p14="http://schemas.microsoft.com/office/powerpoint/2010/main" val="2646606726"/>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599" y="103909"/>
            <a:ext cx="9601200" cy="1485900"/>
          </a:xfrm>
        </p:spPr>
        <p:txBody>
          <a:bodyPr>
            <a:normAutofit/>
          </a:bodyPr>
          <a:lstStyle/>
          <a:p>
            <a:pPr algn="ctr"/>
            <a:r>
              <a:rPr lang="en-US" sz="6000" b="1" dirty="0" smtClean="0">
                <a:solidFill>
                  <a:srgbClr val="FF0000"/>
                </a:solidFill>
              </a:rPr>
              <a:t>ACE </a:t>
            </a:r>
            <a:r>
              <a:rPr lang="en-US" sz="6000" b="1" dirty="0" err="1" smtClean="0">
                <a:solidFill>
                  <a:srgbClr val="FF0000"/>
                </a:solidFill>
              </a:rPr>
              <a:t>Inh</a:t>
            </a:r>
            <a:r>
              <a:rPr lang="en-US" sz="6000" b="1" dirty="0" smtClean="0">
                <a:solidFill>
                  <a:srgbClr val="FF0000"/>
                </a:solidFill>
              </a:rPr>
              <a:t>.  &amp;  ARBs</a:t>
            </a:r>
            <a:endParaRPr lang="en-US" sz="6000" b="1" dirty="0">
              <a:solidFill>
                <a:srgbClr val="FF0000"/>
              </a:solidFill>
            </a:endParaRPr>
          </a:p>
        </p:txBody>
      </p:sp>
      <p:sp>
        <p:nvSpPr>
          <p:cNvPr id="3" name="Content Placeholder 2"/>
          <p:cNvSpPr>
            <a:spLocks noGrp="1"/>
          </p:cNvSpPr>
          <p:nvPr>
            <p:ph idx="1"/>
          </p:nvPr>
        </p:nvSpPr>
        <p:spPr>
          <a:xfrm>
            <a:off x="1371599" y="2286000"/>
            <a:ext cx="10086109" cy="3581400"/>
          </a:xfrm>
        </p:spPr>
        <p:txBody>
          <a:bodyPr>
            <a:noAutofit/>
          </a:bodyPr>
          <a:lstStyle/>
          <a:p>
            <a:r>
              <a:rPr lang="en-US" sz="3200" dirty="0">
                <a:latin typeface="Arial Rounded MT Bold" panose="020F0704030504030204" pitchFamily="34" charset="0"/>
              </a:rPr>
              <a:t>However, the use of both </a:t>
            </a:r>
            <a:r>
              <a:rPr lang="en-US" sz="3200" dirty="0" smtClean="0">
                <a:latin typeface="Arial Rounded MT Bold" panose="020F0704030504030204" pitchFamily="34" charset="0"/>
              </a:rPr>
              <a:t>ACE  inhibitors </a:t>
            </a:r>
            <a:r>
              <a:rPr lang="en-US" sz="3200" dirty="0">
                <a:latin typeface="Arial Rounded MT Bold" panose="020F0704030504030204" pitchFamily="34" charset="0"/>
              </a:rPr>
              <a:t>and ARBs in combination, </a:t>
            </a:r>
            <a:r>
              <a:rPr lang="en-US" sz="3200" dirty="0" smtClean="0">
                <a:latin typeface="Arial Rounded MT Bold" panose="020F0704030504030204" pitchFamily="34" charset="0"/>
              </a:rPr>
              <a:t>or the combination </a:t>
            </a:r>
            <a:r>
              <a:rPr lang="en-US" sz="3200" dirty="0">
                <a:latin typeface="Arial Rounded MT Bold" panose="020F0704030504030204" pitchFamily="34" charset="0"/>
              </a:rPr>
              <a:t>of an ACE inhibitor </a:t>
            </a:r>
            <a:r>
              <a:rPr lang="en-US" sz="3200" dirty="0" smtClean="0">
                <a:latin typeface="Arial Rounded MT Bold" panose="020F0704030504030204" pitchFamily="34" charset="0"/>
              </a:rPr>
              <a:t>or ARB </a:t>
            </a:r>
            <a:r>
              <a:rPr lang="en-US" sz="3200" dirty="0">
                <a:latin typeface="Arial Rounded MT Bold" panose="020F0704030504030204" pitchFamily="34" charset="0"/>
              </a:rPr>
              <a:t>and a direct renin inhibitor, is </a:t>
            </a:r>
            <a:r>
              <a:rPr lang="en-US" sz="3200" dirty="0" smtClean="0">
                <a:latin typeface="Arial Rounded MT Bold" panose="020F0704030504030204" pitchFamily="34" charset="0"/>
              </a:rPr>
              <a:t>not recommended </a:t>
            </a:r>
            <a:r>
              <a:rPr lang="en-US" sz="3200" dirty="0">
                <a:latin typeface="Arial Rounded MT Bold" panose="020F0704030504030204" pitchFamily="34" charset="0"/>
              </a:rPr>
              <a:t>given the lack of </a:t>
            </a:r>
            <a:r>
              <a:rPr lang="en-US" sz="3200" dirty="0" smtClean="0">
                <a:latin typeface="Arial Rounded MT Bold" panose="020F0704030504030204" pitchFamily="34" charset="0"/>
              </a:rPr>
              <a:t>added ASCVD </a:t>
            </a:r>
            <a:r>
              <a:rPr lang="en-US" sz="3200" dirty="0">
                <a:latin typeface="Arial Rounded MT Bold" panose="020F0704030504030204" pitchFamily="34" charset="0"/>
              </a:rPr>
              <a:t>benefit and increased rate </a:t>
            </a:r>
            <a:r>
              <a:rPr lang="en-US" sz="3200" dirty="0" smtClean="0">
                <a:latin typeface="Arial Rounded MT Bold" panose="020F0704030504030204" pitchFamily="34" charset="0"/>
              </a:rPr>
              <a:t>of adverse events </a:t>
            </a:r>
            <a:r>
              <a:rPr lang="en-US" sz="3200" dirty="0">
                <a:latin typeface="Arial Rounded MT Bold" panose="020F0704030504030204" pitchFamily="34" charset="0"/>
              </a:rPr>
              <a:t> </a:t>
            </a:r>
            <a:r>
              <a:rPr lang="en-US" sz="3200" dirty="0" smtClean="0">
                <a:latin typeface="Arial Rounded MT Bold" panose="020F0704030504030204" pitchFamily="34" charset="0"/>
              </a:rPr>
              <a:t>- namely</a:t>
            </a:r>
            <a:r>
              <a:rPr lang="en-US" sz="3200" dirty="0">
                <a:latin typeface="Arial Rounded MT Bold" panose="020F0704030504030204" pitchFamily="34" charset="0"/>
              </a:rPr>
              <a:t>, hyperkalemia</a:t>
            </a:r>
            <a:r>
              <a:rPr lang="en-US" sz="3200" dirty="0" smtClean="0">
                <a:latin typeface="Arial Rounded MT Bold" panose="020F0704030504030204" pitchFamily="34" charset="0"/>
              </a:rPr>
              <a:t>, syncope</a:t>
            </a:r>
            <a:r>
              <a:rPr lang="en-US" sz="3200" dirty="0">
                <a:latin typeface="Arial Rounded MT Bold" panose="020F0704030504030204" pitchFamily="34" charset="0"/>
              </a:rPr>
              <a:t>, and acute kidney injury (AKI</a:t>
            </a:r>
            <a:r>
              <a:rPr lang="en-US" sz="3200" dirty="0" smtClean="0">
                <a:latin typeface="Arial Rounded MT Bold" panose="020F0704030504030204" pitchFamily="34" charset="0"/>
              </a:rPr>
              <a:t>) (</a:t>
            </a:r>
            <a:r>
              <a:rPr lang="en-US" sz="3200" dirty="0">
                <a:latin typeface="Arial Rounded MT Bold" panose="020F0704030504030204" pitchFamily="34" charset="0"/>
              </a:rPr>
              <a:t>60–62).</a:t>
            </a:r>
          </a:p>
        </p:txBody>
      </p:sp>
    </p:spTree>
    <p:extLst>
      <p:ext uri="{BB962C8B-B14F-4D97-AF65-F5344CB8AC3E}">
        <p14:creationId xmlns:p14="http://schemas.microsoft.com/office/powerpoint/2010/main" val="746877047"/>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330035" y="96982"/>
            <a:ext cx="10086110" cy="6761018"/>
          </a:xfrm>
          <a:prstGeom prst="rect">
            <a:avLst/>
          </a:prstGeom>
        </p:spPr>
      </p:pic>
    </p:spTree>
    <p:extLst>
      <p:ext uri="{BB962C8B-B14F-4D97-AF65-F5344CB8AC3E}">
        <p14:creationId xmlns:p14="http://schemas.microsoft.com/office/powerpoint/2010/main" val="1880215807"/>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080656" y="304800"/>
            <a:ext cx="10695708" cy="6414655"/>
          </a:xfrm>
          <a:prstGeom prst="rect">
            <a:avLst/>
          </a:prstGeom>
        </p:spPr>
      </p:pic>
    </p:spTree>
    <p:extLst>
      <p:ext uri="{BB962C8B-B14F-4D97-AF65-F5344CB8AC3E}">
        <p14:creationId xmlns:p14="http://schemas.microsoft.com/office/powerpoint/2010/main" val="4288087186"/>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http://iraneconomist.com/files/fa/news/1395/12/11/376030_375.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36618" y="360219"/>
            <a:ext cx="8215745" cy="60821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00437237"/>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600" y="381000"/>
            <a:ext cx="9601200" cy="1485900"/>
          </a:xfrm>
        </p:spPr>
        <p:txBody>
          <a:bodyPr/>
          <a:lstStyle/>
          <a:p>
            <a:pPr algn="ctr"/>
            <a:r>
              <a:rPr lang="en-US" dirty="0">
                <a:solidFill>
                  <a:srgbClr val="0070C0"/>
                </a:solidFill>
                <a:latin typeface="Aharoni" panose="02010803020104030203" pitchFamily="2" charset="-79"/>
                <a:cs typeface="Aharoni" panose="02010803020104030203" pitchFamily="2" charset="-79"/>
              </a:rPr>
              <a:t>Treatment of Other Lipoprotein</a:t>
            </a:r>
            <a:br>
              <a:rPr lang="en-US" dirty="0">
                <a:solidFill>
                  <a:srgbClr val="0070C0"/>
                </a:solidFill>
                <a:latin typeface="Aharoni" panose="02010803020104030203" pitchFamily="2" charset="-79"/>
                <a:cs typeface="Aharoni" panose="02010803020104030203" pitchFamily="2" charset="-79"/>
              </a:rPr>
            </a:br>
            <a:r>
              <a:rPr lang="en-US" dirty="0">
                <a:solidFill>
                  <a:srgbClr val="0070C0"/>
                </a:solidFill>
                <a:latin typeface="Aharoni" panose="02010803020104030203" pitchFamily="2" charset="-79"/>
                <a:cs typeface="Aharoni" panose="02010803020104030203" pitchFamily="2" charset="-79"/>
              </a:rPr>
              <a:t>Fractions or Targets</a:t>
            </a:r>
          </a:p>
        </p:txBody>
      </p:sp>
      <p:sp>
        <p:nvSpPr>
          <p:cNvPr id="3" name="Content Placeholder 2"/>
          <p:cNvSpPr>
            <a:spLocks noGrp="1"/>
          </p:cNvSpPr>
          <p:nvPr>
            <p:ph idx="1"/>
          </p:nvPr>
        </p:nvSpPr>
        <p:spPr>
          <a:xfrm>
            <a:off x="1371600" y="3276600"/>
            <a:ext cx="9601200" cy="3581400"/>
          </a:xfrm>
        </p:spPr>
        <p:txBody>
          <a:bodyPr>
            <a:normAutofit/>
          </a:bodyPr>
          <a:lstStyle/>
          <a:p>
            <a:r>
              <a:rPr lang="en-US" sz="3200" dirty="0">
                <a:latin typeface="Arial Rounded MT Bold" panose="020F0704030504030204" pitchFamily="34" charset="0"/>
              </a:rPr>
              <a:t>In patients with </a:t>
            </a:r>
            <a:r>
              <a:rPr lang="en-US" sz="3200" dirty="0" smtClean="0">
                <a:latin typeface="Arial Rounded MT Bold" panose="020F0704030504030204" pitchFamily="34" charset="0"/>
              </a:rPr>
              <a:t>atherosclerotic </a:t>
            </a:r>
            <a:r>
              <a:rPr lang="en-US" sz="3200" dirty="0" err="1" smtClean="0">
                <a:latin typeface="Arial Rounded MT Bold" panose="020F0704030504030204" pitchFamily="34" charset="0"/>
              </a:rPr>
              <a:t>ardiovascular</a:t>
            </a:r>
            <a:r>
              <a:rPr lang="en-US" sz="3200" dirty="0" smtClean="0">
                <a:latin typeface="Arial Rounded MT Bold" panose="020F0704030504030204" pitchFamily="34" charset="0"/>
              </a:rPr>
              <a:t> </a:t>
            </a:r>
            <a:r>
              <a:rPr lang="en-US" sz="3200" dirty="0">
                <a:latin typeface="Arial Rounded MT Bold" panose="020F0704030504030204" pitchFamily="34" charset="0"/>
              </a:rPr>
              <a:t>disease or </a:t>
            </a:r>
            <a:r>
              <a:rPr lang="en-US" sz="3200" dirty="0" smtClean="0">
                <a:latin typeface="Arial Rounded MT Bold" panose="020F0704030504030204" pitchFamily="34" charset="0"/>
              </a:rPr>
              <a:t>other cardiovascular </a:t>
            </a:r>
            <a:r>
              <a:rPr lang="en-US" sz="3200" dirty="0">
                <a:latin typeface="Arial Rounded MT Bold" panose="020F0704030504030204" pitchFamily="34" charset="0"/>
              </a:rPr>
              <a:t>risk factors on </a:t>
            </a:r>
            <a:r>
              <a:rPr lang="en-US" sz="3200" dirty="0" smtClean="0">
                <a:latin typeface="Arial Rounded MT Bold" panose="020F0704030504030204" pitchFamily="34" charset="0"/>
              </a:rPr>
              <a:t>a statin </a:t>
            </a:r>
            <a:r>
              <a:rPr lang="en-US" sz="3200" dirty="0">
                <a:latin typeface="Arial Rounded MT Bold" panose="020F0704030504030204" pitchFamily="34" charset="0"/>
              </a:rPr>
              <a:t>with controlled LDL </a:t>
            </a:r>
            <a:r>
              <a:rPr lang="en-US" sz="3200" dirty="0" smtClean="0">
                <a:latin typeface="Arial Rounded MT Bold" panose="020F0704030504030204" pitchFamily="34" charset="0"/>
              </a:rPr>
              <a:t>cholesterol but </a:t>
            </a:r>
            <a:r>
              <a:rPr lang="en-US" sz="3200" dirty="0">
                <a:latin typeface="Arial Rounded MT Bold" panose="020F0704030504030204" pitchFamily="34" charset="0"/>
              </a:rPr>
              <a:t>elevated </a:t>
            </a:r>
            <a:r>
              <a:rPr lang="en-US" sz="3200" dirty="0" smtClean="0">
                <a:latin typeface="Arial Rounded MT Bold" panose="020F0704030504030204" pitchFamily="34" charset="0"/>
              </a:rPr>
              <a:t>triglycerides (</a:t>
            </a:r>
            <a:r>
              <a:rPr lang="en-US" sz="3200" dirty="0">
                <a:latin typeface="Arial Rounded MT Bold" panose="020F0704030504030204" pitchFamily="34" charset="0"/>
              </a:rPr>
              <a:t>135–499 mg/</a:t>
            </a:r>
            <a:r>
              <a:rPr lang="en-US" sz="3200" dirty="0" err="1">
                <a:latin typeface="Arial Rounded MT Bold" panose="020F0704030504030204" pitchFamily="34" charset="0"/>
              </a:rPr>
              <a:t>dL</a:t>
            </a:r>
            <a:r>
              <a:rPr lang="en-US" sz="3200" dirty="0">
                <a:latin typeface="Arial Rounded MT Bold" panose="020F0704030504030204" pitchFamily="34" charset="0"/>
              </a:rPr>
              <a:t>), </a:t>
            </a:r>
            <a:r>
              <a:rPr lang="en-US" sz="3200" dirty="0" smtClean="0">
                <a:latin typeface="Arial Rounded MT Bold" panose="020F0704030504030204" pitchFamily="34" charset="0"/>
              </a:rPr>
              <a:t>the addition </a:t>
            </a:r>
            <a:r>
              <a:rPr lang="en-US" sz="3200" dirty="0">
                <a:latin typeface="Arial Rounded MT Bold" panose="020F0704030504030204" pitchFamily="34" charset="0"/>
              </a:rPr>
              <a:t>of </a:t>
            </a:r>
            <a:r>
              <a:rPr lang="en-US" sz="3200" i="1" u="sng" dirty="0" err="1" smtClean="0">
                <a:solidFill>
                  <a:srgbClr val="FF0000"/>
                </a:solidFill>
                <a:latin typeface="Arial Rounded MT Bold" panose="020F0704030504030204" pitchFamily="34" charset="0"/>
              </a:rPr>
              <a:t>icosapent</a:t>
            </a:r>
            <a:r>
              <a:rPr lang="en-US" sz="3200" i="1" u="sng" dirty="0" smtClean="0">
                <a:solidFill>
                  <a:srgbClr val="FF0000"/>
                </a:solidFill>
                <a:latin typeface="Arial Rounded MT Bold" panose="020F0704030504030204" pitchFamily="34" charset="0"/>
              </a:rPr>
              <a:t>  </a:t>
            </a:r>
            <a:r>
              <a:rPr lang="en-US" sz="3200" i="1" u="sng" dirty="0">
                <a:solidFill>
                  <a:srgbClr val="FF0000"/>
                </a:solidFill>
                <a:latin typeface="Arial Rounded MT Bold" panose="020F0704030504030204" pitchFamily="34" charset="0"/>
              </a:rPr>
              <a:t>ethyl </a:t>
            </a:r>
            <a:r>
              <a:rPr lang="en-US" sz="3200" dirty="0" smtClean="0">
                <a:latin typeface="Arial Rounded MT Bold" panose="020F0704030504030204" pitchFamily="34" charset="0"/>
              </a:rPr>
              <a:t>can be </a:t>
            </a:r>
            <a:r>
              <a:rPr lang="en-US" sz="3200" dirty="0">
                <a:latin typeface="Arial Rounded MT Bold" panose="020F0704030504030204" pitchFamily="34" charset="0"/>
              </a:rPr>
              <a:t>considered to reduce </a:t>
            </a:r>
            <a:r>
              <a:rPr lang="en-US" sz="3200" dirty="0" smtClean="0">
                <a:latin typeface="Arial Rounded MT Bold" panose="020F0704030504030204" pitchFamily="34" charset="0"/>
              </a:rPr>
              <a:t> cardiovascular risk</a:t>
            </a:r>
            <a:r>
              <a:rPr lang="en-US" sz="3200" dirty="0">
                <a:latin typeface="Arial Rounded MT Bold" panose="020F0704030504030204" pitchFamily="34" charset="0"/>
              </a:rPr>
              <a:t>. A</a:t>
            </a:r>
          </a:p>
        </p:txBody>
      </p:sp>
    </p:spTree>
    <p:extLst>
      <p:ext uri="{BB962C8B-B14F-4D97-AF65-F5344CB8AC3E}">
        <p14:creationId xmlns:p14="http://schemas.microsoft.com/office/powerpoint/2010/main" val="1995701863"/>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 name="Content Placeholder 3"/>
          <p:cNvPicPr>
            <a:picLocks noGrp="1" noChangeAspect="1"/>
          </p:cNvPicPr>
          <p:nvPr>
            <p:ph idx="1"/>
          </p:nvPr>
        </p:nvPicPr>
        <p:blipFill>
          <a:blip r:embed="rId2"/>
          <a:stretch>
            <a:fillRect/>
          </a:stretch>
        </p:blipFill>
        <p:spPr>
          <a:xfrm>
            <a:off x="595746" y="1"/>
            <a:ext cx="11596254" cy="6858000"/>
          </a:xfrm>
          <a:prstGeom prst="rect">
            <a:avLst/>
          </a:prstGeom>
        </p:spPr>
      </p:pic>
    </p:spTree>
    <p:extLst>
      <p:ext uri="{BB962C8B-B14F-4D97-AF65-F5344CB8AC3E}">
        <p14:creationId xmlns:p14="http://schemas.microsoft.com/office/powerpoint/2010/main" val="157990711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117764"/>
            <a:ext cx="12382500" cy="7315200"/>
          </a:xfrm>
          <a:prstGeom prst="rect">
            <a:avLst/>
          </a:prstGeom>
        </p:spPr>
      </p:pic>
      <p:sp>
        <p:nvSpPr>
          <p:cNvPr id="3" name="TextBox 2"/>
          <p:cNvSpPr txBox="1"/>
          <p:nvPr/>
        </p:nvSpPr>
        <p:spPr>
          <a:xfrm>
            <a:off x="1801091" y="484909"/>
            <a:ext cx="6192982" cy="1107996"/>
          </a:xfrm>
          <a:prstGeom prst="rect">
            <a:avLst/>
          </a:prstGeom>
          <a:noFill/>
        </p:spPr>
        <p:txBody>
          <a:bodyPr wrap="square" rtlCol="0">
            <a:spAutoFit/>
          </a:bodyPr>
          <a:lstStyle/>
          <a:p>
            <a:r>
              <a:rPr lang="fa-IR" sz="6600" b="1" dirty="0" smtClean="0">
                <a:cs typeface="B Nazanin" panose="00000400000000000000" pitchFamily="2" charset="-78"/>
              </a:rPr>
              <a:t>باسپاس ارتوجه شما</a:t>
            </a:r>
            <a:endParaRPr lang="en-US" sz="6600" b="1" dirty="0">
              <a:cs typeface="B Nazanin" panose="00000400000000000000" pitchFamily="2" charset="-78"/>
            </a:endParaRPr>
          </a:p>
        </p:txBody>
      </p:sp>
    </p:spTree>
    <p:extLst>
      <p:ext uri="{BB962C8B-B14F-4D97-AF65-F5344CB8AC3E}">
        <p14:creationId xmlns:p14="http://schemas.microsoft.com/office/powerpoint/2010/main" val="3800394115"/>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a:xfrm>
            <a:off x="182373" y="215576"/>
            <a:ext cx="10054167" cy="1007917"/>
          </a:xfrm>
        </p:spPr>
        <p:txBody>
          <a:bodyPr/>
          <a:lstStyle/>
          <a:p>
            <a:pPr algn="ctr"/>
            <a:r>
              <a:rPr lang="en-US" dirty="0"/>
              <a:t>Classification and Diagnosis of </a:t>
            </a:r>
            <a:r>
              <a:rPr lang="en-US" dirty="0" smtClean="0"/>
              <a:t>Diabetes                                                                                                                                     </a:t>
            </a:r>
            <a:r>
              <a:rPr lang="en-US" sz="3600" dirty="0" smtClean="0">
                <a:solidFill>
                  <a:srgbClr val="FF0000"/>
                </a:solidFill>
              </a:rPr>
              <a:t>T1DM</a:t>
            </a:r>
            <a:endParaRPr lang="en-US" sz="3600" dirty="0">
              <a:solidFill>
                <a:srgbClr val="FF0000"/>
              </a:solidFill>
            </a:endParaRPr>
          </a:p>
          <a:p>
            <a:endParaRPr lang="en-US" dirty="0"/>
          </a:p>
        </p:txBody>
      </p:sp>
      <p:sp>
        <p:nvSpPr>
          <p:cNvPr id="5" name="TextBox 4">
            <a:extLst>
              <a:ext uri="{FF2B5EF4-FFF2-40B4-BE49-F238E27FC236}">
                <a16:creationId xmlns:a16="http://schemas.microsoft.com/office/drawing/2014/main" id="{75016219-367F-473E-9673-B013481024EE}"/>
              </a:ext>
            </a:extLst>
          </p:cNvPr>
          <p:cNvSpPr txBox="1">
            <a:spLocks noChangeArrowheads="1"/>
          </p:cNvSpPr>
          <p:nvPr/>
        </p:nvSpPr>
        <p:spPr bwMode="auto">
          <a:xfrm>
            <a:off x="1158708" y="8663625"/>
            <a:ext cx="751755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defTabSz="1219170">
              <a:defRPr/>
            </a:pPr>
            <a:r>
              <a:rPr lang="en-US" sz="1600" dirty="0">
                <a:solidFill>
                  <a:prstClr val="white"/>
                </a:solidFill>
                <a:latin typeface="Helvetica" pitchFamily="34" charset="0"/>
                <a:ea typeface="ヒラギノ角ゴ Pro W3" charset="-128"/>
              </a:rPr>
              <a:t>Introduction: </a:t>
            </a:r>
            <a:br>
              <a:rPr lang="en-US" sz="1600" dirty="0">
                <a:solidFill>
                  <a:prstClr val="white"/>
                </a:solidFill>
                <a:latin typeface="Helvetica" pitchFamily="34" charset="0"/>
                <a:ea typeface="ヒラギノ角ゴ Pro W3" charset="-128"/>
              </a:rPr>
            </a:br>
            <a:r>
              <a:rPr lang="en-US" sz="1600" i="1" dirty="0">
                <a:solidFill>
                  <a:prstClr val="white"/>
                </a:solidFill>
                <a:ea typeface="ヒラギノ角ゴ Pro W3" charset="-128"/>
              </a:rPr>
              <a:t>Standards of Medical Care in Diabetes - 2019</a:t>
            </a:r>
            <a:r>
              <a:rPr lang="en-US" sz="1600" dirty="0">
                <a:solidFill>
                  <a:prstClr val="white"/>
                </a:solidFill>
                <a:latin typeface="Helvetica" pitchFamily="34" charset="0"/>
                <a:ea typeface="ヒラギノ角ゴ Pro W3" charset="-128"/>
              </a:rPr>
              <a:t>. </a:t>
            </a:r>
            <a:r>
              <a:rPr lang="en-US" sz="1600" i="1" dirty="0">
                <a:solidFill>
                  <a:prstClr val="white"/>
                </a:solidFill>
                <a:latin typeface="Helvetica" pitchFamily="34" charset="0"/>
                <a:ea typeface="ヒラギノ角ゴ Pro W3" charset="-128"/>
              </a:rPr>
              <a:t>Diabetes Care </a:t>
            </a:r>
            <a:r>
              <a:rPr lang="en-US" sz="1600" dirty="0">
                <a:solidFill>
                  <a:prstClr val="white"/>
                </a:solidFill>
                <a:latin typeface="Helvetica" pitchFamily="34" charset="0"/>
                <a:ea typeface="ヒラギノ角ゴ Pro W3" charset="-128"/>
              </a:rPr>
              <a:t>2019;42(Suppl. 1):S1-S2</a:t>
            </a:r>
          </a:p>
        </p:txBody>
      </p:sp>
      <p:sp>
        <p:nvSpPr>
          <p:cNvPr id="6" name="Slide Number Placeholder 1">
            <a:extLst>
              <a:ext uri="{FF2B5EF4-FFF2-40B4-BE49-F238E27FC236}">
                <a16:creationId xmlns:a16="http://schemas.microsoft.com/office/drawing/2014/main" id="{E3C71F95-0789-4BBD-A469-ECB382AC65FA}"/>
              </a:ext>
            </a:extLst>
          </p:cNvPr>
          <p:cNvSpPr txBox="1">
            <a:spLocks/>
          </p:cNvSpPr>
          <p:nvPr/>
        </p:nvSpPr>
        <p:spPr>
          <a:xfrm>
            <a:off x="314498" y="8625017"/>
            <a:ext cx="533503" cy="236369"/>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609585"/>
            <a:fld id="{D8D877B3-D348-4611-9BDB-C5374591D951}" type="slidenum">
              <a:rPr lang="en-US" sz="2400">
                <a:solidFill>
                  <a:srgbClr val="000000"/>
                </a:solidFill>
                <a:latin typeface="Calibri" panose="020F0502020204030204"/>
              </a:rPr>
              <a:pPr defTabSz="609585"/>
              <a:t>7</a:t>
            </a:fld>
            <a:endParaRPr lang="en-US" sz="2400" dirty="0">
              <a:solidFill>
                <a:srgbClr val="000000"/>
              </a:solidFill>
              <a:latin typeface="Calibri" panose="020F0502020204030204"/>
            </a:endParaRPr>
          </a:p>
        </p:txBody>
      </p:sp>
      <p:sp>
        <p:nvSpPr>
          <p:cNvPr id="9" name="TextBox 8">
            <a:extLst>
              <a:ext uri="{FF2B5EF4-FFF2-40B4-BE49-F238E27FC236}">
                <a16:creationId xmlns:a16="http://schemas.microsoft.com/office/drawing/2014/main" id="{10C22B11-4AE8-40CF-8408-19EFCD073C60}"/>
              </a:ext>
            </a:extLst>
          </p:cNvPr>
          <p:cNvSpPr txBox="1"/>
          <p:nvPr/>
        </p:nvSpPr>
        <p:spPr>
          <a:xfrm>
            <a:off x="5123727" y="2747060"/>
            <a:ext cx="2356094" cy="461665"/>
          </a:xfrm>
          <a:prstGeom prst="rect">
            <a:avLst/>
          </a:prstGeom>
          <a:noFill/>
        </p:spPr>
        <p:txBody>
          <a:bodyPr wrap="none" rtlCol="0">
            <a:spAutoFit/>
          </a:bodyPr>
          <a:lstStyle/>
          <a:p>
            <a:pPr defTabSz="609585"/>
            <a:r>
              <a:rPr lang="en-US" sz="2400" dirty="0">
                <a:solidFill>
                  <a:srgbClr val="000000"/>
                </a:solidFill>
                <a:latin typeface="Calibri" panose="020F0502020204030204"/>
              </a:rPr>
              <a:t>Hold for table 2.1</a:t>
            </a:r>
          </a:p>
        </p:txBody>
      </p:sp>
      <p:pic>
        <p:nvPicPr>
          <p:cNvPr id="4" name="Picture 3">
            <a:extLst>
              <a:ext uri="{FF2B5EF4-FFF2-40B4-BE49-F238E27FC236}">
                <a16:creationId xmlns:a16="http://schemas.microsoft.com/office/drawing/2014/main" id="{8A7F5807-EB00-4216-BCB8-ECAEC406DB81}"/>
              </a:ext>
            </a:extLst>
          </p:cNvPr>
          <p:cNvPicPr>
            <a:picLocks noChangeAspect="1"/>
          </p:cNvPicPr>
          <p:nvPr/>
        </p:nvPicPr>
        <p:blipFill>
          <a:blip r:embed="rId2"/>
          <a:stretch>
            <a:fillRect/>
          </a:stretch>
        </p:blipFill>
        <p:spPr>
          <a:xfrm>
            <a:off x="1" y="978938"/>
            <a:ext cx="11877503" cy="4850581"/>
          </a:xfrm>
          <a:prstGeom prst="rect">
            <a:avLst/>
          </a:prstGeom>
        </p:spPr>
      </p:pic>
      <p:sp>
        <p:nvSpPr>
          <p:cNvPr id="8" name="TextBox 7">
            <a:extLst>
              <a:ext uri="{FF2B5EF4-FFF2-40B4-BE49-F238E27FC236}">
                <a16:creationId xmlns:a16="http://schemas.microsoft.com/office/drawing/2014/main" id="{91EC5DEC-9652-4392-8AF4-F01ED7EE8B11}"/>
              </a:ext>
            </a:extLst>
          </p:cNvPr>
          <p:cNvSpPr txBox="1">
            <a:spLocks noChangeArrowheads="1"/>
          </p:cNvSpPr>
          <p:nvPr/>
        </p:nvSpPr>
        <p:spPr bwMode="auto">
          <a:xfrm>
            <a:off x="182372" y="6334649"/>
            <a:ext cx="9652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defTabSz="1219170">
              <a:defRPr/>
            </a:pPr>
            <a:r>
              <a:rPr lang="en-US" sz="1600" dirty="0">
                <a:solidFill>
                  <a:srgbClr val="A6192E"/>
                </a:solidFill>
                <a:latin typeface="Helvetica" pitchFamily="34" charset="0"/>
                <a:ea typeface="ヒラギノ角ゴ Pro W3" charset="-128"/>
              </a:rPr>
              <a:t>Classification and Diagnosis of Diabetes: </a:t>
            </a:r>
            <a:br>
              <a:rPr lang="en-US" sz="1600" dirty="0">
                <a:solidFill>
                  <a:srgbClr val="A6192E"/>
                </a:solidFill>
                <a:latin typeface="Helvetica" pitchFamily="34" charset="0"/>
                <a:ea typeface="ヒラギノ角ゴ Pro W3" charset="-128"/>
              </a:rPr>
            </a:br>
            <a:r>
              <a:rPr lang="en-US" sz="1600" i="1" dirty="0">
                <a:solidFill>
                  <a:srgbClr val="A6192E"/>
                </a:solidFill>
                <a:ea typeface="ヒラギノ角ゴ Pro W3" charset="-128"/>
              </a:rPr>
              <a:t>Standards of Medical Care in Diabetes - 2020</a:t>
            </a:r>
            <a:r>
              <a:rPr lang="en-US" sz="1600" dirty="0">
                <a:solidFill>
                  <a:srgbClr val="A6192E"/>
                </a:solidFill>
                <a:latin typeface="Helvetica" pitchFamily="34" charset="0"/>
                <a:ea typeface="ヒラギノ角ゴ Pro W3" charset="-128"/>
              </a:rPr>
              <a:t>. </a:t>
            </a:r>
            <a:r>
              <a:rPr lang="en-US" sz="1600" i="1" dirty="0">
                <a:solidFill>
                  <a:srgbClr val="A6192E"/>
                </a:solidFill>
                <a:latin typeface="Helvetica" pitchFamily="34" charset="0"/>
                <a:ea typeface="ヒラギノ角ゴ Pro W3" charset="-128"/>
              </a:rPr>
              <a:t>Diabetes Care </a:t>
            </a:r>
            <a:r>
              <a:rPr lang="en-US" sz="1600" dirty="0">
                <a:solidFill>
                  <a:srgbClr val="A6192E"/>
                </a:solidFill>
                <a:latin typeface="Helvetica" pitchFamily="34" charset="0"/>
                <a:ea typeface="ヒラギノ角ゴ Pro W3" charset="-128"/>
              </a:rPr>
              <a:t>2020;43(Suppl. 1):S14-S31</a:t>
            </a:r>
          </a:p>
        </p:txBody>
      </p:sp>
    </p:spTree>
    <p:extLst>
      <p:ext uri="{BB962C8B-B14F-4D97-AF65-F5344CB8AC3E}">
        <p14:creationId xmlns:p14="http://schemas.microsoft.com/office/powerpoint/2010/main" val="3682917904"/>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A0445C-9FA4-DF4A-BDF0-0EDAB7D8D2F0}"/>
              </a:ext>
            </a:extLst>
          </p:cNvPr>
          <p:cNvSpPr>
            <a:spLocks noGrp="1"/>
          </p:cNvSpPr>
          <p:nvPr>
            <p:ph type="title"/>
          </p:nvPr>
        </p:nvSpPr>
        <p:spPr>
          <a:xfrm>
            <a:off x="912250" y="1053865"/>
            <a:ext cx="10366813" cy="609398"/>
          </a:xfrm>
        </p:spPr>
        <p:txBody>
          <a:bodyPr/>
          <a:lstStyle/>
          <a:p>
            <a:r>
              <a:rPr lang="en-US" sz="4400" dirty="0">
                <a:solidFill>
                  <a:srgbClr val="00B050"/>
                </a:solidFill>
              </a:rPr>
              <a:t>A1C</a:t>
            </a:r>
          </a:p>
        </p:txBody>
      </p:sp>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p:txBody>
          <a:bodyPr/>
          <a:lstStyle/>
          <a:p>
            <a:r>
              <a:rPr lang="en-US" dirty="0"/>
              <a:t>Classification and Diagnosis of Diabetes</a:t>
            </a:r>
          </a:p>
        </p:txBody>
      </p:sp>
      <p:sp>
        <p:nvSpPr>
          <p:cNvPr id="20" name="Text Placeholder 2">
            <a:extLst>
              <a:ext uri="{FF2B5EF4-FFF2-40B4-BE49-F238E27FC236}">
                <a16:creationId xmlns:a16="http://schemas.microsoft.com/office/drawing/2014/main" id="{01E16562-DD0A-634F-A4B1-E83EBFDEC973}"/>
              </a:ext>
            </a:extLst>
          </p:cNvPr>
          <p:cNvSpPr txBox="1">
            <a:spLocks/>
          </p:cNvSpPr>
          <p:nvPr/>
        </p:nvSpPr>
        <p:spPr>
          <a:xfrm>
            <a:off x="912249" y="1758374"/>
            <a:ext cx="10573843" cy="3901517"/>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1219170">
              <a:spcBef>
                <a:spcPts val="1333"/>
              </a:spcBef>
            </a:pPr>
            <a:r>
              <a:rPr lang="en-US" sz="2667" dirty="0">
                <a:solidFill>
                  <a:srgbClr val="A6192E"/>
                </a:solidFill>
                <a:latin typeface="AdvOT8eb9eec2.B"/>
              </a:rPr>
              <a:t>2.1 </a:t>
            </a:r>
            <a:r>
              <a:rPr lang="en-US" sz="2667" dirty="0">
                <a:solidFill>
                  <a:srgbClr val="000000"/>
                </a:solidFill>
                <a:latin typeface="AdvOT8eb9eec2.B"/>
              </a:rPr>
              <a:t>	</a:t>
            </a:r>
            <a:r>
              <a:rPr lang="en-US" sz="2667" dirty="0">
                <a:solidFill>
                  <a:srgbClr val="000000"/>
                </a:solidFill>
                <a:latin typeface="AdvOT7b515deb"/>
              </a:rPr>
              <a:t>To avoid misdiagnosis or missed diagnosis, the A1C test                 should be performed using a method that is certi</a:t>
            </a:r>
            <a:r>
              <a:rPr lang="en-US" sz="2667" dirty="0">
                <a:solidFill>
                  <a:srgbClr val="000000"/>
                </a:solidFill>
                <a:latin typeface="AdvOT7b515deb+fb"/>
              </a:rPr>
              <a:t>fi</a:t>
            </a:r>
            <a:r>
              <a:rPr lang="en-US" sz="2667" dirty="0">
                <a:solidFill>
                  <a:srgbClr val="000000"/>
                </a:solidFill>
                <a:latin typeface="AdvOT7b515deb"/>
              </a:rPr>
              <a:t>ed by the                  </a:t>
            </a:r>
            <a:r>
              <a:rPr lang="en-US" sz="2800" b="1" dirty="0">
                <a:solidFill>
                  <a:srgbClr val="FF0000"/>
                </a:solidFill>
                <a:latin typeface="AdvOT7b515deb"/>
              </a:rPr>
              <a:t>NGSP</a:t>
            </a:r>
            <a:r>
              <a:rPr lang="en-US" sz="2667" dirty="0">
                <a:solidFill>
                  <a:srgbClr val="000000"/>
                </a:solidFill>
                <a:latin typeface="AdvOT7b515deb"/>
              </a:rPr>
              <a:t> and standardized to the Diabetes Control and                   Complications Trial (</a:t>
            </a:r>
            <a:r>
              <a:rPr lang="en-US" sz="2800" b="1" dirty="0">
                <a:solidFill>
                  <a:srgbClr val="FF0000"/>
                </a:solidFill>
                <a:latin typeface="AdvOT7b515deb"/>
              </a:rPr>
              <a:t>DCCT</a:t>
            </a:r>
            <a:r>
              <a:rPr lang="en-US" sz="2667" dirty="0">
                <a:solidFill>
                  <a:srgbClr val="000000"/>
                </a:solidFill>
                <a:latin typeface="AdvOT7b515deb"/>
              </a:rPr>
              <a:t>) assay. </a:t>
            </a:r>
            <a:r>
              <a:rPr lang="en-US" sz="2667" dirty="0">
                <a:solidFill>
                  <a:srgbClr val="A6192E"/>
                </a:solidFill>
                <a:latin typeface="AdvOT8eb9eec2.B"/>
              </a:rPr>
              <a:t>B</a:t>
            </a:r>
          </a:p>
          <a:p>
            <a:pPr defTabSz="1219170">
              <a:spcBef>
                <a:spcPts val="1333"/>
              </a:spcBef>
            </a:pPr>
            <a:r>
              <a:rPr lang="en-US" sz="2667" dirty="0">
                <a:solidFill>
                  <a:srgbClr val="A6192E"/>
                </a:solidFill>
                <a:latin typeface="AdvOT8eb9eec2.B"/>
              </a:rPr>
              <a:t>2.2 </a:t>
            </a:r>
            <a:r>
              <a:rPr lang="en-US" sz="2667" dirty="0">
                <a:solidFill>
                  <a:srgbClr val="000000"/>
                </a:solidFill>
                <a:latin typeface="AdvOT8eb9eec2.B"/>
              </a:rPr>
              <a:t>	</a:t>
            </a:r>
            <a:r>
              <a:rPr lang="en-US" sz="2667" dirty="0">
                <a:solidFill>
                  <a:srgbClr val="000000"/>
                </a:solidFill>
                <a:latin typeface="AdvOT7b515deb"/>
              </a:rPr>
              <a:t>Marked discordance between measured A1C and plasma glucose	levels should raise the possibility of A1C assay interference due to </a:t>
            </a:r>
            <a:r>
              <a:rPr lang="en-US" sz="2667" b="1" dirty="0" smtClean="0">
                <a:solidFill>
                  <a:srgbClr val="FF0000"/>
                </a:solidFill>
                <a:latin typeface="AdvOT7b515deb"/>
              </a:rPr>
              <a:t>hemoglobin</a:t>
            </a:r>
            <a:r>
              <a:rPr lang="en-US" sz="2667" dirty="0" smtClean="0">
                <a:solidFill>
                  <a:srgbClr val="000000"/>
                </a:solidFill>
                <a:latin typeface="AdvOT7b515deb"/>
              </a:rPr>
              <a:t> </a:t>
            </a:r>
            <a:r>
              <a:rPr lang="en-US" sz="2667" dirty="0">
                <a:solidFill>
                  <a:srgbClr val="000000"/>
                </a:solidFill>
                <a:latin typeface="AdvOT7b515deb"/>
              </a:rPr>
              <a:t>variants (i.e., </a:t>
            </a:r>
            <a:r>
              <a:rPr lang="en-US" sz="2667" b="1" dirty="0">
                <a:latin typeface="AdvOT7b515deb"/>
              </a:rPr>
              <a:t>hemoglobinopathies</a:t>
            </a:r>
            <a:r>
              <a:rPr lang="en-US" sz="2667" dirty="0">
                <a:solidFill>
                  <a:srgbClr val="000000"/>
                </a:solidFill>
                <a:latin typeface="AdvOT7b515deb"/>
              </a:rPr>
              <a:t>) and consideration of using an assay without interference or plasma blood glucose criteria to diagnose diabetes. </a:t>
            </a:r>
            <a:r>
              <a:rPr lang="en-US" sz="2667" dirty="0">
                <a:solidFill>
                  <a:srgbClr val="A6192E"/>
                </a:solidFill>
                <a:latin typeface="AdvOT8eb9eec2.B"/>
              </a:rPr>
              <a:t>B</a:t>
            </a:r>
            <a:endParaRPr lang="en-US" sz="2667" dirty="0">
              <a:solidFill>
                <a:srgbClr val="A6192E"/>
              </a:solidFill>
            </a:endParaRPr>
          </a:p>
        </p:txBody>
      </p:sp>
    </p:spTree>
    <p:extLst>
      <p:ext uri="{BB962C8B-B14F-4D97-AF65-F5344CB8AC3E}">
        <p14:creationId xmlns:p14="http://schemas.microsoft.com/office/powerpoint/2010/main" val="343225983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A0445C-9FA4-DF4A-BDF0-0EDAB7D8D2F0}"/>
              </a:ext>
            </a:extLst>
          </p:cNvPr>
          <p:cNvSpPr>
            <a:spLocks noGrp="1"/>
          </p:cNvSpPr>
          <p:nvPr>
            <p:ph type="title"/>
          </p:nvPr>
        </p:nvSpPr>
        <p:spPr>
          <a:xfrm>
            <a:off x="912250" y="1053865"/>
            <a:ext cx="10366813" cy="609398"/>
          </a:xfrm>
        </p:spPr>
        <p:txBody>
          <a:bodyPr/>
          <a:lstStyle/>
          <a:p>
            <a:r>
              <a:rPr lang="en-US" sz="4400" dirty="0">
                <a:solidFill>
                  <a:srgbClr val="00B050"/>
                </a:solidFill>
              </a:rPr>
              <a:t>A1C </a:t>
            </a:r>
            <a:r>
              <a:rPr lang="en-US" sz="2400" b="0" dirty="0"/>
              <a:t>(continued)</a:t>
            </a:r>
            <a:endParaRPr lang="en-US" sz="2400" b="0" dirty="0">
              <a:solidFill>
                <a:srgbClr val="A6192E"/>
              </a:solidFill>
            </a:endParaRPr>
          </a:p>
        </p:txBody>
      </p:sp>
      <p:sp>
        <p:nvSpPr>
          <p:cNvPr id="3" name="Text Placeholder 2">
            <a:extLst>
              <a:ext uri="{FF2B5EF4-FFF2-40B4-BE49-F238E27FC236}">
                <a16:creationId xmlns:a16="http://schemas.microsoft.com/office/drawing/2014/main" id="{6FD91347-1696-A148-AF37-8B3A8DB9F9EE}"/>
              </a:ext>
            </a:extLst>
          </p:cNvPr>
          <p:cNvSpPr>
            <a:spLocks noGrp="1"/>
          </p:cNvSpPr>
          <p:nvPr>
            <p:ph type="body" sz="quarter" idx="24"/>
          </p:nvPr>
        </p:nvSpPr>
        <p:spPr/>
        <p:txBody>
          <a:bodyPr/>
          <a:lstStyle/>
          <a:p>
            <a:r>
              <a:rPr lang="en-US" dirty="0"/>
              <a:t>Classification and Diagnosis of Diabetes</a:t>
            </a:r>
          </a:p>
        </p:txBody>
      </p:sp>
      <p:sp>
        <p:nvSpPr>
          <p:cNvPr id="20" name="Text Placeholder 2">
            <a:extLst>
              <a:ext uri="{FF2B5EF4-FFF2-40B4-BE49-F238E27FC236}">
                <a16:creationId xmlns:a16="http://schemas.microsoft.com/office/drawing/2014/main" id="{01E16562-DD0A-634F-A4B1-E83EBFDEC973}"/>
              </a:ext>
            </a:extLst>
          </p:cNvPr>
          <p:cNvSpPr txBox="1">
            <a:spLocks/>
          </p:cNvSpPr>
          <p:nvPr/>
        </p:nvSpPr>
        <p:spPr>
          <a:xfrm>
            <a:off x="1041038" y="3033381"/>
            <a:ext cx="10573843" cy="2462597"/>
          </a:xfrm>
          <a:prstGeom prst="rect">
            <a:avLst/>
          </a:prstGeom>
        </p:spPr>
        <p:txBody>
          <a:bodyPr wrap="square" lIns="0" tIns="0" rIns="0" bIns="0">
            <a:sp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lang="de-DE"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1219170">
              <a:spcBef>
                <a:spcPts val="1333"/>
              </a:spcBef>
            </a:pPr>
            <a:r>
              <a:rPr lang="en-US" sz="2667" dirty="0">
                <a:solidFill>
                  <a:srgbClr val="A6192E"/>
                </a:solidFill>
                <a:latin typeface="AdvOT8eb9eec2.B"/>
              </a:rPr>
              <a:t>2.3 </a:t>
            </a:r>
            <a:r>
              <a:rPr lang="en-US" sz="2667" dirty="0">
                <a:solidFill>
                  <a:srgbClr val="000000"/>
                </a:solidFill>
                <a:latin typeface="AdvOT8eb9eec2.B"/>
              </a:rPr>
              <a:t>	</a:t>
            </a:r>
            <a:r>
              <a:rPr lang="en-US" sz="2667" dirty="0">
                <a:solidFill>
                  <a:srgbClr val="000000"/>
                </a:solidFill>
                <a:latin typeface="AdvOT7b515deb"/>
              </a:rPr>
              <a:t>In conditions associated with an altered relationship between A1C </a:t>
            </a:r>
            <a:r>
              <a:rPr lang="en-US" sz="2667" dirty="0" smtClean="0">
                <a:solidFill>
                  <a:srgbClr val="000000"/>
                </a:solidFill>
                <a:latin typeface="AdvOT7b515deb"/>
              </a:rPr>
              <a:t>and </a:t>
            </a:r>
            <a:r>
              <a:rPr lang="en-US" sz="2667" dirty="0">
                <a:solidFill>
                  <a:srgbClr val="000000"/>
                </a:solidFill>
                <a:latin typeface="AdvOT7b515deb"/>
              </a:rPr>
              <a:t>glycemia, such </a:t>
            </a:r>
            <a:r>
              <a:rPr lang="en-US" sz="2667" dirty="0" smtClean="0">
                <a:solidFill>
                  <a:srgbClr val="000000"/>
                </a:solidFill>
                <a:latin typeface="AdvOT7b515deb"/>
              </a:rPr>
              <a:t>as : </a:t>
            </a:r>
            <a:r>
              <a:rPr lang="en-US" sz="2667" b="1" dirty="0">
                <a:solidFill>
                  <a:srgbClr val="FF0000"/>
                </a:solidFill>
                <a:latin typeface="AdvOT7b515deb"/>
              </a:rPr>
              <a:t>sickle cell disease</a:t>
            </a:r>
            <a:r>
              <a:rPr lang="en-US" sz="2667" dirty="0">
                <a:solidFill>
                  <a:srgbClr val="000000"/>
                </a:solidFill>
                <a:latin typeface="AdvOT7b515deb"/>
              </a:rPr>
              <a:t>, </a:t>
            </a:r>
            <a:r>
              <a:rPr lang="en-US" sz="2667" b="1" dirty="0">
                <a:solidFill>
                  <a:srgbClr val="FF0000"/>
                </a:solidFill>
                <a:latin typeface="AdvOT7b515deb"/>
              </a:rPr>
              <a:t>pregnancy</a:t>
            </a:r>
            <a:r>
              <a:rPr lang="en-US" sz="2667" dirty="0">
                <a:solidFill>
                  <a:srgbClr val="000000"/>
                </a:solidFill>
                <a:latin typeface="AdvOT7b515deb"/>
              </a:rPr>
              <a:t> (second and </a:t>
            </a:r>
            <a:r>
              <a:rPr lang="en-US" sz="2667" dirty="0" smtClean="0">
                <a:solidFill>
                  <a:srgbClr val="000000"/>
                </a:solidFill>
                <a:latin typeface="AdvOT7b515deb"/>
              </a:rPr>
              <a:t>third </a:t>
            </a:r>
            <a:r>
              <a:rPr lang="en-US" sz="2667" dirty="0">
                <a:solidFill>
                  <a:srgbClr val="000000"/>
                </a:solidFill>
                <a:latin typeface="AdvOT7b515deb"/>
              </a:rPr>
              <a:t>trimesters and the post partum period), </a:t>
            </a:r>
            <a:r>
              <a:rPr lang="en-US" sz="2667" b="1" dirty="0" smtClean="0">
                <a:solidFill>
                  <a:srgbClr val="FF0000"/>
                </a:solidFill>
                <a:latin typeface="AdvOT7b515deb"/>
              </a:rPr>
              <a:t>G6PD </a:t>
            </a:r>
            <a:r>
              <a:rPr lang="en-US" sz="2667" b="1" dirty="0">
                <a:solidFill>
                  <a:srgbClr val="FF0000"/>
                </a:solidFill>
                <a:latin typeface="AdvOT7b515deb"/>
              </a:rPr>
              <a:t>de</a:t>
            </a:r>
            <a:r>
              <a:rPr lang="en-US" sz="2667" b="1" dirty="0">
                <a:solidFill>
                  <a:srgbClr val="FF0000"/>
                </a:solidFill>
                <a:latin typeface="AdvOT7b515deb+fb"/>
              </a:rPr>
              <a:t>fi</a:t>
            </a:r>
            <a:r>
              <a:rPr lang="en-US" sz="2667" b="1" dirty="0">
                <a:solidFill>
                  <a:srgbClr val="FF0000"/>
                </a:solidFill>
                <a:latin typeface="AdvOT7b515deb"/>
              </a:rPr>
              <a:t>ciency</a:t>
            </a:r>
            <a:r>
              <a:rPr lang="en-US" sz="2667" dirty="0">
                <a:solidFill>
                  <a:srgbClr val="000000"/>
                </a:solidFill>
                <a:latin typeface="AdvOT7b515deb"/>
              </a:rPr>
              <a:t>, </a:t>
            </a:r>
            <a:r>
              <a:rPr lang="en-US" sz="2667" b="1" dirty="0">
                <a:solidFill>
                  <a:srgbClr val="FF0000"/>
                </a:solidFill>
                <a:latin typeface="AdvOT7b515deb"/>
              </a:rPr>
              <a:t>HIV</a:t>
            </a:r>
            <a:r>
              <a:rPr lang="en-US" sz="2667" dirty="0">
                <a:solidFill>
                  <a:srgbClr val="000000"/>
                </a:solidFill>
                <a:latin typeface="AdvOT7b515deb"/>
              </a:rPr>
              <a:t>, </a:t>
            </a:r>
            <a:r>
              <a:rPr lang="en-US" sz="2667" b="1" dirty="0">
                <a:solidFill>
                  <a:srgbClr val="FF0000"/>
                </a:solidFill>
                <a:latin typeface="AdvOT7b515deb"/>
              </a:rPr>
              <a:t>hemodialysis</a:t>
            </a:r>
            <a:r>
              <a:rPr lang="en-US" sz="2667" dirty="0">
                <a:solidFill>
                  <a:srgbClr val="000000"/>
                </a:solidFill>
                <a:latin typeface="AdvOT7b515deb"/>
              </a:rPr>
              <a:t>, </a:t>
            </a:r>
            <a:r>
              <a:rPr lang="en-US" sz="2667" b="1" dirty="0">
                <a:solidFill>
                  <a:srgbClr val="FF0000"/>
                </a:solidFill>
                <a:latin typeface="AdvOT7b515deb"/>
              </a:rPr>
              <a:t>recent blood loss or </a:t>
            </a:r>
            <a:r>
              <a:rPr lang="en-US" sz="2667" b="1" dirty="0" smtClean="0">
                <a:solidFill>
                  <a:srgbClr val="FF0000"/>
                </a:solidFill>
                <a:latin typeface="AdvOT7b515deb"/>
              </a:rPr>
              <a:t>transfusion</a:t>
            </a:r>
            <a:r>
              <a:rPr lang="en-US" sz="2667" dirty="0">
                <a:solidFill>
                  <a:srgbClr val="000000"/>
                </a:solidFill>
                <a:latin typeface="AdvOT7b515deb"/>
              </a:rPr>
              <a:t>, or </a:t>
            </a:r>
            <a:r>
              <a:rPr lang="en-US" sz="2667" b="1" dirty="0">
                <a:solidFill>
                  <a:srgbClr val="FF0000"/>
                </a:solidFill>
                <a:latin typeface="AdvOT7b515deb"/>
              </a:rPr>
              <a:t>erythropoietin therapy</a:t>
            </a:r>
            <a:r>
              <a:rPr lang="en-US" sz="2667" dirty="0">
                <a:solidFill>
                  <a:srgbClr val="000000"/>
                </a:solidFill>
                <a:latin typeface="AdvOT7b515deb"/>
              </a:rPr>
              <a:t>, only plasma blood glucose </a:t>
            </a:r>
            <a:r>
              <a:rPr lang="en-US" sz="2667" dirty="0" smtClean="0">
                <a:solidFill>
                  <a:srgbClr val="000000"/>
                </a:solidFill>
                <a:latin typeface="AdvOT7b515deb"/>
              </a:rPr>
              <a:t>criteria </a:t>
            </a:r>
            <a:r>
              <a:rPr lang="en-US" sz="2667" dirty="0">
                <a:solidFill>
                  <a:srgbClr val="000000"/>
                </a:solidFill>
                <a:latin typeface="AdvOT7b515deb"/>
              </a:rPr>
              <a:t>should be used to diagnose diabetes. </a:t>
            </a:r>
            <a:r>
              <a:rPr lang="en-US" sz="2667" dirty="0">
                <a:solidFill>
                  <a:srgbClr val="A6192E"/>
                </a:solidFill>
                <a:latin typeface="AdvOT8eb9eec2.B"/>
              </a:rPr>
              <a:t>B</a:t>
            </a:r>
            <a:endParaRPr lang="en-US" sz="2667" dirty="0">
              <a:solidFill>
                <a:srgbClr val="A6192E"/>
              </a:solidFill>
            </a:endParaRPr>
          </a:p>
        </p:txBody>
      </p:sp>
    </p:spTree>
    <p:extLst>
      <p:ext uri="{BB962C8B-B14F-4D97-AF65-F5344CB8AC3E}">
        <p14:creationId xmlns:p14="http://schemas.microsoft.com/office/powerpoint/2010/main" val="2440559890"/>
      </p:ext>
    </p:extLst>
  </p:cSld>
  <p:clrMapOvr>
    <a:masterClrMapping/>
  </p:clrMapOvr>
  <p:timing>
    <p:tnLst>
      <p:par>
        <p:cTn id="1" dur="indefinite" restart="never" nodeType="tmRoot"/>
      </p:par>
    </p:tnLst>
  </p:timing>
</p:sld>
</file>

<file path=ppt/theme/theme1.xml><?xml version="1.0" encoding="utf-8"?>
<a:theme xmlns:a="http://schemas.openxmlformats.org/drawingml/2006/main" name="Crop">
  <a:themeElements>
    <a:clrScheme name="Paper">
      <a:dk1>
        <a:sysClr val="windowText" lastClr="000000"/>
      </a:dk1>
      <a:lt1>
        <a:sysClr val="window" lastClr="FFFFFF"/>
      </a:lt1>
      <a:dk2>
        <a:srgbClr val="444D26"/>
      </a:dk2>
      <a:lt2>
        <a:srgbClr val="FEFAC9"/>
      </a:lt2>
      <a:accent1>
        <a:srgbClr val="A5B592"/>
      </a:accent1>
      <a:accent2>
        <a:srgbClr val="F3A447"/>
      </a:accent2>
      <a:accent3>
        <a:srgbClr val="E7BC29"/>
      </a:accent3>
      <a:accent4>
        <a:srgbClr val="D092A7"/>
      </a:accent4>
      <a:accent5>
        <a:srgbClr val="9C85C0"/>
      </a:accent5>
      <a:accent6>
        <a:srgbClr val="809EC2"/>
      </a:accent6>
      <a:hlink>
        <a:srgbClr val="8E58B6"/>
      </a:hlink>
      <a:folHlink>
        <a:srgbClr val="7F6F6F"/>
      </a:folHlink>
    </a:clrScheme>
    <a:fontScheme name="Crop">
      <a:majorFont>
        <a:latin typeface="Franklin Gothic Book" panose="020B0503020102020204"/>
        <a:ea typeface=""/>
        <a:cs typeface=""/>
        <a:font script="Jpan" typeface="メイリオ"/>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Franklin Gothic Book" panose="020B0503020102020204"/>
        <a:ea typeface=""/>
        <a:cs typeface=""/>
        <a:font script="Jpan" typeface="メイリオ"/>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Crop">
      <a:fillStyleLst>
        <a:solidFill>
          <a:schemeClr val="phClr"/>
        </a:solidFill>
        <a:gradFill rotWithShape="1">
          <a:gsLst>
            <a:gs pos="0">
              <a:schemeClr val="phClr">
                <a:tint val="67000"/>
                <a:satMod val="105000"/>
                <a:lumMod val="110000"/>
              </a:schemeClr>
            </a:gs>
            <a:gs pos="50000">
              <a:schemeClr val="phClr">
                <a:tint val="73000"/>
                <a:satMod val="103000"/>
                <a:lumMod val="105000"/>
              </a:schemeClr>
            </a:gs>
            <a:gs pos="100000">
              <a:schemeClr val="phClr">
                <a:tint val="81000"/>
                <a:satMod val="109000"/>
                <a:lumMod val="105000"/>
              </a:schemeClr>
            </a:gs>
          </a:gsLst>
          <a:lin ang="5400000" scaled="0"/>
        </a:gradFill>
        <a:gradFill rotWithShape="1">
          <a:gsLst>
            <a:gs pos="0">
              <a:schemeClr val="phClr">
                <a:tint val="94000"/>
                <a:satMod val="103000"/>
                <a:lumMod val="102000"/>
              </a:schemeClr>
            </a:gs>
            <a:gs pos="50000">
              <a:schemeClr val="phClr">
                <a:shade val="100000"/>
                <a:satMod val="110000"/>
                <a:lumMod val="100000"/>
              </a:schemeClr>
            </a:gs>
            <a:gs pos="100000">
              <a:schemeClr val="phClr">
                <a:shade val="78000"/>
                <a:satMod val="120000"/>
                <a:lumMod val="99000"/>
              </a:schemeClr>
            </a:gs>
          </a:gsLst>
          <a:lin ang="5400000" scaled="0"/>
        </a:gradFill>
      </a:fillStyleLst>
      <a:lnStyleLst>
        <a:ln w="6350" cap="flat" cmpd="sng" algn="in">
          <a:solidFill>
            <a:schemeClr val="phClr"/>
          </a:solidFill>
          <a:prstDash val="solid"/>
        </a:ln>
        <a:ln w="34925" cap="flat" cmpd="sng" algn="in">
          <a:solidFill>
            <a:schemeClr val="phClr"/>
          </a:solidFill>
          <a:prstDash val="solid"/>
        </a:ln>
        <a:ln w="19050" cap="flat" cmpd="sng" algn="in">
          <a:solidFill>
            <a:schemeClr val="phClr"/>
          </a:solidFill>
          <a:prstDash val="solid"/>
        </a:ln>
      </a:lnStyleLst>
      <a:effectStyleLst>
        <a:effectStyle>
          <a:effectLst/>
        </a:effectStyle>
        <a:effectStyle>
          <a:effectLst/>
        </a:effectStyle>
        <a:effectStyle>
          <a:effectLst>
            <a:outerShdw blurRad="57150" dist="19050" dir="5400000" algn="ctr" rotWithShape="0">
              <a:srgbClr val="000000">
                <a:alpha val="35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Crop" id="{EC9488ED-E761-4D60-9AC4-764D1FE2C171}" vid="{CE19780C-D67D-4C13-9DE9-A52BC3BA51B4}"/>
    </a:ext>
  </a:extLst>
</a:theme>
</file>

<file path=ppt/theme/theme10.xml><?xml version="1.0" encoding="utf-8"?>
<a:theme xmlns:a="http://schemas.openxmlformats.org/drawingml/2006/main" name="10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1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12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13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marL="0" marR="0" indent="0" algn="l" defTabSz="914400" rtl="0" eaLnBrk="1" fontAlgn="auto" latinLnBrk="0" hangingPunct="1">
          <a:lnSpc>
            <a:spcPct val="90000"/>
          </a:lnSpc>
          <a:spcBef>
            <a:spcPct val="0"/>
          </a:spcBef>
          <a:spcAft>
            <a:spcPts val="0"/>
          </a:spcAft>
          <a:buClrTx/>
          <a:buSzTx/>
          <a:buFontTx/>
          <a:buNone/>
          <a:tabLst/>
          <a:defRPr kumimoji="0" sz="2400" b="1" i="0" u="none" strike="noStrike" kern="1200" cap="none" spc="0" normalizeH="0" baseline="0" noProof="0" dirty="0" smtClean="0">
            <a:ln>
              <a:noFill/>
            </a:ln>
            <a:solidFill>
              <a:srgbClr val="000000"/>
            </a:solidFill>
            <a:effectLst/>
            <a:uLnTx/>
            <a:uFillTx/>
            <a:latin typeface="Arial" panose="020B0604020202020204" pitchFamily="34" charset="0"/>
            <a:ea typeface="+mj-ea"/>
            <a:cs typeface="Arial" panose="020B0604020202020204" pitchFamily="34" charset="0"/>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14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15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6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17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18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19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4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marL="0" marR="0" indent="0" algn="l" defTabSz="914400" rtl="0" eaLnBrk="1" fontAlgn="auto" latinLnBrk="0" hangingPunct="1">
          <a:lnSpc>
            <a:spcPct val="90000"/>
          </a:lnSpc>
          <a:spcBef>
            <a:spcPct val="0"/>
          </a:spcBef>
          <a:spcAft>
            <a:spcPts val="0"/>
          </a:spcAft>
          <a:buClrTx/>
          <a:buSzTx/>
          <a:buFontTx/>
          <a:buNone/>
          <a:tabLst/>
          <a:defRPr kumimoji="0" sz="2400" b="1" i="0" u="none" strike="noStrike" kern="1200" cap="none" spc="0" normalizeH="0" baseline="0" noProof="0" dirty="0" smtClean="0">
            <a:ln>
              <a:noFill/>
            </a:ln>
            <a:solidFill>
              <a:srgbClr val="000000"/>
            </a:solidFill>
            <a:effectLst/>
            <a:uLnTx/>
            <a:uFillTx/>
            <a:latin typeface="Arial" panose="020B0604020202020204" pitchFamily="34" charset="0"/>
            <a:ea typeface="+mj-ea"/>
            <a:cs typeface="Arial" panose="020B0604020202020204" pitchFamily="34" charset="0"/>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20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21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22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xml><?xml version="1.0" encoding="utf-8"?>
<a:theme xmlns:a="http://schemas.openxmlformats.org/drawingml/2006/main" name="23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24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xml><?xml version="1.0" encoding="utf-8"?>
<a:theme xmlns:a="http://schemas.openxmlformats.org/drawingml/2006/main" name="25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xml><?xml version="1.0" encoding="utf-8"?>
<a:theme xmlns:a="http://schemas.openxmlformats.org/drawingml/2006/main" name="26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xml><?xml version="1.0" encoding="utf-8"?>
<a:theme xmlns:a="http://schemas.openxmlformats.org/drawingml/2006/main" name="27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xml><?xml version="1.0" encoding="utf-8"?>
<a:theme xmlns:a="http://schemas.openxmlformats.org/drawingml/2006/main" name="28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9.xml><?xml version="1.0" encoding="utf-8"?>
<a:theme xmlns:a="http://schemas.openxmlformats.org/drawingml/2006/main" name="29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5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marL="0" marR="0" indent="0" algn="l" defTabSz="914400" rtl="0" eaLnBrk="1" fontAlgn="auto" latinLnBrk="0" hangingPunct="1">
          <a:lnSpc>
            <a:spcPct val="90000"/>
          </a:lnSpc>
          <a:spcBef>
            <a:spcPct val="0"/>
          </a:spcBef>
          <a:spcAft>
            <a:spcPts val="0"/>
          </a:spcAft>
          <a:buClrTx/>
          <a:buSzTx/>
          <a:buFontTx/>
          <a:buNone/>
          <a:tabLst/>
          <a:defRPr kumimoji="0" sz="2400" b="1" i="0" u="none" strike="noStrike" kern="1200" cap="none" spc="0" normalizeH="0" baseline="0" noProof="0" dirty="0" smtClean="0">
            <a:ln>
              <a:noFill/>
            </a:ln>
            <a:solidFill>
              <a:srgbClr val="000000"/>
            </a:solidFill>
            <a:effectLst/>
            <a:uLnTx/>
            <a:uFillTx/>
            <a:latin typeface="Arial" panose="020B0604020202020204" pitchFamily="34" charset="0"/>
            <a:ea typeface="+mj-ea"/>
            <a:cs typeface="Arial" panose="020B0604020202020204" pitchFamily="34" charset="0"/>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3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6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7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8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9_Custom Design">
  <a:themeElements>
    <a:clrScheme name="ADA Brand Colors">
      <a:dk1>
        <a:srgbClr val="000000"/>
      </a:dk1>
      <a:lt1>
        <a:srgbClr val="FFFFFF"/>
      </a:lt1>
      <a:dk2>
        <a:srgbClr val="000000"/>
      </a:dk2>
      <a:lt2>
        <a:srgbClr val="FFFFFF"/>
      </a:lt2>
      <a:accent1>
        <a:srgbClr val="AA182C"/>
      </a:accent1>
      <a:accent2>
        <a:srgbClr val="EF4238"/>
      </a:accent2>
      <a:accent3>
        <a:srgbClr val="000000"/>
      </a:accent3>
      <a:accent4>
        <a:srgbClr val="F8F8F8"/>
      </a:accent4>
      <a:accent5>
        <a:srgbClr val="FFFFFF"/>
      </a:accent5>
      <a:accent6>
        <a:srgbClr val="AA182C"/>
      </a:accent6>
      <a:hlink>
        <a:srgbClr val="AA182C"/>
      </a:hlink>
      <a:folHlink>
        <a:srgbClr val="EF423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TM10001105[[fn=Crop]]</Template>
  <TotalTime>754</TotalTime>
  <Words>942</Words>
  <Application>Microsoft Office PowerPoint</Application>
  <PresentationFormat>Widescreen</PresentationFormat>
  <Paragraphs>160</Paragraphs>
  <Slides>69</Slides>
  <Notes>2</Notes>
  <HiddenSlides>0</HiddenSlides>
  <MMClips>0</MMClips>
  <ScaleCrop>false</ScaleCrop>
  <HeadingPairs>
    <vt:vector size="6" baseType="variant">
      <vt:variant>
        <vt:lpstr>Fonts Used</vt:lpstr>
      </vt:variant>
      <vt:variant>
        <vt:i4>22</vt:i4>
      </vt:variant>
      <vt:variant>
        <vt:lpstr>Theme</vt:lpstr>
      </vt:variant>
      <vt:variant>
        <vt:i4>29</vt:i4>
      </vt:variant>
      <vt:variant>
        <vt:lpstr>Slide Titles</vt:lpstr>
      </vt:variant>
      <vt:variant>
        <vt:i4>69</vt:i4>
      </vt:variant>
    </vt:vector>
  </HeadingPairs>
  <TitlesOfParts>
    <vt:vector size="120" baseType="lpstr">
      <vt:lpstr>ＭＳ Ｐゴシック</vt:lpstr>
      <vt:lpstr>AdvOT7b515deb</vt:lpstr>
      <vt:lpstr>AdvOT7b515deb+20</vt:lpstr>
      <vt:lpstr>AdvOT7b515deb+fb</vt:lpstr>
      <vt:lpstr>AdvOT8eb9eec2.B</vt:lpstr>
      <vt:lpstr>AdvOT96952d75.I</vt:lpstr>
      <vt:lpstr>AdvPS586B</vt:lpstr>
      <vt:lpstr>AdvPS7DA6</vt:lpstr>
      <vt:lpstr>Aharoni</vt:lpstr>
      <vt:lpstr>Arial</vt:lpstr>
      <vt:lpstr>Arial Rounded MT Bold</vt:lpstr>
      <vt:lpstr>B Nazanin</vt:lpstr>
      <vt:lpstr>Calibri</vt:lpstr>
      <vt:lpstr>Calibri Light</vt:lpstr>
      <vt:lpstr>Franklin Gothic Book</vt:lpstr>
      <vt:lpstr>Helvetica</vt:lpstr>
      <vt:lpstr>Helvetica Neue</vt:lpstr>
      <vt:lpstr>Open Sans</vt:lpstr>
      <vt:lpstr>Roboto</vt:lpstr>
      <vt:lpstr>Times New Roman</vt:lpstr>
      <vt:lpstr>Wingdings</vt:lpstr>
      <vt:lpstr>ヒラギノ角ゴ Pro W3</vt:lpstr>
      <vt:lpstr>Crop</vt:lpstr>
      <vt:lpstr>4_Custom Design</vt:lpstr>
      <vt:lpstr>5_Custom Design</vt:lpstr>
      <vt:lpstr>2_Custom Design</vt:lpstr>
      <vt:lpstr>3_Custom Design</vt:lpstr>
      <vt:lpstr>6_Custom Design</vt:lpstr>
      <vt:lpstr>7_Custom Design</vt:lpstr>
      <vt:lpstr>8_Custom Design</vt:lpstr>
      <vt:lpstr>9_Custom Design</vt:lpstr>
      <vt:lpstr>10_Custom Design</vt:lpstr>
      <vt:lpstr>11_Custom Design</vt:lpstr>
      <vt:lpstr>12_Custom Design</vt:lpstr>
      <vt:lpstr>13_Custom Design</vt:lpstr>
      <vt:lpstr>14_Custom Design</vt:lpstr>
      <vt:lpstr>15_Custom Design</vt:lpstr>
      <vt:lpstr>16_Custom Design</vt:lpstr>
      <vt:lpstr>17_Custom Design</vt:lpstr>
      <vt:lpstr>18_Custom Design</vt:lpstr>
      <vt:lpstr>19_Custom Design</vt:lpstr>
      <vt:lpstr>20_Custom Design</vt:lpstr>
      <vt:lpstr>21_Custom Design</vt:lpstr>
      <vt:lpstr>22_Custom Design</vt:lpstr>
      <vt:lpstr>23_Custom Design</vt:lpstr>
      <vt:lpstr>24_Custom Design</vt:lpstr>
      <vt:lpstr>25_Custom Design</vt:lpstr>
      <vt:lpstr>26_Custom Design</vt:lpstr>
      <vt:lpstr>27_Custom Design</vt:lpstr>
      <vt:lpstr>28_Custom Design</vt:lpstr>
      <vt:lpstr>29_Custom Design</vt:lpstr>
      <vt:lpstr>PowerPoint Presentation</vt:lpstr>
      <vt:lpstr>PowerPoint Presentation</vt:lpstr>
      <vt:lpstr>        American diabetes association  Standards  of Medical  Care in diabetes — 2020</vt:lpstr>
      <vt:lpstr>Care Delivery Systems.</vt:lpstr>
      <vt:lpstr>Section 2.   Classification and Diagnosis of Diabetes</vt:lpstr>
      <vt:lpstr>Classification:</vt:lpstr>
      <vt:lpstr>PowerPoint Presentation</vt:lpstr>
      <vt:lpstr>A1C</vt:lpstr>
      <vt:lpstr>A1C (continued)</vt:lpstr>
      <vt:lpstr>Screening</vt:lpstr>
      <vt:lpstr>PowerPoint Presentation</vt:lpstr>
      <vt:lpstr>PowerPoint Presentation</vt:lpstr>
      <vt:lpstr>Cystic Fibrosis-Related Diabetes</vt:lpstr>
      <vt:lpstr>GDM</vt:lpstr>
      <vt:lpstr>Gestational Diabetes Mellitus</vt:lpstr>
      <vt:lpstr>Gestational Diabetes Mellitus  (continued)</vt:lpstr>
      <vt:lpstr>PowerPoint Presentation</vt:lpstr>
      <vt:lpstr>PowerPoint Presentation</vt:lpstr>
      <vt:lpstr>Prevention or Delay of Type 2 Diabetes</vt:lpstr>
      <vt:lpstr>Lifestyle  Interventions</vt:lpstr>
      <vt:lpstr>Pharmacologic Interventions</vt:lpstr>
      <vt:lpstr>PowerPoint Presentation</vt:lpstr>
      <vt:lpstr>Immunizations</vt:lpstr>
      <vt:lpstr>Immunizations (continued)</vt:lpstr>
      <vt:lpstr>PowerPoint Presentation</vt:lpstr>
      <vt:lpstr>FX</vt:lpstr>
      <vt:lpstr>FX  ( cont. )</vt:lpstr>
      <vt:lpstr>Medical  nutrition  therapy  recommendations</vt:lpstr>
      <vt:lpstr>Carbohydrates</vt:lpstr>
      <vt:lpstr>Glucose  Assessment</vt:lpstr>
      <vt:lpstr>PowerPoint Presentation</vt:lpstr>
      <vt:lpstr>PowerPoint Presentation</vt:lpstr>
      <vt:lpstr>PowerPoint Presentation</vt:lpstr>
      <vt:lpstr>Hypoglycemia  Treatment</vt:lpstr>
      <vt:lpstr>PowerPoint Presentation</vt:lpstr>
      <vt:lpstr>CGM</vt:lpstr>
      <vt:lpstr>PowerPoint Presentation</vt:lpstr>
      <vt:lpstr>PowerPoint Presentation</vt:lpstr>
      <vt:lpstr>PowerPoint Presentation</vt:lpstr>
      <vt:lpstr>PowerPoint Presentation</vt:lpstr>
      <vt:lpstr>PowerPoint Presentation</vt:lpstr>
      <vt:lpstr>PowerPoint Presentation</vt:lpstr>
      <vt:lpstr>Pharmacologic Therapy for Type 2 Diabetes</vt:lpstr>
      <vt:lpstr>Pharmacologic Therapy for Type 2 Diabetes (continued)</vt:lpstr>
      <vt:lpstr>PowerPoint Presentation</vt:lpstr>
      <vt:lpstr>Pharmacologic Therapy for Type 2 Diabetes (continued)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HTN</vt:lpstr>
      <vt:lpstr>HTN &amp; Pregnancy</vt:lpstr>
      <vt:lpstr>ACE Inh.  &amp;  ARBs</vt:lpstr>
      <vt:lpstr>PowerPoint Presentation</vt:lpstr>
      <vt:lpstr>PowerPoint Presentation</vt:lpstr>
      <vt:lpstr>PowerPoint Presentation</vt:lpstr>
      <vt:lpstr>Treatment of Other Lipoprotein Fractions or Targets</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American diabetes association  Standards  of Medical  Care in diabetes — 2020</dc:title>
  <dc:creator>Amirreza.Goharian</dc:creator>
  <cp:lastModifiedBy>Amirreza.Goharian</cp:lastModifiedBy>
  <cp:revision>62</cp:revision>
  <dcterms:created xsi:type="dcterms:W3CDTF">2020-01-02T13:11:53Z</dcterms:created>
  <dcterms:modified xsi:type="dcterms:W3CDTF">2020-01-06T21:23:50Z</dcterms:modified>
</cp:coreProperties>
</file>