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4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325" r:id="rId13"/>
    <p:sldId id="327" r:id="rId14"/>
    <p:sldId id="32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328" r:id="rId30"/>
    <p:sldId id="329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30" r:id="rId63"/>
    <p:sldId id="313" r:id="rId64"/>
    <p:sldId id="314" r:id="rId65"/>
    <p:sldId id="315" r:id="rId66"/>
    <p:sldId id="319" r:id="rId67"/>
    <p:sldId id="320" r:id="rId68"/>
    <p:sldId id="321" r:id="rId69"/>
    <p:sldId id="322" r:id="rId70"/>
    <p:sldId id="323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39" d="100"/>
          <a:sy n="39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F16-7678-5144-A15C-13221E60C0B9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0924-4B13-334A-A541-234EBB6F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84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F16-7678-5144-A15C-13221E60C0B9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0924-4B13-334A-A541-234EBB6F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87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F16-7678-5144-A15C-13221E60C0B9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0924-4B13-334A-A541-234EBB6F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2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F16-7678-5144-A15C-13221E60C0B9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0924-4B13-334A-A541-234EBB6F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31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F16-7678-5144-A15C-13221E60C0B9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0924-4B13-334A-A541-234EBB6F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5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F16-7678-5144-A15C-13221E60C0B9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0924-4B13-334A-A541-234EBB6F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97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F16-7678-5144-A15C-13221E60C0B9}" type="datetimeFigureOut">
              <a:rPr lang="en-US" smtClean="0"/>
              <a:t>11/5/18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0924-4B13-334A-A541-234EBB6F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88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F16-7678-5144-A15C-13221E60C0B9}" type="datetimeFigureOut">
              <a:rPr lang="en-US" smtClean="0"/>
              <a:t>11/5/18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0924-4B13-334A-A541-234EBB6F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F16-7678-5144-A15C-13221E60C0B9}" type="datetimeFigureOut">
              <a:rPr lang="en-US" smtClean="0"/>
              <a:t>11/5/18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0924-4B13-334A-A541-234EBB6F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2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F16-7678-5144-A15C-13221E60C0B9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0924-4B13-334A-A541-234EBB6F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0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F16-7678-5144-A15C-13221E60C0B9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0924-4B13-334A-A541-234EBB6F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87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EBF16-7678-5144-A15C-13221E60C0B9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30924-4B13-334A-A541-234EBB6F9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7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0163"/>
            <a:ext cx="7772400" cy="3140126"/>
          </a:xfrm>
        </p:spPr>
        <p:txBody>
          <a:bodyPr>
            <a:noAutofit/>
          </a:bodyPr>
          <a:lstStyle/>
          <a:p>
            <a:r>
              <a:rPr lang="en-US" sz="6000" dirty="0" smtClean="0"/>
              <a:t>ACROMEGALY:</a:t>
            </a:r>
            <a:br>
              <a:rPr lang="en-US" sz="6000" dirty="0" smtClean="0"/>
            </a:br>
            <a:r>
              <a:rPr lang="en-US" sz="6000" dirty="0" smtClean="0"/>
              <a:t>Optimal Management After Surgery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7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1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934"/>
          <a:stretch/>
        </p:blipFill>
        <p:spPr>
          <a:xfrm>
            <a:off x="457200" y="0"/>
            <a:ext cx="8229600" cy="7014207"/>
          </a:xfrm>
        </p:spPr>
      </p:pic>
    </p:spTree>
    <p:extLst>
      <p:ext uri="{BB962C8B-B14F-4D97-AF65-F5344CB8AC3E}">
        <p14:creationId xmlns:p14="http://schemas.microsoft.com/office/powerpoint/2010/main" val="597778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1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12" b="1408"/>
          <a:stretch/>
        </p:blipFill>
        <p:spPr>
          <a:xfrm>
            <a:off x="457200" y="133546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308813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8-11-04 at 11.46.46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4638"/>
            <a:ext cx="9144000" cy="5851526"/>
          </a:xfrm>
        </p:spPr>
      </p:pic>
      <p:sp>
        <p:nvSpPr>
          <p:cNvPr id="6" name="Rectangle 5"/>
          <p:cNvSpPr/>
          <p:nvPr/>
        </p:nvSpPr>
        <p:spPr>
          <a:xfrm>
            <a:off x="2286000" y="6197138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aseline="30000" dirty="0" err="1"/>
              <a:t>NATuRE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REvIEWS</a:t>
            </a:r>
            <a:r>
              <a:rPr lang="en-US" sz="2400" baseline="30000" dirty="0"/>
              <a:t> | </a:t>
            </a:r>
            <a:r>
              <a:rPr lang="en-US" sz="2400" baseline="30000" dirty="0" err="1"/>
              <a:t>EndoCrinoloGy</a:t>
            </a:r>
            <a:endParaRPr lang="en-US" sz="2400" baseline="30000" dirty="0"/>
          </a:p>
          <a:p>
            <a:r>
              <a:rPr lang="en-US" sz="2400" baseline="30000" dirty="0" err="1"/>
              <a:t>voluME</a:t>
            </a:r>
            <a:r>
              <a:rPr lang="en-US" sz="2400" baseline="30000" dirty="0"/>
              <a:t> 14 | SEPTEMBER 2018 </a:t>
            </a:r>
            <a:r>
              <a:rPr lang="en-US" baseline="30000" dirty="0"/>
              <a:t>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69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8-11-05 at 12.00.13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71" b="1171"/>
          <a:stretch/>
        </p:blipFill>
        <p:spPr>
          <a:xfrm>
            <a:off x="0" y="274638"/>
            <a:ext cx="9144000" cy="6216650"/>
          </a:xfrm>
        </p:spPr>
      </p:pic>
    </p:spTree>
    <p:extLst>
      <p:ext uri="{BB962C8B-B14F-4D97-AF65-F5344CB8AC3E}">
        <p14:creationId xmlns:p14="http://schemas.microsoft.com/office/powerpoint/2010/main" val="266627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8-11-04 at 11.41.40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r="911"/>
          <a:stretch/>
        </p:blipFill>
        <p:spPr>
          <a:xfrm>
            <a:off x="0" y="274638"/>
            <a:ext cx="9144000" cy="5851525"/>
          </a:xfrm>
        </p:spPr>
      </p:pic>
    </p:spTree>
    <p:extLst>
      <p:ext uri="{BB962C8B-B14F-4D97-AF65-F5344CB8AC3E}">
        <p14:creationId xmlns:p14="http://schemas.microsoft.com/office/powerpoint/2010/main" val="51552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1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74"/>
          <a:stretch/>
        </p:blipFill>
        <p:spPr>
          <a:xfrm>
            <a:off x="457200" y="274638"/>
            <a:ext cx="8229600" cy="6759725"/>
          </a:xfrm>
        </p:spPr>
      </p:pic>
    </p:spTree>
    <p:extLst>
      <p:ext uri="{BB962C8B-B14F-4D97-AF65-F5344CB8AC3E}">
        <p14:creationId xmlns:p14="http://schemas.microsoft.com/office/powerpoint/2010/main" val="3611176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1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576"/>
          <a:stretch/>
        </p:blipFill>
        <p:spPr>
          <a:xfrm>
            <a:off x="457200" y="274638"/>
            <a:ext cx="8229600" cy="6779881"/>
          </a:xfrm>
        </p:spPr>
      </p:pic>
    </p:spTree>
    <p:extLst>
      <p:ext uri="{BB962C8B-B14F-4D97-AF65-F5344CB8AC3E}">
        <p14:creationId xmlns:p14="http://schemas.microsoft.com/office/powerpoint/2010/main" val="24866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1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3319918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227989" y="274638"/>
            <a:ext cx="8916011" cy="6583362"/>
          </a:xfrm>
        </p:spPr>
      </p:pic>
    </p:spTree>
    <p:extLst>
      <p:ext uri="{BB962C8B-B14F-4D97-AF65-F5344CB8AC3E}">
        <p14:creationId xmlns:p14="http://schemas.microsoft.com/office/powerpoint/2010/main" val="3853541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1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258528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3952" b="-1512"/>
          <a:stretch/>
        </p:blipFill>
        <p:spPr>
          <a:xfrm>
            <a:off x="457200" y="274638"/>
            <a:ext cx="8229600" cy="6779881"/>
          </a:xfrm>
        </p:spPr>
      </p:pic>
    </p:spTree>
    <p:extLst>
      <p:ext uri="{BB962C8B-B14F-4D97-AF65-F5344CB8AC3E}">
        <p14:creationId xmlns:p14="http://schemas.microsoft.com/office/powerpoint/2010/main" val="2057164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1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117100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1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8"/>
          <a:stretch/>
        </p:blipFill>
        <p:spPr>
          <a:xfrm>
            <a:off x="457200" y="274638"/>
            <a:ext cx="8229600" cy="6175208"/>
          </a:xfrm>
        </p:spPr>
      </p:pic>
    </p:spTree>
    <p:extLst>
      <p:ext uri="{BB962C8B-B14F-4D97-AF65-F5344CB8AC3E}">
        <p14:creationId xmlns:p14="http://schemas.microsoft.com/office/powerpoint/2010/main" val="1530281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156676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71"/>
          <a:stretch/>
        </p:blipFill>
        <p:spPr>
          <a:xfrm>
            <a:off x="457200" y="274638"/>
            <a:ext cx="8229600" cy="6739569"/>
          </a:xfrm>
        </p:spPr>
      </p:pic>
    </p:spTree>
    <p:extLst>
      <p:ext uri="{BB962C8B-B14F-4D97-AF65-F5344CB8AC3E}">
        <p14:creationId xmlns:p14="http://schemas.microsoft.com/office/powerpoint/2010/main" val="2484347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155054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74"/>
          <a:stretch/>
        </p:blipFill>
        <p:spPr>
          <a:xfrm>
            <a:off x="457200" y="274638"/>
            <a:ext cx="8229600" cy="6759725"/>
          </a:xfrm>
        </p:spPr>
      </p:pic>
    </p:spTree>
    <p:extLst>
      <p:ext uri="{BB962C8B-B14F-4D97-AF65-F5344CB8AC3E}">
        <p14:creationId xmlns:p14="http://schemas.microsoft.com/office/powerpoint/2010/main" val="125096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74"/>
          <a:stretch/>
        </p:blipFill>
        <p:spPr>
          <a:xfrm>
            <a:off x="457200" y="274638"/>
            <a:ext cx="8229600" cy="6759725"/>
          </a:xfrm>
        </p:spPr>
      </p:pic>
    </p:spTree>
    <p:extLst>
      <p:ext uri="{BB962C8B-B14F-4D97-AF65-F5344CB8AC3E}">
        <p14:creationId xmlns:p14="http://schemas.microsoft.com/office/powerpoint/2010/main" val="191706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576"/>
          <a:stretch/>
        </p:blipFill>
        <p:spPr>
          <a:xfrm>
            <a:off x="457200" y="173858"/>
            <a:ext cx="8229600" cy="6779881"/>
          </a:xfrm>
        </p:spPr>
      </p:pic>
    </p:spTree>
    <p:extLst>
      <p:ext uri="{BB962C8B-B14F-4D97-AF65-F5344CB8AC3E}">
        <p14:creationId xmlns:p14="http://schemas.microsoft.com/office/powerpoint/2010/main" val="47174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877"/>
          <a:stretch/>
        </p:blipFill>
        <p:spPr>
          <a:xfrm>
            <a:off x="457200" y="133546"/>
            <a:ext cx="8229600" cy="6800037"/>
          </a:xfrm>
        </p:spPr>
      </p:pic>
    </p:spTree>
    <p:extLst>
      <p:ext uri="{BB962C8B-B14F-4D97-AF65-F5344CB8AC3E}">
        <p14:creationId xmlns:p14="http://schemas.microsoft.com/office/powerpoint/2010/main" val="272255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8-11-05 at 10.09.52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3" b="-2785"/>
          <a:stretch/>
        </p:blipFill>
        <p:spPr>
          <a:xfrm>
            <a:off x="457200" y="0"/>
            <a:ext cx="8229600" cy="6512047"/>
          </a:xfrm>
        </p:spPr>
      </p:pic>
    </p:spTree>
    <p:extLst>
      <p:ext uri="{BB962C8B-B14F-4D97-AF65-F5344CB8AC3E}">
        <p14:creationId xmlns:p14="http://schemas.microsoft.com/office/powerpoint/2010/main" val="307921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1697394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8-11-05 at 10.10.1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28" r="-11328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3199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784"/>
          <a:stretch/>
        </p:blipFill>
        <p:spPr>
          <a:xfrm>
            <a:off x="457200" y="133546"/>
            <a:ext cx="8229600" cy="6860504"/>
          </a:xfrm>
        </p:spPr>
      </p:pic>
    </p:spTree>
    <p:extLst>
      <p:ext uri="{BB962C8B-B14F-4D97-AF65-F5344CB8AC3E}">
        <p14:creationId xmlns:p14="http://schemas.microsoft.com/office/powerpoint/2010/main" val="2639253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386"/>
          <a:stretch/>
        </p:blipFill>
        <p:spPr>
          <a:xfrm>
            <a:off x="457200" y="113390"/>
            <a:ext cx="8229600" cy="6900815"/>
          </a:xfrm>
        </p:spPr>
      </p:pic>
    </p:spTree>
    <p:extLst>
      <p:ext uri="{BB962C8B-B14F-4D97-AF65-F5344CB8AC3E}">
        <p14:creationId xmlns:p14="http://schemas.microsoft.com/office/powerpoint/2010/main" val="73357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39" b="-855"/>
          <a:stretch/>
        </p:blipFill>
        <p:spPr>
          <a:xfrm>
            <a:off x="457200" y="274638"/>
            <a:ext cx="8229600" cy="6437246"/>
          </a:xfrm>
        </p:spPr>
      </p:pic>
    </p:spTree>
    <p:extLst>
      <p:ext uri="{BB962C8B-B14F-4D97-AF65-F5344CB8AC3E}">
        <p14:creationId xmlns:p14="http://schemas.microsoft.com/office/powerpoint/2010/main" val="23534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178480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576"/>
          <a:stretch/>
        </p:blipFill>
        <p:spPr>
          <a:xfrm>
            <a:off x="457200" y="274638"/>
            <a:ext cx="8229600" cy="6779881"/>
          </a:xfrm>
        </p:spPr>
      </p:pic>
    </p:spTree>
    <p:extLst>
      <p:ext uri="{BB962C8B-B14F-4D97-AF65-F5344CB8AC3E}">
        <p14:creationId xmlns:p14="http://schemas.microsoft.com/office/powerpoint/2010/main" val="3585029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2828929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240664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1345931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283793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56" t="1" r="-5556" b="-2482"/>
          <a:stretch/>
        </p:blipFill>
        <p:spPr>
          <a:xfrm>
            <a:off x="0" y="113390"/>
            <a:ext cx="9144000" cy="6840348"/>
          </a:xfrm>
        </p:spPr>
      </p:pic>
    </p:spTree>
    <p:extLst>
      <p:ext uri="{BB962C8B-B14F-4D97-AF65-F5344CB8AC3E}">
        <p14:creationId xmlns:p14="http://schemas.microsoft.com/office/powerpoint/2010/main" val="193253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309082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422889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50584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68"/>
          <a:stretch/>
        </p:blipFill>
        <p:spPr>
          <a:xfrm>
            <a:off x="457200" y="274639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122758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4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186846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4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296837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4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1752268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4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423168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4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6" t="7040" r="1"/>
          <a:stretch/>
        </p:blipFill>
        <p:spPr>
          <a:xfrm>
            <a:off x="161261" y="-161246"/>
            <a:ext cx="8525539" cy="7019246"/>
          </a:xfrm>
        </p:spPr>
      </p:pic>
    </p:spTree>
    <p:extLst>
      <p:ext uri="{BB962C8B-B14F-4D97-AF65-F5344CB8AC3E}">
        <p14:creationId xmlns:p14="http://schemas.microsoft.com/office/powerpoint/2010/main" val="3771724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4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"/>
          <a:stretch/>
        </p:blipFill>
        <p:spPr>
          <a:xfrm>
            <a:off x="457200" y="363155"/>
            <a:ext cx="8229600" cy="6494845"/>
          </a:xfrm>
        </p:spPr>
      </p:pic>
    </p:spTree>
    <p:extLst>
      <p:ext uri="{BB962C8B-B14F-4D97-AF65-F5344CB8AC3E}">
        <p14:creationId xmlns:p14="http://schemas.microsoft.com/office/powerpoint/2010/main" val="293423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4115" r="-5556" b="-1576"/>
          <a:stretch/>
        </p:blipFill>
        <p:spPr>
          <a:xfrm>
            <a:off x="457200" y="0"/>
            <a:ext cx="8686800" cy="7054519"/>
          </a:xfrm>
        </p:spPr>
      </p:pic>
    </p:spTree>
    <p:extLst>
      <p:ext uri="{BB962C8B-B14F-4D97-AF65-F5344CB8AC3E}">
        <p14:creationId xmlns:p14="http://schemas.microsoft.com/office/powerpoint/2010/main" val="2079604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4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204934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4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68501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4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8" b="-8492"/>
          <a:stretch/>
        </p:blipFill>
        <p:spPr>
          <a:xfrm>
            <a:off x="457200" y="0"/>
            <a:ext cx="8229600" cy="6858000"/>
          </a:xfrm>
        </p:spPr>
      </p:pic>
    </p:spTree>
    <p:extLst>
      <p:ext uri="{BB962C8B-B14F-4D97-AF65-F5344CB8AC3E}">
        <p14:creationId xmlns:p14="http://schemas.microsoft.com/office/powerpoint/2010/main" val="3868229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4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7" b="1401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405814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40" b="1480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78797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116209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287781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71"/>
          <a:stretch/>
        </p:blipFill>
        <p:spPr>
          <a:xfrm>
            <a:off x="457200" y="274638"/>
            <a:ext cx="8229600" cy="6739569"/>
          </a:xfrm>
        </p:spPr>
      </p:pic>
    </p:spTree>
    <p:extLst>
      <p:ext uri="{BB962C8B-B14F-4D97-AF65-F5344CB8AC3E}">
        <p14:creationId xmlns:p14="http://schemas.microsoft.com/office/powerpoint/2010/main" val="1942005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77827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320915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71"/>
          <a:stretch/>
        </p:blipFill>
        <p:spPr>
          <a:xfrm>
            <a:off x="457200" y="274638"/>
            <a:ext cx="8229600" cy="6739569"/>
          </a:xfrm>
        </p:spPr>
      </p:pic>
    </p:spTree>
    <p:extLst>
      <p:ext uri="{BB962C8B-B14F-4D97-AF65-F5344CB8AC3E}">
        <p14:creationId xmlns:p14="http://schemas.microsoft.com/office/powerpoint/2010/main" val="889263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269502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4" b="1413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203156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8-11-05 at 11.37.08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>
          <a:xfrm>
            <a:off x="0" y="274638"/>
            <a:ext cx="9144000" cy="5851525"/>
          </a:xfrm>
        </p:spPr>
      </p:pic>
    </p:spTree>
    <p:extLst>
      <p:ext uri="{BB962C8B-B14F-4D97-AF65-F5344CB8AC3E}">
        <p14:creationId xmlns:p14="http://schemas.microsoft.com/office/powerpoint/2010/main" val="421827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71"/>
          <a:stretch/>
        </p:blipFill>
        <p:spPr>
          <a:xfrm>
            <a:off x="457200" y="274638"/>
            <a:ext cx="8229600" cy="6739569"/>
          </a:xfrm>
        </p:spPr>
      </p:pic>
    </p:spTree>
    <p:extLst>
      <p:ext uri="{BB962C8B-B14F-4D97-AF65-F5344CB8AC3E}">
        <p14:creationId xmlns:p14="http://schemas.microsoft.com/office/powerpoint/2010/main" val="370583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74"/>
          <a:stretch/>
        </p:blipFill>
        <p:spPr>
          <a:xfrm>
            <a:off x="457200" y="274638"/>
            <a:ext cx="8229600" cy="6759725"/>
          </a:xfrm>
        </p:spPr>
      </p:pic>
    </p:spTree>
    <p:extLst>
      <p:ext uri="{BB962C8B-B14F-4D97-AF65-F5344CB8AC3E}">
        <p14:creationId xmlns:p14="http://schemas.microsoft.com/office/powerpoint/2010/main" val="1134314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576"/>
          <a:stretch/>
        </p:blipFill>
        <p:spPr>
          <a:xfrm>
            <a:off x="457200" y="274638"/>
            <a:ext cx="8229600" cy="6779881"/>
          </a:xfrm>
        </p:spPr>
      </p:pic>
    </p:spTree>
    <p:extLst>
      <p:ext uri="{BB962C8B-B14F-4D97-AF65-F5344CB8AC3E}">
        <p14:creationId xmlns:p14="http://schemas.microsoft.com/office/powerpoint/2010/main" val="3554928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71"/>
          <a:stretch/>
        </p:blipFill>
        <p:spPr>
          <a:xfrm>
            <a:off x="457200" y="274638"/>
            <a:ext cx="8229600" cy="6739569"/>
          </a:xfrm>
        </p:spPr>
      </p:pic>
    </p:spTree>
    <p:extLst>
      <p:ext uri="{BB962C8B-B14F-4D97-AF65-F5344CB8AC3E}">
        <p14:creationId xmlns:p14="http://schemas.microsoft.com/office/powerpoint/2010/main" val="1955584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399764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18365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180"/>
          <a:stretch/>
        </p:blipFill>
        <p:spPr>
          <a:xfrm>
            <a:off x="457200" y="113390"/>
            <a:ext cx="8229600" cy="6820192"/>
          </a:xfrm>
        </p:spPr>
      </p:pic>
    </p:spTree>
    <p:extLst>
      <p:ext uri="{BB962C8B-B14F-4D97-AF65-F5344CB8AC3E}">
        <p14:creationId xmlns:p14="http://schemas.microsoft.com/office/powerpoint/2010/main" val="131246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576"/>
          <a:stretch/>
        </p:blipFill>
        <p:spPr>
          <a:xfrm>
            <a:off x="457200" y="73078"/>
            <a:ext cx="8229600" cy="6779881"/>
          </a:xfrm>
        </p:spPr>
      </p:pic>
    </p:spTree>
    <p:extLst>
      <p:ext uri="{BB962C8B-B14F-4D97-AF65-F5344CB8AC3E}">
        <p14:creationId xmlns:p14="http://schemas.microsoft.com/office/powerpoint/2010/main" val="127158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128868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784"/>
          <a:stretch/>
        </p:blipFill>
        <p:spPr>
          <a:xfrm>
            <a:off x="457200" y="113390"/>
            <a:ext cx="8229600" cy="6860504"/>
          </a:xfrm>
        </p:spPr>
      </p:pic>
    </p:spTree>
    <p:extLst>
      <p:ext uri="{BB962C8B-B14F-4D97-AF65-F5344CB8AC3E}">
        <p14:creationId xmlns:p14="http://schemas.microsoft.com/office/powerpoint/2010/main" val="260430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1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74"/>
          <a:stretch/>
        </p:blipFill>
        <p:spPr>
          <a:xfrm>
            <a:off x="457200" y="274638"/>
            <a:ext cx="8229600" cy="6779881"/>
          </a:xfrm>
        </p:spPr>
      </p:pic>
    </p:spTree>
    <p:extLst>
      <p:ext uri="{BB962C8B-B14F-4D97-AF65-F5344CB8AC3E}">
        <p14:creationId xmlns:p14="http://schemas.microsoft.com/office/powerpoint/2010/main" val="223157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12</Words>
  <Application>Microsoft Macintosh PowerPoint</Application>
  <PresentationFormat>On-screen Show (4:3)</PresentationFormat>
  <Paragraphs>3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ACROMEGALY: Optimal Management After Surgery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Rezvanian</dc:creator>
  <cp:lastModifiedBy>Dr. Rezvanian</cp:lastModifiedBy>
  <cp:revision>11</cp:revision>
  <dcterms:created xsi:type="dcterms:W3CDTF">2018-05-24T13:46:22Z</dcterms:created>
  <dcterms:modified xsi:type="dcterms:W3CDTF">2018-11-05T20:09:29Z</dcterms:modified>
</cp:coreProperties>
</file>