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0"/>
  </p:notesMasterIdLst>
  <p:handoutMasterIdLst>
    <p:handoutMasterId r:id="rId121"/>
  </p:handoutMasterIdLst>
  <p:sldIdLst>
    <p:sldId id="391" r:id="rId2"/>
    <p:sldId id="363" r:id="rId3"/>
    <p:sldId id="406" r:id="rId4"/>
    <p:sldId id="407" r:id="rId5"/>
    <p:sldId id="574" r:id="rId6"/>
    <p:sldId id="420" r:id="rId7"/>
    <p:sldId id="418" r:id="rId8"/>
    <p:sldId id="408" r:id="rId9"/>
    <p:sldId id="554" r:id="rId10"/>
    <p:sldId id="565" r:id="rId11"/>
    <p:sldId id="409" r:id="rId12"/>
    <p:sldId id="417" r:id="rId13"/>
    <p:sldId id="413" r:id="rId14"/>
    <p:sldId id="416" r:id="rId15"/>
    <p:sldId id="410" r:id="rId16"/>
    <p:sldId id="381" r:id="rId17"/>
    <p:sldId id="426" r:id="rId18"/>
    <p:sldId id="427" r:id="rId19"/>
    <p:sldId id="428" r:id="rId20"/>
    <p:sldId id="425" r:id="rId21"/>
    <p:sldId id="371" r:id="rId22"/>
    <p:sldId id="432" r:id="rId23"/>
    <p:sldId id="575" r:id="rId24"/>
    <p:sldId id="576" r:id="rId25"/>
    <p:sldId id="570" r:id="rId26"/>
    <p:sldId id="571" r:id="rId27"/>
    <p:sldId id="437" r:id="rId28"/>
    <p:sldId id="455" r:id="rId29"/>
    <p:sldId id="439" r:id="rId30"/>
    <p:sldId id="440" r:id="rId31"/>
    <p:sldId id="442" r:id="rId32"/>
    <p:sldId id="444" r:id="rId33"/>
    <p:sldId id="445" r:id="rId34"/>
    <p:sldId id="447" r:id="rId35"/>
    <p:sldId id="446" r:id="rId36"/>
    <p:sldId id="459" r:id="rId37"/>
    <p:sldId id="449" r:id="rId38"/>
    <p:sldId id="436" r:id="rId39"/>
    <p:sldId id="431" r:id="rId40"/>
    <p:sldId id="460" r:id="rId41"/>
    <p:sldId id="450" r:id="rId42"/>
    <p:sldId id="468" r:id="rId43"/>
    <p:sldId id="470" r:id="rId44"/>
    <p:sldId id="462" r:id="rId45"/>
    <p:sldId id="463" r:id="rId46"/>
    <p:sldId id="451" r:id="rId47"/>
    <p:sldId id="454" r:id="rId48"/>
    <p:sldId id="578" r:id="rId49"/>
    <p:sldId id="579" r:id="rId50"/>
    <p:sldId id="580" r:id="rId51"/>
    <p:sldId id="476" r:id="rId52"/>
    <p:sldId id="477" r:id="rId53"/>
    <p:sldId id="478" r:id="rId54"/>
    <p:sldId id="479" r:id="rId55"/>
    <p:sldId id="480" r:id="rId56"/>
    <p:sldId id="482" r:id="rId57"/>
    <p:sldId id="481" r:id="rId58"/>
    <p:sldId id="484" r:id="rId59"/>
    <p:sldId id="490" r:id="rId60"/>
    <p:sldId id="485" r:id="rId61"/>
    <p:sldId id="497" r:id="rId62"/>
    <p:sldId id="498" r:id="rId63"/>
    <p:sldId id="499" r:id="rId64"/>
    <p:sldId id="491" r:id="rId65"/>
    <p:sldId id="500" r:id="rId66"/>
    <p:sldId id="501" r:id="rId67"/>
    <p:sldId id="486" r:id="rId68"/>
    <p:sldId id="502" r:id="rId69"/>
    <p:sldId id="503" r:id="rId70"/>
    <p:sldId id="492" r:id="rId71"/>
    <p:sldId id="507" r:id="rId72"/>
    <p:sldId id="506" r:id="rId73"/>
    <p:sldId id="509" r:id="rId74"/>
    <p:sldId id="510" r:id="rId75"/>
    <p:sldId id="511" r:id="rId76"/>
    <p:sldId id="512" r:id="rId77"/>
    <p:sldId id="516" r:id="rId78"/>
    <p:sldId id="517" r:id="rId79"/>
    <p:sldId id="581" r:id="rId80"/>
    <p:sldId id="513" r:id="rId81"/>
    <p:sldId id="520" r:id="rId82"/>
    <p:sldId id="521" r:id="rId83"/>
    <p:sldId id="523" r:id="rId84"/>
    <p:sldId id="527" r:id="rId85"/>
    <p:sldId id="528" r:id="rId86"/>
    <p:sldId id="531" r:id="rId87"/>
    <p:sldId id="532" r:id="rId88"/>
    <p:sldId id="514" r:id="rId89"/>
    <p:sldId id="534" r:id="rId90"/>
    <p:sldId id="535" r:id="rId91"/>
    <p:sldId id="536" r:id="rId92"/>
    <p:sldId id="537" r:id="rId93"/>
    <p:sldId id="538" r:id="rId94"/>
    <p:sldId id="539" r:id="rId95"/>
    <p:sldId id="540" r:id="rId96"/>
    <p:sldId id="541" r:id="rId97"/>
    <p:sldId id="542" r:id="rId98"/>
    <p:sldId id="543" r:id="rId99"/>
    <p:sldId id="544" r:id="rId100"/>
    <p:sldId id="545" r:id="rId101"/>
    <p:sldId id="547" r:id="rId102"/>
    <p:sldId id="493" r:id="rId103"/>
    <p:sldId id="495" r:id="rId104"/>
    <p:sldId id="496" r:id="rId105"/>
    <p:sldId id="548" r:id="rId106"/>
    <p:sldId id="549" r:id="rId107"/>
    <p:sldId id="550" r:id="rId108"/>
    <p:sldId id="567" r:id="rId109"/>
    <p:sldId id="552" r:id="rId110"/>
    <p:sldId id="553" r:id="rId111"/>
    <p:sldId id="556" r:id="rId112"/>
    <p:sldId id="555" r:id="rId113"/>
    <p:sldId id="557" r:id="rId114"/>
    <p:sldId id="558" r:id="rId115"/>
    <p:sldId id="559" r:id="rId116"/>
    <p:sldId id="560" r:id="rId117"/>
    <p:sldId id="563" r:id="rId118"/>
    <p:sldId id="564" r:id="rId119"/>
  </p:sldIdLst>
  <p:sldSz cx="12192000" cy="6858000"/>
  <p:notesSz cx="6858000" cy="9144000"/>
  <p:embeddedFontLst>
    <p:embeddedFont>
      <p:font typeface="STXihei" panose="020B0604020202020204" charset="-122"/>
      <p:regular r:id="rId122"/>
    </p:embeddedFont>
    <p:embeddedFont>
      <p:font typeface="Tempus Sans ITC" panose="04020404030D07020202" pitchFamily="82" charset="0"/>
      <p:regular r:id="rId123"/>
    </p:embeddedFont>
    <p:embeddedFont>
      <p:font typeface="Calibri" panose="020F0502020204030204" pitchFamily="34" charset="0"/>
      <p:regular r:id="rId124"/>
      <p:bold r:id="rId125"/>
      <p:italic r:id="rId126"/>
      <p:boldItalic r:id="rId127"/>
    </p:embeddedFont>
    <p:embeddedFont>
      <p:font typeface="黑体" panose="02010609060101010101" pitchFamily="49" charset="-122"/>
      <p:regular r:id="rId128"/>
    </p:embeddedFont>
    <p:embeddedFont>
      <p:font typeface="SimSun" panose="02010600030101010101" pitchFamily="2" charset="-122"/>
      <p:regular r:id="rId129"/>
    </p:embeddedFont>
    <p:embeddedFont>
      <p:font typeface="Segoe UI Light" panose="020B0502040204020203" pitchFamily="34" charset="0"/>
      <p:regular r:id="rId130"/>
      <p:italic r:id="rId131"/>
    </p:embeddedFont>
    <p:embeddedFont>
      <p:font typeface="SimSun" panose="02010600030101010101" pitchFamily="2" charset="-122"/>
      <p:regular r:id="rId129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46C"/>
    <a:srgbClr val="262626"/>
    <a:srgbClr val="F4ECDE"/>
    <a:srgbClr val="EED055"/>
    <a:srgbClr val="FCFCFC"/>
    <a:srgbClr val="00C07C"/>
    <a:srgbClr val="9ED65A"/>
    <a:srgbClr val="00C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67" autoAdjust="0"/>
    <p:restoredTop sz="89956" autoAdjust="0"/>
  </p:normalViewPr>
  <p:slideViewPr>
    <p:cSldViewPr snapToGrid="0">
      <p:cViewPr varScale="1">
        <p:scale>
          <a:sx n="75" d="100"/>
          <a:sy n="75" d="100"/>
        </p:scale>
        <p:origin x="6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2.fntdata"/><Relationship Id="rId128" Type="http://schemas.openxmlformats.org/officeDocument/2006/relationships/font" Target="fonts/font7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font" Target="fonts/font3.fntdata"/><Relationship Id="rId129" Type="http://schemas.openxmlformats.org/officeDocument/2006/relationships/font" Target="fonts/font8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font" Target="fonts/font9.fntdata"/><Relationship Id="rId135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10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42D78F2-B47E-49AF-9121-FB7754AC5337}" type="datetimeFigureOut">
              <a:rPr lang="en-US"/>
              <a:pPr>
                <a:defRPr/>
              </a:pPr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1DAFEE7-0A70-4750-934A-43AB767A5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08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D87FDD0-271F-4A38-A044-36FEEF666B8C}" type="datetimeFigureOut">
              <a:rPr lang="zh-CN" altLang="en-US"/>
              <a:pPr>
                <a:defRPr/>
              </a:pPr>
              <a:t>2018/10/20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53B6FE4-7DB2-41D2-8DCB-171B96F815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453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38E772-90F1-49B5-A658-5B8FC992EFFF}" type="slidenum">
              <a:rPr lang="zh-CN" altLang="en-US">
                <a:latin typeface="Calibri" panose="020F0502020204030204" pitchFamily="34" charset="0"/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056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FDE33B-0354-430C-AB3D-3C30E4AEAB8C}" type="slidenum">
              <a:rPr lang="zh-CN" altLang="en-US">
                <a:latin typeface="Calibri" panose="020F0502020204030204" pitchFamily="34" charset="0"/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411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5AC5C8-B0D9-43F7-86E5-38BD6C804C01}" type="slidenum">
              <a:rPr lang="zh-CN" altLang="en-US">
                <a:latin typeface="Calibri" panose="020F0502020204030204" pitchFamily="34" charset="0"/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096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1117BD-7D68-4752-92D1-1C885C206EB4}" type="slidenum">
              <a:rPr lang="zh-CN" altLang="en-US">
                <a:latin typeface="Calibri" panose="020F0502020204030204" pitchFamily="34" charset="0"/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5051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5056C7-33EE-4148-B7B6-B1983FFDA144}" type="slidenum">
              <a:rPr lang="zh-CN" altLang="en-US">
                <a:latin typeface="Calibri" panose="020F0502020204030204" pitchFamily="34" charset="0"/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zh-CN" altLang="en-US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742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343400" y="1974297"/>
            <a:ext cx="7338564" cy="1762844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72000" y="3906716"/>
            <a:ext cx="7109964" cy="718037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47C7A-14DD-4AAC-B171-46AF2F82F6E6}" type="datetime1">
              <a:rPr lang="zh-CN" altLang="en-US"/>
              <a:pPr>
                <a:defRPr/>
              </a:pPr>
              <a:t>2018/10/20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7922B-E350-4441-B080-F4B1A6C585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61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29067"/>
            <a:ext cx="105156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EED2A-C120-4A41-8A25-00511594CAEB}" type="datetime1">
              <a:rPr lang="zh-CN" altLang="en-US"/>
              <a:pPr>
                <a:defRPr/>
              </a:pPr>
              <a:t>2018/10/20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036D1-A521-42BD-B38A-06766ADAAC4F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743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092" y="1617785"/>
            <a:ext cx="9689123" cy="425547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defRPr/>
            </a:pPr>
            <a:fld id="{E1CE6192-7809-450F-AA61-48BF0F072F9A}" type="datetime1">
              <a:rPr lang="zh-CN" altLang="en-US"/>
              <a:pPr>
                <a:defRPr/>
              </a:pPr>
              <a:t>2018/10/20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Autofit/>
          </a:bodyPr>
          <a:lstStyle>
            <a:lvl1pPr>
              <a:defRPr sz="14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86C619-54FB-4267-AD51-542DB47BD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02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081088"/>
            <a:ext cx="9417050" cy="2852737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3960813"/>
            <a:ext cx="9417050" cy="1500187"/>
          </a:xfrm>
        </p:spPr>
        <p:txBody>
          <a:bodyPr>
            <a:normAutofit/>
          </a:bodyPr>
          <a:lstStyle>
            <a:lvl1pPr marL="0" indent="0" algn="r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2233D-4427-4EF7-A926-0B6F1CB14FF6}" type="datetime1">
              <a:rPr lang="zh-CN" altLang="en-US"/>
              <a:pPr>
                <a:defRPr/>
              </a:pPr>
              <a:t>2018/10/20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8640-86C7-4FBB-9C86-F243C9C082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87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90245" y="1740876"/>
            <a:ext cx="4413740" cy="41148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8049" y="1740876"/>
            <a:ext cx="4413740" cy="41148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defRPr/>
            </a:pPr>
            <a:fld id="{76C9FB1D-ECE4-42C4-80CC-32DC06EEC583}" type="datetime1">
              <a:rPr lang="zh-CN" altLang="en-US"/>
              <a:pPr>
                <a:defRPr/>
              </a:pPr>
              <a:t>2018/10/20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Autofit/>
          </a:bodyPr>
          <a:lstStyle>
            <a:lvl1pPr>
              <a:defRPr sz="14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13BB99-27C3-4337-8C16-0E4D6AC11A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97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4154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065459"/>
            <a:ext cx="5157787" cy="408915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4154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065459"/>
            <a:ext cx="5183188" cy="408915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defRPr/>
            </a:pPr>
            <a:fld id="{3A314E37-6907-4AA3-9A8E-6A5C19F4D283}" type="datetime1">
              <a:rPr lang="zh-CN" altLang="en-US"/>
              <a:pPr>
                <a:defRPr/>
              </a:pPr>
              <a:t>2018/10/20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Autofit/>
          </a:bodyPr>
          <a:lstStyle>
            <a:lvl1pPr>
              <a:defRPr sz="14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30CD0F-A781-44ED-9B64-C59DBD9D5F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77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"/>
          <p:cNvGrpSpPr>
            <a:grpSpLocks/>
          </p:cNvGrpSpPr>
          <p:nvPr userDrawn="1"/>
        </p:nvGrpSpPr>
        <p:grpSpPr bwMode="auto">
          <a:xfrm>
            <a:off x="0" y="2863850"/>
            <a:ext cx="5354638" cy="1130300"/>
            <a:chOff x="-1" y="2627290"/>
            <a:chExt cx="5354787" cy="1131506"/>
          </a:xfrm>
        </p:grpSpPr>
        <p:sp>
          <p:nvSpPr>
            <p:cNvPr id="4" name="任意多边形 6"/>
            <p:cNvSpPr/>
            <p:nvPr/>
          </p:nvSpPr>
          <p:spPr>
            <a:xfrm>
              <a:off x="-1" y="2627290"/>
              <a:ext cx="4607053" cy="1131506"/>
            </a:xfrm>
            <a:custGeom>
              <a:avLst/>
              <a:gdLst>
                <a:gd name="connsiteX0" fmla="*/ 0 w 4606435"/>
                <a:gd name="connsiteY0" fmla="*/ 0 h 1131505"/>
                <a:gd name="connsiteX1" fmla="*/ 4606435 w 4606435"/>
                <a:gd name="connsiteY1" fmla="*/ 0 h 1131505"/>
                <a:gd name="connsiteX2" fmla="*/ 4214154 w 4606435"/>
                <a:gd name="connsiteY2" fmla="*/ 1131505 h 1131505"/>
                <a:gd name="connsiteX3" fmla="*/ 0 w 4606435"/>
                <a:gd name="connsiteY3" fmla="*/ 1131505 h 1131505"/>
                <a:gd name="connsiteX4" fmla="*/ 0 w 4606435"/>
                <a:gd name="connsiteY4" fmla="*/ 0 h 113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6435" h="1131505">
                  <a:moveTo>
                    <a:pt x="0" y="0"/>
                  </a:moveTo>
                  <a:lnTo>
                    <a:pt x="4606435" y="0"/>
                  </a:lnTo>
                  <a:lnTo>
                    <a:pt x="4214154" y="1131505"/>
                  </a:lnTo>
                  <a:lnTo>
                    <a:pt x="0" y="1131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平行四边形 7"/>
            <p:cNvSpPr/>
            <p:nvPr/>
          </p:nvSpPr>
          <p:spPr>
            <a:xfrm>
              <a:off x="4595940" y="2627290"/>
              <a:ext cx="758846" cy="1131506"/>
            </a:xfrm>
            <a:prstGeom prst="parallelogram">
              <a:avLst>
                <a:gd name="adj" fmla="val 5215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任意多边形 8"/>
            <p:cNvSpPr/>
            <p:nvPr/>
          </p:nvSpPr>
          <p:spPr>
            <a:xfrm>
              <a:off x="-1" y="2768729"/>
              <a:ext cx="4686430" cy="990067"/>
            </a:xfrm>
            <a:custGeom>
              <a:avLst/>
              <a:gdLst>
                <a:gd name="connsiteX0" fmla="*/ 0 w 4686030"/>
                <a:gd name="connsiteY0" fmla="*/ 0 h 989837"/>
                <a:gd name="connsiteX1" fmla="*/ 4686030 w 4686030"/>
                <a:gd name="connsiteY1" fmla="*/ 0 h 989837"/>
                <a:gd name="connsiteX2" fmla="*/ 4342863 w 4686030"/>
                <a:gd name="connsiteY2" fmla="*/ 989837 h 989837"/>
                <a:gd name="connsiteX3" fmla="*/ 0 w 4686030"/>
                <a:gd name="connsiteY3" fmla="*/ 989837 h 989837"/>
                <a:gd name="connsiteX4" fmla="*/ 0 w 4686030"/>
                <a:gd name="connsiteY4" fmla="*/ 0 h 98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6030" h="989837">
                  <a:moveTo>
                    <a:pt x="0" y="0"/>
                  </a:moveTo>
                  <a:lnTo>
                    <a:pt x="4686030" y="0"/>
                  </a:lnTo>
                  <a:lnTo>
                    <a:pt x="4342863" y="989837"/>
                  </a:lnTo>
                  <a:lnTo>
                    <a:pt x="0" y="989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6670" y="2766599"/>
            <a:ext cx="6228000" cy="1324800"/>
          </a:xfrm>
        </p:spPr>
        <p:txBody>
          <a:bodyPr/>
          <a:lstStyle>
            <a:lvl1pPr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B091C-0467-4D9C-935F-95638B6D8FEC}" type="datetime1">
              <a:rPr lang="zh-CN" altLang="en-US"/>
              <a:pPr>
                <a:defRPr/>
              </a:pPr>
              <a:t>2018/10/20</a:t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D4506-492D-4C30-B8AB-F580E2F7F4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49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0590-76B4-42A1-B0BA-879F058CA1E2}" type="datetime1">
              <a:rPr lang="zh-CN" altLang="en-US"/>
              <a:pPr>
                <a:defRPr/>
              </a:pPr>
              <a:t>2018/10/20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14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012FB8-CB26-44F1-A4F2-2DE481FBCB2F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064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4600" y="233680"/>
            <a:ext cx="9082800" cy="939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54600" y="1330960"/>
            <a:ext cx="9082800" cy="4543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54600" y="5999480"/>
            <a:ext cx="9082800" cy="597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81F0-E5A9-4E4A-A156-B38F802E55A9}" type="datetime1">
              <a:rPr lang="zh-CN" altLang="en-US"/>
              <a:pPr>
                <a:defRPr/>
              </a:pPr>
              <a:t>2018/10/20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495D5-89AE-43E0-9916-6DC68894E6D4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793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28738" y="365125"/>
            <a:ext cx="1225062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00918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CAD-83D6-4BBE-8A5A-D665BC868BE7}" type="datetime1">
              <a:rPr lang="zh-CN" altLang="en-US"/>
              <a:pPr>
                <a:defRPr/>
              </a:pPr>
              <a:t>2018/10/20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A24A2-B6C2-4882-9CA0-0717F2C5D252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234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 userDrawn="1">
            <p:ph type="title"/>
            <p:custDataLst>
              <p:tags r:id="rId12"/>
            </p:custDataLst>
          </p:nvPr>
        </p:nvSpPr>
        <p:spPr bwMode="auto">
          <a:xfrm>
            <a:off x="838200" y="174625"/>
            <a:ext cx="105156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 userDrawn="1">
            <p:ph type="body" idx="1"/>
            <p:custDataLst>
              <p:tags r:id="rId13"/>
            </p:custDataLst>
          </p:nvPr>
        </p:nvSpPr>
        <p:spPr bwMode="auto">
          <a:xfrm>
            <a:off x="838200" y="1195388"/>
            <a:ext cx="105156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4FD488-A911-4683-AA75-9EB2194CA41D}" type="datetime1">
              <a:rPr lang="zh-CN" altLang="en-US"/>
              <a:pPr>
                <a:defRPr/>
              </a:pPr>
              <a:t>2018/10/20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4"/>
          </p:nvPr>
        </p:nvSpPr>
        <p:spPr>
          <a:xfrm>
            <a:off x="11395075" y="6640513"/>
            <a:ext cx="560388" cy="217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1" smtClean="0">
                <a:solidFill>
                  <a:schemeClr val="bg1"/>
                </a:solidFill>
                <a:latin typeface="Segoe UI Light" panose="020B0502040204020203" pitchFamily="34" charset="0"/>
                <a:ea typeface="STXihei" panose="02010600040101010101" pitchFamily="2" charset="-122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CD54AE82-134B-4DE7-9B5F-0EE5CD884EF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66" r:id="rId8"/>
    <p:sldLayoutId id="2147483667" r:id="rId9"/>
    <p:sldLayoutId id="214748366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58775" indent="-358775" algn="just" rtl="0" fontAlgn="base">
        <a:lnSpc>
          <a:spcPct val="130000"/>
        </a:lnSpc>
        <a:spcBef>
          <a:spcPts val="1200"/>
        </a:spcBef>
        <a:spcAft>
          <a:spcPct val="0"/>
        </a:spcAft>
        <a:buFont typeface="Wingdings" panose="05000000000000000000" pitchFamily="2" charset="2"/>
        <a:buChar char="Ø"/>
        <a:defRPr sz="2400" b="1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1pPr>
      <a:lvl2pPr marL="701675" indent="-342900" algn="just" rtl="0" fontAlgn="base">
        <a:lnSpc>
          <a:spcPct val="12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just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just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just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7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.xml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7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42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s://en.wikipedia.org/wiki/Cholesterol_side-chain_cleavage_enzym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824413" y="2897188"/>
            <a:ext cx="5138737" cy="14620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Adrenocortical Carcinoma</a:t>
            </a:r>
            <a:endParaRPr lang="en-US" sz="4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11675" y="4605338"/>
            <a:ext cx="4403725" cy="125888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Maryam </a:t>
            </a:r>
            <a:r>
              <a:rPr lang="en-US" sz="3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Heidarpour,</a:t>
            </a:r>
            <a:r>
              <a:rPr lang="en-US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MD</a:t>
            </a:r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Endocrinologist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C3DBA80-F197-4C87-B57F-3F128384E375}" type="slidenum">
              <a:rPr lang="zh-CN" altLang="en-US"/>
              <a:pPr>
                <a:defRPr/>
              </a:pPr>
              <a:t>1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32833"/>
            <a:ext cx="3592945" cy="2191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2789238" y="4373563"/>
            <a:ext cx="803275" cy="3508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085" y="3628484"/>
            <a:ext cx="2228915" cy="31208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26" y="88268"/>
            <a:ext cx="6335643" cy="256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11" y="-147539"/>
            <a:ext cx="3460872" cy="25502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838" y="1816100"/>
            <a:ext cx="11323637" cy="43545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 smtClean="0"/>
              <a:t>Up </a:t>
            </a:r>
            <a:r>
              <a:rPr lang="en-US" sz="2000" dirty="0"/>
              <a:t>to</a:t>
            </a:r>
            <a:r>
              <a:rPr lang="en-US" sz="2000" b="1" dirty="0">
                <a:solidFill>
                  <a:srgbClr val="FF0000"/>
                </a:solidFill>
              </a:rPr>
              <a:t> 5% </a:t>
            </a:r>
            <a:r>
              <a:rPr lang="en-US" sz="2000" b="1" dirty="0" smtClean="0">
                <a:solidFill>
                  <a:srgbClr val="FF0000"/>
                </a:solidFill>
              </a:rPr>
              <a:t>of adult </a:t>
            </a:r>
            <a:r>
              <a:rPr lang="en-US" sz="2000" dirty="0">
                <a:solidFill>
                  <a:schemeClr val="tx2"/>
                </a:solidFill>
              </a:rPr>
              <a:t>ACC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arise in patients with </a:t>
            </a:r>
            <a:r>
              <a:rPr lang="en-US" sz="2000" b="1" dirty="0">
                <a:solidFill>
                  <a:srgbClr val="FF0000"/>
                </a:solidFill>
              </a:rPr>
              <a:t>germline </a:t>
            </a:r>
            <a:r>
              <a:rPr lang="en-US" sz="2000" b="1" i="1" dirty="0">
                <a:solidFill>
                  <a:srgbClr val="FF0000"/>
                </a:solidFill>
              </a:rPr>
              <a:t>TP53</a:t>
            </a:r>
            <a:r>
              <a:rPr lang="en-US" sz="2000" i="1" dirty="0"/>
              <a:t> </a:t>
            </a:r>
            <a:r>
              <a:rPr lang="en-US" sz="2000" dirty="0"/>
              <a:t>mutations 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dirty="0" smtClean="0"/>
              <a:t>      and About </a:t>
            </a:r>
            <a:r>
              <a:rPr lang="en-US" sz="2000" b="1" dirty="0">
                <a:solidFill>
                  <a:srgbClr val="FF0000"/>
                </a:solidFill>
              </a:rPr>
              <a:t>3% of all </a:t>
            </a:r>
            <a:r>
              <a:rPr lang="en-US" sz="2000" dirty="0" smtClean="0"/>
              <a:t>ACC patients </a:t>
            </a:r>
            <a:r>
              <a:rPr lang="en-US" sz="2000" dirty="0"/>
              <a:t>have an underlying diagnosis of </a:t>
            </a:r>
            <a:r>
              <a:rPr lang="en-US" sz="2000" b="1" dirty="0">
                <a:solidFill>
                  <a:srgbClr val="FF0000"/>
                </a:solidFill>
              </a:rPr>
              <a:t>Lynch </a:t>
            </a:r>
            <a:r>
              <a:rPr lang="en-US" sz="2000" b="1" dirty="0" smtClean="0">
                <a:solidFill>
                  <a:srgbClr val="FF0000"/>
                </a:solidFill>
              </a:rPr>
              <a:t>syndrome.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 smtClean="0"/>
              <a:t>Special </a:t>
            </a:r>
            <a:r>
              <a:rPr lang="en-US" sz="2000" b="1" dirty="0"/>
              <a:t>attention </a:t>
            </a:r>
            <a:r>
              <a:rPr lang="en-US" sz="2000" dirty="0" smtClean="0"/>
              <a:t>should be </a:t>
            </a:r>
            <a:r>
              <a:rPr lang="en-US" sz="2000" dirty="0"/>
              <a:t>given to these </a:t>
            </a:r>
            <a:r>
              <a:rPr lang="en-US" sz="2000" b="1" dirty="0"/>
              <a:t>two hereditary </a:t>
            </a:r>
            <a:r>
              <a:rPr lang="en-US" sz="2000" dirty="0"/>
              <a:t>syndromes, because for them there are </a:t>
            </a:r>
            <a:r>
              <a:rPr lang="en-US" sz="2000" b="1" dirty="0" smtClean="0">
                <a:solidFill>
                  <a:srgbClr val="FF0000"/>
                </a:solidFill>
              </a:rPr>
              <a:t>well-established</a:t>
            </a:r>
            <a:r>
              <a:rPr lang="en-US" sz="2000" dirty="0" smtClean="0"/>
              <a:t> screening </a:t>
            </a:r>
            <a:r>
              <a:rPr lang="en-US" sz="2000" dirty="0"/>
              <a:t>guidelines </a:t>
            </a:r>
            <a:r>
              <a:rPr lang="en-US" sz="2000" dirty="0" smtClean="0"/>
              <a:t>available.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 smtClean="0"/>
              <a:t>It </a:t>
            </a:r>
            <a:r>
              <a:rPr lang="en-US" sz="2000" dirty="0"/>
              <a:t>is important to keep in mind that at </a:t>
            </a:r>
            <a:r>
              <a:rPr lang="en-US" sz="2000" b="1" dirty="0">
                <a:solidFill>
                  <a:srgbClr val="FF0000"/>
                </a:solidFill>
              </a:rPr>
              <a:t>least 20% </a:t>
            </a:r>
            <a:r>
              <a:rPr lang="en-US" sz="2000" dirty="0"/>
              <a:t>of germline </a:t>
            </a:r>
            <a:r>
              <a:rPr lang="en-US" sz="2000" b="1" i="1" dirty="0">
                <a:solidFill>
                  <a:srgbClr val="FF0000"/>
                </a:solidFill>
              </a:rPr>
              <a:t>TP53</a:t>
            </a:r>
            <a:r>
              <a:rPr lang="en-US" sz="2000" i="1" dirty="0"/>
              <a:t> </a:t>
            </a:r>
            <a:r>
              <a:rPr lang="en-US" sz="2000" dirty="0"/>
              <a:t>pathogenic variants occur </a:t>
            </a:r>
            <a:r>
              <a:rPr lang="en-US" sz="2000" dirty="0" smtClean="0"/>
              <a:t>as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dirty="0" smtClean="0"/>
              <a:t>      </a:t>
            </a:r>
            <a:r>
              <a:rPr lang="en-US" sz="2000" b="1" dirty="0">
                <a:solidFill>
                  <a:srgbClr val="FF0000"/>
                </a:solidFill>
              </a:rPr>
              <a:t>de novo </a:t>
            </a:r>
            <a:r>
              <a:rPr lang="en-US" sz="2000" dirty="0"/>
              <a:t>mutations in the absence of any family history.</a:t>
            </a:r>
            <a:endParaRPr lang="en-US" sz="2000" dirty="0" smtClean="0"/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Up to </a:t>
            </a:r>
            <a:r>
              <a:rPr lang="en-US" sz="2000" b="1" dirty="0">
                <a:solidFill>
                  <a:srgbClr val="FF0000"/>
                </a:solidFill>
              </a:rPr>
              <a:t>13%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of all adrenal lesions in patients with </a:t>
            </a:r>
            <a:r>
              <a:rPr lang="en-US" sz="2000" b="1" dirty="0">
                <a:solidFill>
                  <a:srgbClr val="FF0000"/>
                </a:solidFill>
              </a:rPr>
              <a:t>MEN1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represent </a:t>
            </a:r>
            <a:r>
              <a:rPr lang="en-US" sz="2000" b="1" dirty="0">
                <a:solidFill>
                  <a:srgbClr val="FF0000"/>
                </a:solidFill>
              </a:rPr>
              <a:t>adrenal cancer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Germline genetic testing </a:t>
            </a:r>
            <a:r>
              <a:rPr lang="en-US" sz="2000" dirty="0"/>
              <a:t>for ACC patients </a:t>
            </a:r>
            <a:r>
              <a:rPr lang="en-US" sz="2000" b="1" dirty="0"/>
              <a:t>should</a:t>
            </a:r>
            <a:r>
              <a:rPr lang="en-US" sz="2000" dirty="0"/>
              <a:t> primarily be considered for the genes related to </a:t>
            </a:r>
            <a:r>
              <a:rPr lang="en-US" sz="2000" b="1" dirty="0">
                <a:solidFill>
                  <a:srgbClr val="FF0000"/>
                </a:solidFill>
              </a:rPr>
              <a:t>Li-</a:t>
            </a:r>
            <a:r>
              <a:rPr lang="en-US" sz="2000" b="1" dirty="0" err="1">
                <a:solidFill>
                  <a:srgbClr val="FF0000"/>
                </a:solidFill>
              </a:rPr>
              <a:t>Fraumeni</a:t>
            </a:r>
            <a:r>
              <a:rPr lang="en-US" sz="2000" b="1" dirty="0">
                <a:solidFill>
                  <a:srgbClr val="FF0000"/>
                </a:solidFill>
              </a:rPr>
              <a:t> syndrome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Lynch syndrome</a:t>
            </a:r>
            <a:r>
              <a:rPr lang="en-US" sz="2000" dirty="0"/>
              <a:t>. 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31817ACB-CAF7-4D07-88F6-618C3D6439D5}" type="slidenum">
              <a:rPr lang="zh-CN" altLang="en-US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350838" y="6380163"/>
            <a:ext cx="926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  <a:latin typeface="Arial,Bold"/>
              </a:rPr>
              <a:t>Guidelines on the Management of Adrenocortical Carcinoma in Adults,</a:t>
            </a:r>
            <a:r>
              <a:rPr lang="en-US" b="1">
                <a:solidFill>
                  <a:srgbClr val="C00000"/>
                </a:solidFill>
              </a:rPr>
              <a:t> July 2018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6" name="Picture 6" descr="Image result for famil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079" y="-109329"/>
            <a:ext cx="3365557" cy="27324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746125"/>
            <a:ext cx="10490200" cy="5207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/>
              <a:t>In case of </a:t>
            </a:r>
            <a:r>
              <a:rPr lang="en-US" b="1" dirty="0">
                <a:solidFill>
                  <a:srgbClr val="C00000"/>
                </a:solidFill>
              </a:rPr>
              <a:t>acute adverse events </a:t>
            </a:r>
            <a:r>
              <a:rPr lang="en-US" dirty="0"/>
              <a:t>and/or hospital admission, patients should be </a:t>
            </a:r>
            <a:r>
              <a:rPr lang="en-US" dirty="0" smtClean="0"/>
              <a:t>treated intravenously </a:t>
            </a:r>
            <a:r>
              <a:rPr lang="en-US" dirty="0"/>
              <a:t>with </a:t>
            </a:r>
            <a:r>
              <a:rPr lang="en-US" b="1" dirty="0">
                <a:solidFill>
                  <a:srgbClr val="C00000"/>
                </a:solidFill>
              </a:rPr>
              <a:t>high-dose hydrocortisone </a:t>
            </a:r>
            <a:r>
              <a:rPr lang="en-US" dirty="0"/>
              <a:t>(e.g. </a:t>
            </a:r>
            <a:r>
              <a:rPr lang="en-US" b="1" dirty="0">
                <a:solidFill>
                  <a:srgbClr val="C00000"/>
                </a:solidFill>
              </a:rPr>
              <a:t>100 mg TID</a:t>
            </a:r>
            <a:r>
              <a:rPr lang="en-US" dirty="0"/>
              <a:t>) until resolution of symptoms.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/>
              <a:t>Some patients experience symptoms and signs of insufficient mineralocorticoid </a:t>
            </a:r>
            <a:r>
              <a:rPr lang="en-US" dirty="0" smtClean="0"/>
              <a:t>activity (hyperkalemia</a:t>
            </a:r>
            <a:r>
              <a:rPr lang="en-US" dirty="0"/>
              <a:t>, hyponatremia, hypotension, decreased wellbeing) despite </a:t>
            </a:r>
            <a:r>
              <a:rPr lang="en-US" b="1" dirty="0" smtClean="0">
                <a:solidFill>
                  <a:srgbClr val="C00000"/>
                </a:solidFill>
              </a:rPr>
              <a:t>full-dose substitution </a:t>
            </a:r>
            <a:r>
              <a:rPr lang="en-US" dirty="0"/>
              <a:t>with </a:t>
            </a:r>
            <a:r>
              <a:rPr lang="en-US" dirty="0" smtClean="0"/>
              <a:t>hydrocortisone.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In </a:t>
            </a:r>
            <a:r>
              <a:rPr lang="en-US" dirty="0"/>
              <a:t>these patients, addition of </a:t>
            </a:r>
            <a:r>
              <a:rPr lang="en-US" b="1" dirty="0">
                <a:solidFill>
                  <a:srgbClr val="C00000"/>
                </a:solidFill>
              </a:rPr>
              <a:t>fludrocortisone</a:t>
            </a:r>
            <a:r>
              <a:rPr lang="en-US" dirty="0"/>
              <a:t> should </a:t>
            </a:r>
            <a:r>
              <a:rPr lang="en-US" dirty="0" smtClean="0"/>
              <a:t>be considered.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Clinical </a:t>
            </a:r>
            <a:r>
              <a:rPr lang="en-US" dirty="0"/>
              <a:t>judgment, </a:t>
            </a:r>
            <a:r>
              <a:rPr lang="en-US" b="1" dirty="0">
                <a:solidFill>
                  <a:srgbClr val="C00000"/>
                </a:solidFill>
              </a:rPr>
              <a:t>electrolytes</a:t>
            </a:r>
            <a:r>
              <a:rPr lang="en-US" dirty="0"/>
              <a:t>, and </a:t>
            </a:r>
            <a:r>
              <a:rPr lang="en-US" b="1" dirty="0">
                <a:solidFill>
                  <a:srgbClr val="C00000"/>
                </a:solidFill>
              </a:rPr>
              <a:t>plasma renin </a:t>
            </a:r>
            <a:r>
              <a:rPr lang="en-US" dirty="0"/>
              <a:t>concentration can be used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C00000"/>
                </a:solidFill>
              </a:rPr>
              <a:t>decision </a:t>
            </a:r>
            <a:r>
              <a:rPr lang="en-US" b="1" dirty="0">
                <a:solidFill>
                  <a:srgbClr val="C00000"/>
                </a:solidFill>
              </a:rPr>
              <a:t>making </a:t>
            </a:r>
            <a:r>
              <a:rPr lang="en-US" dirty="0"/>
              <a:t>whether to start </a:t>
            </a:r>
            <a:r>
              <a:rPr lang="en-US" dirty="0" smtClean="0"/>
              <a:t>fludrocortisone.</a:t>
            </a:r>
            <a:endParaRPr lang="en-US" dirty="0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5B8C36-9651-441D-816E-480FAE8BC092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B114151-2418-40B0-B9E6-5177AA4601F0}" type="slidenum">
              <a:rPr lang="zh-CN" altLang="en-US"/>
              <a:pPr>
                <a:defRPr/>
              </a:pPr>
              <a:t>101</a:t>
            </a:fld>
            <a:endParaRPr lang="zh-CN" altLang="en-US"/>
          </a:p>
        </p:txBody>
      </p:sp>
      <p:sp>
        <p:nvSpPr>
          <p:cNvPr id="118787" name="Rectangle 5"/>
          <p:cNvSpPr>
            <a:spLocks noChangeArrowheads="1"/>
          </p:cNvSpPr>
          <p:nvPr/>
        </p:nvSpPr>
        <p:spPr bwMode="auto">
          <a:xfrm>
            <a:off x="5335588" y="1471613"/>
            <a:ext cx="6353175" cy="3538537"/>
          </a:xfrm>
          <a:prstGeom prst="rect">
            <a:avLst/>
          </a:prstGeom>
          <a:noFill/>
          <a:ln w="3810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800" b="1"/>
              <a:t>We recommend </a:t>
            </a:r>
            <a:r>
              <a:rPr lang="en-US" sz="2800" b="1">
                <a:solidFill>
                  <a:srgbClr val="C00000"/>
                </a:solidFill>
              </a:rPr>
              <a:t>regular monitoring </a:t>
            </a:r>
            <a:r>
              <a:rPr lang="en-US" sz="2800" b="1"/>
              <a:t>of mitotane-induced </a:t>
            </a:r>
            <a:r>
              <a:rPr lang="en-US" sz="2800" b="1">
                <a:solidFill>
                  <a:srgbClr val="C00000"/>
                </a:solidFill>
              </a:rPr>
              <a:t>adverse effects </a:t>
            </a:r>
            <a:r>
              <a:rPr lang="en-US" sz="2800" b="1"/>
              <a:t>and to treat them appropriately .</a:t>
            </a:r>
          </a:p>
          <a:p>
            <a:pPr eaLnBrk="1" hangingPunct="1"/>
            <a:endParaRPr lang="en-US" sz="2800" b="1"/>
          </a:p>
          <a:p>
            <a:pPr eaLnBrk="1" hangingPunct="1"/>
            <a:r>
              <a:rPr lang="en-US" sz="2800" b="1"/>
              <a:t>To increase </a:t>
            </a:r>
            <a:r>
              <a:rPr lang="en-US" sz="2800" b="1" u="sng"/>
              <a:t>tolerability of mitotane</a:t>
            </a:r>
            <a:r>
              <a:rPr lang="en-US" sz="2800" b="1"/>
              <a:t>, we suggest starting supportive therapy ideally before severe toxicity occurs.</a:t>
            </a:r>
            <a:endParaRPr lang="en-US" sz="2800"/>
          </a:p>
        </p:txBody>
      </p:sp>
      <p:sp>
        <p:nvSpPr>
          <p:cNvPr id="118788" name="Rectangle 6"/>
          <p:cNvSpPr>
            <a:spLocks noChangeArrowheads="1"/>
          </p:cNvSpPr>
          <p:nvPr/>
        </p:nvSpPr>
        <p:spPr bwMode="auto">
          <a:xfrm>
            <a:off x="720725" y="5599113"/>
            <a:ext cx="10710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/>
              <a:t>(e.g. in the </a:t>
            </a:r>
            <a:r>
              <a:rPr lang="en-US" sz="2400" b="1">
                <a:solidFill>
                  <a:srgbClr val="C00000"/>
                </a:solidFill>
              </a:rPr>
              <a:t>first 6 </a:t>
            </a:r>
            <a:r>
              <a:rPr lang="en-US" sz="2400" b="1"/>
              <a:t>months every </a:t>
            </a:r>
            <a:r>
              <a:rPr lang="en-US" sz="2400" b="1">
                <a:solidFill>
                  <a:srgbClr val="C00000"/>
                </a:solidFill>
              </a:rPr>
              <a:t>3-4 </a:t>
            </a:r>
            <a:r>
              <a:rPr lang="en-US" sz="2400" b="1"/>
              <a:t>weeks, thereafter every </a:t>
            </a:r>
            <a:r>
              <a:rPr lang="en-US" sz="2400" b="1">
                <a:solidFill>
                  <a:srgbClr val="C00000"/>
                </a:solidFill>
              </a:rPr>
              <a:t>6-12</a:t>
            </a:r>
            <a:r>
              <a:rPr lang="en-US" sz="2400" b="1"/>
              <a:t> weeks).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C9359D-AB1D-4A9E-9CA6-45DC1B950770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102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71" y="350722"/>
            <a:ext cx="11268363" cy="630843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5-Point Star 13"/>
          <p:cNvSpPr/>
          <p:nvPr/>
        </p:nvSpPr>
        <p:spPr>
          <a:xfrm>
            <a:off x="720725" y="3028950"/>
            <a:ext cx="415925" cy="5635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20725" y="3505200"/>
            <a:ext cx="415925" cy="5635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9491663" y="5665788"/>
            <a:ext cx="287337" cy="4048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9510713" y="2047875"/>
            <a:ext cx="307975" cy="4381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9491663" y="6070600"/>
            <a:ext cx="352425" cy="4587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606425" y="623888"/>
            <a:ext cx="415925" cy="5476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606425" y="1092200"/>
            <a:ext cx="415925" cy="398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D322B5-17EC-42C3-81D8-3B7172216717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103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1208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608138"/>
            <a:ext cx="11204575" cy="4700587"/>
          </a:xfrm>
          <a:prstGeom prst="rect">
            <a:avLst/>
          </a:prstGeom>
          <a:noFill/>
          <a:ln w="38100">
            <a:solidFill>
              <a:srgbClr val="FF546C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0038" y="655638"/>
            <a:ext cx="11277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49313"/>
            <a:ext cx="9061450" cy="51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427038" y="2686050"/>
            <a:ext cx="2568575" cy="38100"/>
          </a:xfrm>
          <a:prstGeom prst="line">
            <a:avLst/>
          </a:prstGeom>
          <a:ln w="38100">
            <a:solidFill>
              <a:srgbClr val="FF546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2438" y="3957638"/>
            <a:ext cx="11204575" cy="0"/>
          </a:xfrm>
          <a:prstGeom prst="line">
            <a:avLst/>
          </a:prstGeom>
          <a:ln w="38100">
            <a:solidFill>
              <a:srgbClr val="FF546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4650" y="5384800"/>
            <a:ext cx="11202988" cy="0"/>
          </a:xfrm>
          <a:prstGeom prst="line">
            <a:avLst/>
          </a:prstGeom>
          <a:ln w="38100">
            <a:solidFill>
              <a:srgbClr val="FF546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17C55E-7A26-4743-9BB7-BBE193C59CFB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104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12185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933450"/>
            <a:ext cx="10574337" cy="5707063"/>
          </a:xfrm>
          <a:prstGeom prst="rect">
            <a:avLst/>
          </a:prstGeom>
          <a:noFill/>
          <a:ln w="38100">
            <a:solidFill>
              <a:srgbClr val="FF546C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28650" y="19050"/>
            <a:ext cx="10668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8" y="152400"/>
            <a:ext cx="8396287" cy="646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5-Point Star 9"/>
          <p:cNvSpPr/>
          <p:nvPr/>
        </p:nvSpPr>
        <p:spPr>
          <a:xfrm>
            <a:off x="4889500" y="2589213"/>
            <a:ext cx="527050" cy="5667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96913" y="2220913"/>
            <a:ext cx="10668000" cy="20637"/>
          </a:xfrm>
          <a:prstGeom prst="line">
            <a:avLst/>
          </a:prstGeom>
          <a:ln w="28575">
            <a:solidFill>
              <a:srgbClr val="FF546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0725" y="3468688"/>
            <a:ext cx="10575925" cy="0"/>
          </a:xfrm>
          <a:prstGeom prst="line">
            <a:avLst/>
          </a:prstGeom>
          <a:ln w="28575">
            <a:solidFill>
              <a:srgbClr val="FF546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74688" y="4651375"/>
            <a:ext cx="10621962" cy="23813"/>
          </a:xfrm>
          <a:prstGeom prst="line">
            <a:avLst/>
          </a:prstGeom>
          <a:ln w="28575">
            <a:solidFill>
              <a:srgbClr val="FF546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913" y="5727700"/>
            <a:ext cx="10599737" cy="17463"/>
          </a:xfrm>
          <a:prstGeom prst="line">
            <a:avLst/>
          </a:prstGeom>
          <a:ln w="28575">
            <a:solidFill>
              <a:srgbClr val="FF546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1477963"/>
            <a:ext cx="11379200" cy="42560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60045" indent="-360045" fontAlgn="auto">
              <a:spcAft>
                <a:spcPts val="0"/>
              </a:spcAft>
              <a:defRPr/>
            </a:pPr>
            <a:r>
              <a:rPr lang="en-US" dirty="0"/>
              <a:t>Assessment of thyroid hormone status (TSH, FT4, every 3 months) is advised as </a:t>
            </a:r>
            <a:r>
              <a:rPr lang="en-US" dirty="0" err="1" smtClean="0"/>
              <a:t>mitotane</a:t>
            </a:r>
            <a:r>
              <a:rPr lang="en-US" dirty="0"/>
              <a:t> </a:t>
            </a:r>
            <a:r>
              <a:rPr lang="en-US" dirty="0" smtClean="0"/>
              <a:t>may </a:t>
            </a:r>
            <a:r>
              <a:rPr lang="en-US" dirty="0"/>
              <a:t>induce a clinical </a:t>
            </a:r>
            <a:r>
              <a:rPr lang="en-US" dirty="0">
                <a:solidFill>
                  <a:srgbClr val="C00000"/>
                </a:solidFill>
              </a:rPr>
              <a:t>picture similar to central </a:t>
            </a:r>
            <a:r>
              <a:rPr lang="en-US" dirty="0" smtClean="0">
                <a:solidFill>
                  <a:srgbClr val="C00000"/>
                </a:solidFill>
              </a:rPr>
              <a:t>hypothyroidism</a:t>
            </a:r>
            <a:r>
              <a:rPr lang="en-US" dirty="0" smtClean="0"/>
              <a:t>, possibly </a:t>
            </a:r>
            <a:r>
              <a:rPr lang="en-US" dirty="0"/>
              <a:t>through </a:t>
            </a:r>
            <a:r>
              <a:rPr lang="en-US" dirty="0" smtClean="0"/>
              <a:t>a </a:t>
            </a:r>
            <a:r>
              <a:rPr lang="en-US" b="1" dirty="0" smtClean="0"/>
              <a:t>direct </a:t>
            </a:r>
            <a:r>
              <a:rPr lang="en-US" b="1" dirty="0"/>
              <a:t>effect on the pituitary gland </a:t>
            </a:r>
            <a:r>
              <a:rPr lang="en-US" dirty="0"/>
              <a:t>or </a:t>
            </a:r>
            <a:r>
              <a:rPr lang="en-US" b="1" dirty="0"/>
              <a:t>induction of thyroid hormone </a:t>
            </a:r>
            <a:r>
              <a:rPr lang="en-US" dirty="0"/>
              <a:t>metabolism. 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Replacement therapy </a:t>
            </a:r>
            <a:r>
              <a:rPr lang="en-US" dirty="0"/>
              <a:t>with levothyroxine can be considered for these </a:t>
            </a:r>
            <a:r>
              <a:rPr lang="en-US" dirty="0" smtClean="0"/>
              <a:t>patients.</a:t>
            </a:r>
          </a:p>
          <a:p>
            <a:pPr marL="360045" indent="-360045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Ovarian steroid synthesis </a:t>
            </a:r>
            <a:r>
              <a:rPr lang="en-US" dirty="0"/>
              <a:t>is </a:t>
            </a:r>
            <a:r>
              <a:rPr lang="en-US" b="1" dirty="0">
                <a:solidFill>
                  <a:srgbClr val="C00000"/>
                </a:solidFill>
              </a:rPr>
              <a:t>less affected </a:t>
            </a:r>
            <a:r>
              <a:rPr lang="en-US" dirty="0"/>
              <a:t>but women in </a:t>
            </a:r>
            <a:r>
              <a:rPr lang="en-US" dirty="0" smtClean="0"/>
              <a:t>child bearing </a:t>
            </a:r>
            <a:r>
              <a:rPr lang="en-US" dirty="0"/>
              <a:t>age treated </a:t>
            </a:r>
            <a:r>
              <a:rPr lang="en-US" dirty="0" smtClean="0"/>
              <a:t>with </a:t>
            </a:r>
            <a:r>
              <a:rPr lang="en-US" dirty="0" err="1" smtClean="0"/>
              <a:t>mitotane</a:t>
            </a:r>
            <a:r>
              <a:rPr lang="en-US" dirty="0" smtClean="0"/>
              <a:t> </a:t>
            </a:r>
            <a:r>
              <a:rPr lang="en-US" dirty="0"/>
              <a:t>may develop multiple, and sometimes </a:t>
            </a:r>
            <a:r>
              <a:rPr lang="en-US" b="1" dirty="0">
                <a:solidFill>
                  <a:srgbClr val="C00000"/>
                </a:solidFill>
              </a:rPr>
              <a:t>huge, ovarian cysts </a:t>
            </a:r>
            <a:r>
              <a:rPr lang="en-US" dirty="0"/>
              <a:t>that may be </a:t>
            </a:r>
            <a:r>
              <a:rPr lang="en-US" b="1" dirty="0"/>
              <a:t>painful </a:t>
            </a:r>
            <a:r>
              <a:rPr lang="en-US" dirty="0" smtClean="0"/>
              <a:t>and sometimes </a:t>
            </a:r>
            <a:r>
              <a:rPr lang="en-US" b="1" dirty="0"/>
              <a:t>require treatment</a:t>
            </a:r>
            <a:r>
              <a:rPr lang="en-US" dirty="0"/>
              <a:t>.</a:t>
            </a:r>
          </a:p>
        </p:txBody>
      </p:sp>
      <p:sp>
        <p:nvSpPr>
          <p:cNvPr id="12288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E1B665-4A7E-4E36-A229-08CCCA9F125B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105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950" y="1627188"/>
            <a:ext cx="10525125" cy="4256087"/>
          </a:xfrm>
          <a:ln>
            <a:solidFill>
              <a:srgbClr val="FF546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Cholesterol </a:t>
            </a:r>
            <a:r>
              <a:rPr lang="en-US" dirty="0"/>
              <a:t>levels very frequently increase during </a:t>
            </a:r>
            <a:r>
              <a:rPr lang="en-US" dirty="0" err="1" smtClean="0"/>
              <a:t>mitotane</a:t>
            </a:r>
            <a:r>
              <a:rPr lang="en-US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Treatment Hypercholesterolemia </a:t>
            </a:r>
            <a:r>
              <a:rPr lang="en-US" dirty="0"/>
              <a:t>can be treated with </a:t>
            </a:r>
            <a:r>
              <a:rPr lang="en-US" b="1" dirty="0"/>
              <a:t>statin therapy </a:t>
            </a:r>
            <a:r>
              <a:rPr lang="en-US" dirty="0"/>
              <a:t>using agents </a:t>
            </a:r>
            <a:r>
              <a:rPr lang="en-US" b="1" dirty="0">
                <a:solidFill>
                  <a:srgbClr val="C00000"/>
                </a:solidFill>
              </a:rPr>
              <a:t>not </a:t>
            </a:r>
            <a:r>
              <a:rPr lang="en-US" dirty="0"/>
              <a:t>metabolized </a:t>
            </a:r>
            <a:r>
              <a:rPr lang="en-US" dirty="0" smtClean="0"/>
              <a:t>by CYP3A4 </a:t>
            </a:r>
            <a:r>
              <a:rPr lang="en-US" dirty="0"/>
              <a:t>(e.g. </a:t>
            </a:r>
            <a:r>
              <a:rPr lang="en-US" b="1" dirty="0" err="1">
                <a:solidFill>
                  <a:srgbClr val="C00000"/>
                </a:solidFill>
              </a:rPr>
              <a:t>rosuvastatine</a:t>
            </a:r>
            <a:r>
              <a:rPr lang="en-US" b="1" dirty="0">
                <a:solidFill>
                  <a:srgbClr val="C00000"/>
                </a:solidFill>
              </a:rPr>
              <a:t> or </a:t>
            </a:r>
            <a:r>
              <a:rPr lang="en-US" b="1" dirty="0" err="1">
                <a:solidFill>
                  <a:srgbClr val="C00000"/>
                </a:solidFill>
              </a:rPr>
              <a:t>pravastatine</a:t>
            </a:r>
            <a:r>
              <a:rPr lang="en-US" dirty="0"/>
              <a:t>). 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b="1" dirty="0"/>
              <a:t>HDL cholesterol </a:t>
            </a:r>
            <a:r>
              <a:rPr lang="en-US" dirty="0"/>
              <a:t>is usually </a:t>
            </a:r>
            <a:r>
              <a:rPr lang="en-US" dirty="0" smtClean="0"/>
              <a:t>also </a:t>
            </a:r>
            <a:r>
              <a:rPr lang="en-US" b="1" dirty="0" smtClean="0">
                <a:solidFill>
                  <a:srgbClr val="C00000"/>
                </a:solidFill>
              </a:rPr>
              <a:t>elevated </a:t>
            </a:r>
            <a:r>
              <a:rPr lang="en-US" b="1" dirty="0">
                <a:solidFill>
                  <a:srgbClr val="C00000"/>
                </a:solidFill>
              </a:rPr>
              <a:t>significantly </a:t>
            </a:r>
            <a:r>
              <a:rPr lang="en-US" dirty="0"/>
              <a:t>and this should be taken in consideration. Thus, </a:t>
            </a:r>
            <a:r>
              <a:rPr lang="en-US" b="1" dirty="0">
                <a:solidFill>
                  <a:srgbClr val="C00000"/>
                </a:solidFill>
              </a:rPr>
              <a:t>statin therapy </a:t>
            </a:r>
            <a:r>
              <a:rPr lang="en-US" dirty="0" smtClean="0"/>
              <a:t>might only </a:t>
            </a:r>
            <a:r>
              <a:rPr lang="en-US" dirty="0"/>
              <a:t>be beneficial in selected patients (e.g. with </a:t>
            </a:r>
            <a:r>
              <a:rPr lang="en-US" b="1" dirty="0">
                <a:solidFill>
                  <a:srgbClr val="C00000"/>
                </a:solidFill>
              </a:rPr>
              <a:t>good prognosis </a:t>
            </a:r>
            <a:r>
              <a:rPr lang="en-US" dirty="0"/>
              <a:t>in an adjuvant setting, </a:t>
            </a:r>
            <a:r>
              <a:rPr lang="en-US" dirty="0" smtClean="0"/>
              <a:t>high LDL </a:t>
            </a:r>
            <a:r>
              <a:rPr lang="en-US" dirty="0"/>
              <a:t>cholesterol and additional </a:t>
            </a:r>
            <a:r>
              <a:rPr lang="en-US" b="1" dirty="0"/>
              <a:t>high cardiovascular risk factors</a:t>
            </a:r>
            <a:r>
              <a:rPr lang="en-US" dirty="0"/>
              <a:t>). </a:t>
            </a:r>
            <a:endParaRPr lang="en-US" dirty="0" smtClean="0"/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Therefore</a:t>
            </a:r>
            <a:r>
              <a:rPr lang="en-US" dirty="0"/>
              <a:t>, an </a:t>
            </a:r>
            <a:r>
              <a:rPr lang="en-US" dirty="0" smtClean="0"/>
              <a:t>individual decision </a:t>
            </a:r>
            <a:r>
              <a:rPr lang="en-US" dirty="0"/>
              <a:t>making regarding the benefits of any lipid lowering therapy is necessary.</a:t>
            </a: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8FD281-217F-49B9-A0EC-027B1F050C4A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106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E904A2-B9A0-4E70-AA21-CDB778556784}" type="slidenum">
              <a:rPr lang="zh-CN" altLang="en-US"/>
              <a:pPr>
                <a:defRPr/>
              </a:pPr>
              <a:t>107</a:t>
            </a:fld>
            <a:endParaRPr lang="zh-CN" altLang="en-US"/>
          </a:p>
        </p:txBody>
      </p:sp>
      <p:sp>
        <p:nvSpPr>
          <p:cNvPr id="124931" name="Rectangle 5"/>
          <p:cNvSpPr>
            <a:spLocks noChangeArrowheads="1"/>
          </p:cNvSpPr>
          <p:nvPr/>
        </p:nvSpPr>
        <p:spPr bwMode="auto">
          <a:xfrm>
            <a:off x="5268913" y="1985963"/>
            <a:ext cx="6300787" cy="452437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Arial,Bold"/>
              </a:rPr>
              <a:t>We recommend being aware of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significant drug interactions</a:t>
            </a:r>
            <a:r>
              <a:rPr lang="en-US" sz="2400" b="1">
                <a:latin typeface="Arial,Bold"/>
              </a:rPr>
              <a:t> of mitotane (e.g. due to strong induction of CYP3A4). </a:t>
            </a:r>
          </a:p>
          <a:p>
            <a:pPr eaLnBrk="1" hangingPunct="1"/>
            <a:endParaRPr lang="en-US" sz="2400" b="1">
              <a:latin typeface="Arial,Bold"/>
            </a:endParaRPr>
          </a:p>
          <a:p>
            <a:pPr eaLnBrk="1" hangingPunct="1"/>
            <a:r>
              <a:rPr lang="en-US" sz="2400" b="1">
                <a:latin typeface="Arial,Bold"/>
              </a:rPr>
              <a:t>All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concomitant medication </a:t>
            </a:r>
            <a:r>
              <a:rPr lang="en-US" sz="2400" b="1">
                <a:latin typeface="Arial,Bold"/>
              </a:rPr>
              <a:t>should be checked for CYP3A4 interactions and substituted for an alternative if necessary and available. </a:t>
            </a:r>
          </a:p>
          <a:p>
            <a:pPr eaLnBrk="1" hangingPunct="1"/>
            <a:endParaRPr lang="en-US" sz="2400" b="1">
              <a:latin typeface="Arial,Bold"/>
            </a:endParaRPr>
          </a:p>
          <a:p>
            <a:pPr eaLnBrk="1" hangingPunct="1"/>
            <a:r>
              <a:rPr lang="en-US" sz="2400" b="1">
                <a:latin typeface="Arial,Bold"/>
              </a:rPr>
              <a:t>Other care-providers should be advised not to initiate other drug therapies without consultation.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3"/>
          <p:cNvSpPr>
            <a:spLocks noGrp="1"/>
          </p:cNvSpPr>
          <p:nvPr>
            <p:ph type="title"/>
          </p:nvPr>
        </p:nvSpPr>
        <p:spPr>
          <a:xfrm>
            <a:off x="288925" y="2870200"/>
            <a:ext cx="8586788" cy="2852738"/>
          </a:xfrm>
        </p:spPr>
        <p:txBody>
          <a:bodyPr/>
          <a:lstStyle/>
          <a:p>
            <a:r>
              <a:rPr lang="en-US" smtClean="0"/>
              <a:t>Supportive Therapies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EC7E82F-B7CE-4C93-9F0F-B8B1D82B24DB}" type="slidenum">
              <a:rPr lang="zh-CN" altLang="en-US"/>
              <a:pPr>
                <a:defRPr/>
              </a:pPr>
              <a:t>108</a:t>
            </a:fld>
            <a:endParaRPr lang="zh-CN" altLang="en-US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86" y="407506"/>
            <a:ext cx="6082748" cy="3240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72A9E5-D5BB-4D8E-9388-3EEC01F1A5F0}" type="slidenum">
              <a:rPr lang="zh-CN" altLang="en-US"/>
              <a:pPr>
                <a:defRPr/>
              </a:pPr>
              <a:t>109</a:t>
            </a:fld>
            <a:endParaRPr lang="zh-CN" altLang="en-US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5308600" y="2911475"/>
            <a:ext cx="6569075" cy="8318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Arial,Bold"/>
              </a:rPr>
              <a:t>We recommend therapy with anti-resorptive treatment in patients with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bone metastasis</a:t>
            </a:r>
            <a:r>
              <a:rPr lang="en-US" sz="2400" b="1">
                <a:latin typeface="Arial,Bold"/>
              </a:rPr>
              <a:t>.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60363" y="4440238"/>
            <a:ext cx="115173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/>
              <a:t>The administration of </a:t>
            </a:r>
            <a:r>
              <a:rPr lang="en-US" sz="2400" b="1">
                <a:solidFill>
                  <a:srgbClr val="FF0000"/>
                </a:solidFill>
              </a:rPr>
              <a:t>denosumab or bisphosphonates </a:t>
            </a:r>
            <a:r>
              <a:rPr lang="en-US" sz="2400"/>
              <a:t>in </a:t>
            </a:r>
            <a:r>
              <a:rPr lang="en-US" sz="2400" b="1"/>
              <a:t>'oncological doses' </a:t>
            </a:r>
            <a:r>
              <a:rPr lang="en-US" sz="2400"/>
              <a:t>in association with calcium intake and vitamin D supplementation are therefore advisable in ACC </a:t>
            </a:r>
            <a:r>
              <a:rPr lang="en-US" sz="2400" b="1">
                <a:solidFill>
                  <a:srgbClr val="FF0000"/>
                </a:solidFill>
              </a:rPr>
              <a:t>patients with metastatic </a:t>
            </a:r>
            <a:r>
              <a:rPr lang="en-US" sz="2400"/>
              <a:t>bone disease, with the aim to prevent </a:t>
            </a:r>
            <a:r>
              <a:rPr lang="en-US" sz="2400" b="1" i="1" u="sng"/>
              <a:t>adverse skeletal-related events </a:t>
            </a:r>
            <a:r>
              <a:rPr lang="en-US" sz="2400"/>
              <a:t>and </a:t>
            </a:r>
            <a:r>
              <a:rPr lang="en-US" sz="2400" b="1" i="1" u="sng"/>
              <a:t>improve control of bone pain</a:t>
            </a:r>
            <a:r>
              <a:rPr lang="en-US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Image result for supportive therap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22" y="166496"/>
            <a:ext cx="5327373" cy="2616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58875" y="460375"/>
            <a:ext cx="10515600" cy="842963"/>
          </a:xfrm>
        </p:spPr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                PREDISPOSING FACTORS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38200" y="1778000"/>
            <a:ext cx="10480675" cy="4256088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smtClean="0"/>
              <a:t>Aside from genetic predisposition,</a:t>
            </a:r>
            <a:r>
              <a:rPr lang="en-US" b="1" smtClean="0">
                <a:solidFill>
                  <a:srgbClr val="C00000"/>
                </a:solidFill>
              </a:rPr>
              <a:t>no</a:t>
            </a:r>
            <a:r>
              <a:rPr lang="en-US" smtClean="0"/>
              <a:t> risk factors have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mtClean="0"/>
              <a:t> been </a:t>
            </a:r>
            <a:r>
              <a:rPr lang="en-US" b="1" smtClean="0"/>
              <a:t>firmly </a:t>
            </a:r>
            <a:r>
              <a:rPr lang="en-US" smtClean="0"/>
              <a:t>established.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mtClean="0"/>
              <a:t>However, research has shown that people with </a:t>
            </a:r>
            <a:r>
              <a:rPr lang="en-US" b="1" smtClean="0"/>
              <a:t>certain risk </a:t>
            </a:r>
            <a:r>
              <a:rPr lang="en-US" smtClean="0"/>
              <a:t>factors are </a:t>
            </a:r>
            <a:r>
              <a:rPr lang="en-US" b="1" smtClean="0"/>
              <a:t>more likely </a:t>
            </a:r>
            <a:r>
              <a:rPr lang="en-US" smtClean="0"/>
              <a:t>than others to develop adrenal cancer.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7F9646-4238-4F94-B37A-E59131F29518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838200" y="6270625"/>
            <a:ext cx="982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Tobias Else: </a:t>
            </a:r>
            <a:r>
              <a:rPr lang="en-US" b="1">
                <a:solidFill>
                  <a:srgbClr val="C00000"/>
                </a:solidFill>
                <a:latin typeface="Frutiger-Black"/>
              </a:rPr>
              <a:t>Adrenocortical Carcinoma . </a:t>
            </a:r>
            <a:r>
              <a:rPr lang="en-US">
                <a:solidFill>
                  <a:srgbClr val="C00000"/>
                </a:solidFill>
              </a:rPr>
              <a:t>Endocrine Reviews, April 2014, 35(2):282–326</a:t>
            </a:r>
            <a:r>
              <a:rPr lang="en-US" b="1">
                <a:solidFill>
                  <a:srgbClr val="C00000"/>
                </a:solidFill>
                <a:latin typeface="Frutiger-Black"/>
              </a:rPr>
              <a:t>                    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3074" name="Picture 2" descr="Image result for risk fa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759" y="4064642"/>
            <a:ext cx="4912206" cy="20479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584B69C-F0C9-4E30-9E3D-34B0BFE4FCD5}" type="slidenum">
              <a:rPr lang="zh-CN" altLang="en-US"/>
              <a:pPr>
                <a:defRPr/>
              </a:pPr>
              <a:t>110</a:t>
            </a:fld>
            <a:endParaRPr lang="zh-CN" altLang="en-US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5430838" y="2090738"/>
            <a:ext cx="6524625" cy="30480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Arial,Bold"/>
              </a:rPr>
              <a:t>We suggest counseling for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fertility protection </a:t>
            </a:r>
            <a:r>
              <a:rPr lang="en-US" sz="2400" b="1">
                <a:latin typeface="Arial,Bold"/>
              </a:rPr>
              <a:t>in female patients in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reproductive age</a:t>
            </a:r>
            <a:r>
              <a:rPr lang="en-US" sz="2400" b="1">
                <a:latin typeface="Arial,Bold"/>
              </a:rPr>
              <a:t>.</a:t>
            </a:r>
          </a:p>
          <a:p>
            <a:pPr eaLnBrk="1" hangingPunct="1"/>
            <a:r>
              <a:rPr lang="en-US" sz="2400" b="1">
                <a:latin typeface="Arial,Bold"/>
              </a:rPr>
              <a:t> </a:t>
            </a:r>
          </a:p>
          <a:p>
            <a:pPr eaLnBrk="1" hangingPunct="1"/>
            <a:r>
              <a:rPr lang="en-US" sz="2400" b="1">
                <a:latin typeface="Arial,Bold"/>
              </a:rPr>
              <a:t>Fertility counseling should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not only </a:t>
            </a:r>
            <a:r>
              <a:rPr lang="en-US" sz="2400" b="1">
                <a:latin typeface="Arial,Bold"/>
              </a:rPr>
              <a:t>be restricted to patients undergoing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cytotoxic chemotherapy</a:t>
            </a:r>
            <a:r>
              <a:rPr lang="en-US" sz="2400" b="1">
                <a:latin typeface="Arial,Bold"/>
              </a:rPr>
              <a:t>, but also given to patients who plan to embark on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mitotane therapy</a:t>
            </a:r>
            <a:r>
              <a:rPr lang="en-US" b="1">
                <a:latin typeface="Arial,Bold"/>
              </a:rPr>
              <a:t>.</a:t>
            </a:r>
            <a:endParaRPr lang="en-US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546100" y="5289550"/>
            <a:ext cx="11326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en-US" sz="2400" b="1"/>
              <a:t>Several drugs used to treat ACC </a:t>
            </a:r>
            <a:r>
              <a:rPr lang="en-US" sz="2400" b="1">
                <a:solidFill>
                  <a:srgbClr val="FF0000"/>
                </a:solidFill>
              </a:rPr>
              <a:t>harbor significant risk </a:t>
            </a:r>
            <a:r>
              <a:rPr lang="en-US" sz="2400" b="1"/>
              <a:t>for impairment of fertility or the </a:t>
            </a:r>
            <a:r>
              <a:rPr lang="en-US" sz="2400" b="1">
                <a:solidFill>
                  <a:srgbClr val="FF0000"/>
                </a:solidFill>
              </a:rPr>
              <a:t>exact risks are unknown (e.g. mitotane)</a:t>
            </a:r>
            <a:r>
              <a:rPr lang="en-US" sz="2400" b="1"/>
              <a:t>.we just advise to discuss this topic with every patient</a:t>
            </a:r>
            <a:r>
              <a:rPr lang="en-US" sz="2000" b="1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61D968A-0C37-4A0F-ABC7-B6A12A9C46A2}" type="slidenum">
              <a:rPr lang="zh-CN" altLang="en-US"/>
              <a:pPr>
                <a:defRPr/>
              </a:pPr>
              <a:t>111</a:t>
            </a:fld>
            <a:endParaRPr lang="zh-CN" altLang="en-US"/>
          </a:p>
        </p:txBody>
      </p:sp>
      <p:sp>
        <p:nvSpPr>
          <p:cNvPr id="129027" name="Rectangle 5"/>
          <p:cNvSpPr>
            <a:spLocks noChangeArrowheads="1"/>
          </p:cNvSpPr>
          <p:nvPr/>
        </p:nvSpPr>
        <p:spPr bwMode="auto">
          <a:xfrm>
            <a:off x="1171575" y="4325938"/>
            <a:ext cx="75517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6000" b="1">
                <a:latin typeface="Arial,Bold"/>
              </a:rPr>
              <a:t>Pregnancy and ACC</a:t>
            </a:r>
            <a:endParaRPr lang="en-US" sz="6000"/>
          </a:p>
        </p:txBody>
      </p:sp>
      <p:pic>
        <p:nvPicPr>
          <p:cNvPr id="7" name="Picture 4" descr="Image result for prevention frompregna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1" y="0"/>
            <a:ext cx="5301009" cy="4651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21F90E-02A8-44AD-90C3-BCC1884B4401}" type="slidenum">
              <a:rPr lang="zh-CN" altLang="en-US"/>
              <a:pPr>
                <a:defRPr/>
              </a:pPr>
              <a:t>112</a:t>
            </a:fld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5298571" y="3064257"/>
            <a:ext cx="6656198" cy="1569660"/>
          </a:xfrm>
          <a:prstGeom prst="rect">
            <a:avLst/>
          </a:prstGeom>
          <a:ln>
            <a:solidFill>
              <a:srgbClr val="FF546C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,Bold"/>
                <a:ea typeface="+mn-ea"/>
              </a:rPr>
              <a:t>When an adrenal mass suspected to be an ACC is diagnosed </a:t>
            </a:r>
            <a:r>
              <a:rPr lang="en-US" sz="2400" b="1" dirty="0">
                <a:latin typeface="Arial,Bold"/>
                <a:ea typeface="+mn-ea"/>
              </a:rPr>
              <a:t>during pregnancy</a:t>
            </a:r>
            <a:r>
              <a:rPr lang="en-US" sz="2400" b="1" dirty="0">
                <a:latin typeface="Arial,Bold"/>
                <a:ea typeface="+mn-ea"/>
              </a:rPr>
              <a:t>, we recommend prompt </a:t>
            </a:r>
            <a:r>
              <a:rPr lang="en-US" sz="2400" b="1" dirty="0">
                <a:solidFill>
                  <a:srgbClr val="FF0000"/>
                </a:solidFill>
                <a:latin typeface="Arial,Bold"/>
                <a:ea typeface="+mn-ea"/>
              </a:rPr>
              <a:t>surgical resection regardless of </a:t>
            </a:r>
            <a:r>
              <a:rPr lang="en-US" sz="2400" b="1" dirty="0">
                <a:solidFill>
                  <a:srgbClr val="FF0000"/>
                </a:solidFill>
                <a:latin typeface="Arial,Bold"/>
                <a:ea typeface="+mn-ea"/>
              </a:rPr>
              <a:t>pregnancy trimester</a:t>
            </a:r>
            <a:r>
              <a:rPr lang="en-US" b="1" dirty="0">
                <a:latin typeface="Arial,Bold"/>
                <a:ea typeface="+mn-ea"/>
              </a:rPr>
              <a:t>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Image result for prevention frompregna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1" y="195016"/>
            <a:ext cx="2381561" cy="2674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AE0FAFD-7218-4AEC-890C-09275147D665}" type="slidenum">
              <a:rPr lang="zh-CN" altLang="en-US"/>
              <a:pPr>
                <a:defRPr/>
              </a:pPr>
              <a:t>113</a:t>
            </a:fld>
            <a:endParaRPr lang="zh-CN" altLang="en-US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5346700" y="3197225"/>
            <a:ext cx="6202363" cy="1200150"/>
          </a:xfrm>
          <a:prstGeom prst="rect">
            <a:avLst/>
          </a:prstGeom>
          <a:noFill/>
          <a:ln w="3810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Arial,Bold"/>
              </a:rPr>
              <a:t>Patients should be informed on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pregnancy-related concerns </a:t>
            </a:r>
            <a:r>
              <a:rPr lang="en-US" sz="2400" b="1">
                <a:latin typeface="Arial,Bold"/>
              </a:rPr>
              <a:t>specific to the current or past diagnosis of ACC</a:t>
            </a:r>
            <a:r>
              <a:rPr lang="en-US" b="1">
                <a:latin typeface="Arial,Bold"/>
              </a:rPr>
              <a:t>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Image result for prevention frompregna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34" y="4009935"/>
            <a:ext cx="3179718" cy="28480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8" name="Rectangle 7"/>
          <p:cNvSpPr>
            <a:spLocks noChangeArrowheads="1"/>
          </p:cNvSpPr>
          <p:nvPr/>
        </p:nvSpPr>
        <p:spPr bwMode="auto">
          <a:xfrm>
            <a:off x="3703638" y="4919663"/>
            <a:ext cx="7845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solidFill>
                  <a:srgbClr val="C00000"/>
                </a:solidFill>
              </a:rPr>
              <a:t>No evidence </a:t>
            </a:r>
            <a:r>
              <a:rPr lang="en-US" sz="2400"/>
              <a:t>is available regarding </a:t>
            </a:r>
            <a:r>
              <a:rPr lang="en-US" sz="2400" b="1">
                <a:solidFill>
                  <a:srgbClr val="C00000"/>
                </a:solidFill>
              </a:rPr>
              <a:t>how long </a:t>
            </a:r>
            <a:r>
              <a:rPr lang="en-US" sz="2400"/>
              <a:t>patients should </a:t>
            </a:r>
            <a:r>
              <a:rPr lang="en-US" sz="2400" b="1">
                <a:solidFill>
                  <a:srgbClr val="C00000"/>
                </a:solidFill>
              </a:rPr>
              <a:t>wait</a:t>
            </a:r>
            <a:r>
              <a:rPr lang="en-US" sz="2400"/>
              <a:t> after the treatment of an ACC before they can safely consider pregnancy.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1850" y="288925"/>
            <a:ext cx="7108825" cy="6176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/>
              <a:t>Importantly, the main concern is the </a:t>
            </a:r>
            <a:r>
              <a:rPr lang="en-US" b="1" dirty="0">
                <a:solidFill>
                  <a:srgbClr val="FF0000"/>
                </a:solidFill>
              </a:rPr>
              <a:t>poor prognosis</a:t>
            </a:r>
            <a:r>
              <a:rPr lang="en-US" b="1" dirty="0"/>
              <a:t> </a:t>
            </a:r>
            <a:r>
              <a:rPr lang="en-US" dirty="0"/>
              <a:t>of the malignant tumor and the potential, that </a:t>
            </a:r>
            <a:r>
              <a:rPr lang="en-US" b="1" dirty="0">
                <a:solidFill>
                  <a:srgbClr val="FF0000"/>
                </a:solidFill>
              </a:rPr>
              <a:t>pregnancy </a:t>
            </a:r>
            <a:r>
              <a:rPr lang="en-US" b="1" dirty="0">
                <a:solidFill>
                  <a:srgbClr val="262626"/>
                </a:solidFill>
              </a:rPr>
              <a:t>could be a </a:t>
            </a:r>
            <a:r>
              <a:rPr lang="en-US" b="1" dirty="0">
                <a:solidFill>
                  <a:srgbClr val="FF0000"/>
                </a:solidFill>
              </a:rPr>
              <a:t>negative prognostic factor</a:t>
            </a:r>
            <a:r>
              <a:rPr lang="en-US" dirty="0"/>
              <a:t>, possibly </a:t>
            </a:r>
            <a:r>
              <a:rPr lang="en-US" u="sng" dirty="0"/>
              <a:t>increasing the risk of recurrence.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200" dirty="0" smtClean="0"/>
              <a:t>There </a:t>
            </a:r>
            <a:r>
              <a:rPr lang="en-US" sz="2200" dirty="0"/>
              <a:t>is </a:t>
            </a:r>
            <a:r>
              <a:rPr lang="en-US" sz="2200" b="1" dirty="0"/>
              <a:t>limited evidence </a:t>
            </a:r>
            <a:r>
              <a:rPr lang="en-US" sz="2200" dirty="0"/>
              <a:t>that ACC </a:t>
            </a:r>
            <a:r>
              <a:rPr lang="en-US" sz="2200" b="1" dirty="0"/>
              <a:t>occurring during pregnancy </a:t>
            </a:r>
            <a:r>
              <a:rPr lang="en-US" sz="2200" dirty="0"/>
              <a:t>or in </a:t>
            </a:r>
            <a:r>
              <a:rPr lang="en-US" sz="2200" dirty="0" smtClean="0"/>
              <a:t>the </a:t>
            </a:r>
            <a:r>
              <a:rPr lang="en-US" sz="2200" b="1" dirty="0" smtClean="0"/>
              <a:t>postpartum </a:t>
            </a:r>
            <a:r>
              <a:rPr lang="en-US" sz="2200" b="1" dirty="0"/>
              <a:t>period </a:t>
            </a:r>
            <a:r>
              <a:rPr lang="en-US" sz="2200" dirty="0"/>
              <a:t>is associated with a </a:t>
            </a:r>
            <a:r>
              <a:rPr lang="en-US" sz="2200" b="1" dirty="0">
                <a:solidFill>
                  <a:srgbClr val="FF0000"/>
                </a:solidFill>
              </a:rPr>
              <a:t>worse prognosis </a:t>
            </a:r>
            <a:r>
              <a:rPr lang="en-US" sz="2200" dirty="0"/>
              <a:t>than in non-pregnant </a:t>
            </a:r>
            <a:r>
              <a:rPr lang="en-US" sz="2200" dirty="0" smtClean="0"/>
              <a:t>women.</a:t>
            </a:r>
            <a:endParaRPr lang="en-US" sz="2200" dirty="0"/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200" dirty="0" smtClean="0"/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200" dirty="0" smtClean="0"/>
              <a:t>The </a:t>
            </a:r>
            <a:r>
              <a:rPr lang="en-US" sz="2200" dirty="0"/>
              <a:t>hypothesis that pregnancy could favor the </a:t>
            </a:r>
            <a:r>
              <a:rPr lang="en-US" sz="2200" b="1" dirty="0">
                <a:solidFill>
                  <a:srgbClr val="FF0000"/>
                </a:solidFill>
              </a:rPr>
              <a:t>development of a more aggressive variant</a:t>
            </a:r>
            <a:r>
              <a:rPr lang="en-US" sz="2200" dirty="0"/>
              <a:t> </a:t>
            </a:r>
            <a:endParaRPr lang="en-US" sz="2200" dirty="0" smtClean="0"/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200" dirty="0" smtClean="0"/>
              <a:t>of ACC </a:t>
            </a:r>
            <a:r>
              <a:rPr lang="en-US" sz="2200" dirty="0"/>
              <a:t>was raised.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DC6B9A08-3AA2-4FD6-94E4-7F22FE082B62}" type="slidenum">
              <a:rPr lang="zh-CN" altLang="en-US"/>
              <a:pPr>
                <a:defRPr/>
              </a:pPr>
              <a:t>114</a:t>
            </a:fld>
            <a:endParaRPr lang="zh-CN" altLang="en-US"/>
          </a:p>
        </p:txBody>
      </p:sp>
      <p:pic>
        <p:nvPicPr>
          <p:cNvPr id="7" name="Picture 4" descr="Image result for prevention frompregna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8" y="525922"/>
            <a:ext cx="3636918" cy="5755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8B1F04B-582E-4A32-82B0-B2AC51F2D122}" type="slidenum">
              <a:rPr lang="zh-CN" altLang="en-US"/>
              <a:pPr>
                <a:defRPr/>
              </a:pPr>
              <a:t>115</a:t>
            </a:fld>
            <a:endParaRPr lang="zh-CN" altLang="en-US"/>
          </a:p>
        </p:txBody>
      </p:sp>
      <p:sp>
        <p:nvSpPr>
          <p:cNvPr id="133123" name="Content Placeholder 5"/>
          <p:cNvSpPr>
            <a:spLocks noGrp="1"/>
          </p:cNvSpPr>
          <p:nvPr>
            <p:ph sz="quarter" idx="13"/>
          </p:nvPr>
        </p:nvSpPr>
        <p:spPr>
          <a:xfrm>
            <a:off x="838200" y="528638"/>
            <a:ext cx="10515600" cy="55753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endParaRPr lang="en-US" b="0" smtClean="0">
              <a:solidFill>
                <a:schemeClr val="tx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US" b="0" smtClean="0">
              <a:solidFill>
                <a:schemeClr val="tx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b="0" smtClean="0">
                <a:solidFill>
                  <a:schemeClr val="tx1"/>
                </a:solidFill>
              </a:rPr>
              <a:t>Since ACC may </a:t>
            </a:r>
            <a:r>
              <a:rPr lang="en-US" smtClean="0">
                <a:solidFill>
                  <a:schemeClr val="tx1"/>
                </a:solidFill>
              </a:rPr>
              <a:t>express</a:t>
            </a:r>
            <a:r>
              <a:rPr lang="en-US" b="0" smtClean="0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rgbClr val="C00000"/>
                </a:solidFill>
              </a:rPr>
              <a:t>estrogen receptors </a:t>
            </a:r>
            <a:r>
              <a:rPr lang="en-US" b="0" smtClean="0">
                <a:solidFill>
                  <a:schemeClr val="tx1"/>
                </a:solidFill>
              </a:rPr>
              <a:t>and there are preclinical data showing that </a:t>
            </a:r>
            <a:r>
              <a:rPr lang="en-US" smtClean="0">
                <a:solidFill>
                  <a:srgbClr val="C00000"/>
                </a:solidFill>
              </a:rPr>
              <a:t>estrogen may facilitate tumor</a:t>
            </a:r>
            <a:r>
              <a:rPr lang="en-US" b="0" smtClean="0">
                <a:solidFill>
                  <a:schemeClr val="tx1"/>
                </a:solidFill>
              </a:rPr>
              <a:t> development and progression through cross-talk with </a:t>
            </a:r>
            <a:r>
              <a:rPr lang="en-US" smtClean="0">
                <a:solidFill>
                  <a:schemeClr val="tx1"/>
                </a:solidFill>
              </a:rPr>
              <a:t>the IGF pathway</a:t>
            </a:r>
            <a:r>
              <a:rPr lang="en-US" b="0" smtClean="0">
                <a:solidFill>
                  <a:schemeClr val="tx1"/>
                </a:solidFill>
              </a:rPr>
              <a:t>, </a:t>
            </a:r>
            <a:r>
              <a:rPr lang="en-US" smtClean="0">
                <a:solidFill>
                  <a:srgbClr val="C00000"/>
                </a:solidFill>
              </a:rPr>
              <a:t>contraceptive measures other than estrogen-containing preparations are preferred</a:t>
            </a:r>
            <a:r>
              <a:rPr lang="en-US" b="0" smtClean="0">
                <a:solidFill>
                  <a:schemeClr val="tx1"/>
                </a:solidFill>
              </a:rPr>
              <a:t>.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46C85A1-960B-4BCF-A407-FCE53030359B}" type="slidenum">
              <a:rPr lang="zh-CN" altLang="en-US"/>
              <a:pPr>
                <a:defRPr/>
              </a:pPr>
              <a:t>116</a:t>
            </a:fld>
            <a:endParaRPr lang="zh-CN" altLang="en-US"/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4373563" y="923925"/>
            <a:ext cx="7183437" cy="954088"/>
          </a:xfrm>
          <a:prstGeom prst="rect">
            <a:avLst/>
          </a:prstGeom>
          <a:noFill/>
          <a:ln w="3810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800" b="1">
                <a:latin typeface="Arial,Bold"/>
              </a:rPr>
              <a:t>We recommend </a:t>
            </a:r>
            <a:r>
              <a:rPr lang="en-US" sz="2800" b="1">
                <a:solidFill>
                  <a:srgbClr val="C00000"/>
                </a:solidFill>
                <a:latin typeface="Arial,Bold"/>
              </a:rPr>
              <a:t>avoiding pregnancy </a:t>
            </a:r>
            <a:r>
              <a:rPr lang="en-US" sz="2800" b="1">
                <a:latin typeface="Arial,Bold"/>
              </a:rPr>
              <a:t>while being </a:t>
            </a:r>
            <a:r>
              <a:rPr lang="en-US" sz="2800" b="1">
                <a:solidFill>
                  <a:srgbClr val="C00000"/>
                </a:solidFill>
                <a:latin typeface="Arial,Bold"/>
              </a:rPr>
              <a:t>on mitotane </a:t>
            </a:r>
            <a:r>
              <a:rPr lang="en-US" sz="2800" b="1">
                <a:latin typeface="Arial,Bold"/>
              </a:rPr>
              <a:t>treatment.</a:t>
            </a:r>
            <a:endParaRPr lang="en-US" sz="2800"/>
          </a:p>
        </p:txBody>
      </p:sp>
      <p:sp>
        <p:nvSpPr>
          <p:cNvPr id="134148" name="Rectangle 5"/>
          <p:cNvSpPr>
            <a:spLocks noChangeArrowheads="1"/>
          </p:cNvSpPr>
          <p:nvPr/>
        </p:nvSpPr>
        <p:spPr bwMode="auto">
          <a:xfrm>
            <a:off x="307975" y="4729163"/>
            <a:ext cx="116474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/>
              <a:t>Woman treated with mitotane should be informed about these risks, and ensure </a:t>
            </a:r>
            <a:r>
              <a:rPr lang="en-US" sz="2400" b="1">
                <a:solidFill>
                  <a:srgbClr val="C00000"/>
                </a:solidFill>
              </a:rPr>
              <a:t>effective contraception </a:t>
            </a:r>
            <a:r>
              <a:rPr lang="en-US" sz="2400"/>
              <a:t>to avoid pregnancy.</a:t>
            </a:r>
          </a:p>
          <a:p>
            <a:pPr eaLnBrk="1" hangingPunct="1"/>
            <a:r>
              <a:rPr lang="en-US" sz="2400"/>
              <a:t> Moreover, when mitotane treatment is </a:t>
            </a:r>
            <a:r>
              <a:rPr lang="en-US" sz="2400" b="1">
                <a:solidFill>
                  <a:srgbClr val="C00000"/>
                </a:solidFill>
              </a:rPr>
              <a:t>discontinued</a:t>
            </a:r>
            <a:r>
              <a:rPr lang="en-US" sz="2400"/>
              <a:t>, it seems wise to </a:t>
            </a:r>
            <a:r>
              <a:rPr lang="en-US" sz="2400" b="1">
                <a:solidFill>
                  <a:srgbClr val="C00000"/>
                </a:solidFill>
              </a:rPr>
              <a:t>ensure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C00000"/>
                </a:solidFill>
              </a:rPr>
              <a:t>undetectable</a:t>
            </a:r>
            <a:r>
              <a:rPr lang="en-US" sz="2400"/>
              <a:t> mitotane plasma levels before considering pregnancy ,which might </a:t>
            </a:r>
            <a:r>
              <a:rPr lang="en-US" sz="2400" b="1">
                <a:solidFill>
                  <a:srgbClr val="C00000"/>
                </a:solidFill>
              </a:rPr>
              <a:t>take 3-12 months</a:t>
            </a:r>
            <a:r>
              <a:rPr lang="en-US" sz="240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34149" name="Rectangle 6"/>
          <p:cNvSpPr>
            <a:spLocks noChangeArrowheads="1"/>
          </p:cNvSpPr>
          <p:nvPr/>
        </p:nvSpPr>
        <p:spPr bwMode="auto">
          <a:xfrm>
            <a:off x="5578475" y="2790825"/>
            <a:ext cx="6096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/>
              <a:t>The main concern with mitotane therapy is the potential of </a:t>
            </a:r>
            <a:r>
              <a:rPr lang="en-US" sz="2400" b="1">
                <a:solidFill>
                  <a:srgbClr val="C00000"/>
                </a:solidFill>
              </a:rPr>
              <a:t>teratogenic</a:t>
            </a:r>
            <a:r>
              <a:rPr lang="en-US" sz="2400"/>
              <a:t> effects, due to the suspicion that the drug may cross the placenta and cause </a:t>
            </a:r>
            <a:r>
              <a:rPr lang="en-US" sz="2400" b="1">
                <a:solidFill>
                  <a:srgbClr val="C00000"/>
                </a:solidFill>
              </a:rPr>
              <a:t>adrenolytic activity on the human fetus.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373563" y="1878013"/>
            <a:ext cx="9525" cy="1217612"/>
          </a:xfrm>
          <a:prstGeom prst="line">
            <a:avLst/>
          </a:prstGeom>
          <a:ln w="38100">
            <a:solidFill>
              <a:srgbClr val="FF546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9951" y="3051313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Image result for prevention frompregna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" y="0"/>
            <a:ext cx="3060396" cy="3051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8350" y="1073150"/>
            <a:ext cx="7618413" cy="4711700"/>
          </a:xfr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/>
              <a:t>In case a </a:t>
            </a:r>
            <a:r>
              <a:rPr lang="en-US" dirty="0" smtClean="0"/>
              <a:t>patient becomes </a:t>
            </a:r>
            <a:r>
              <a:rPr lang="en-US" dirty="0">
                <a:solidFill>
                  <a:srgbClr val="FF0000"/>
                </a:solidFill>
              </a:rPr>
              <a:t>pregnant while on </a:t>
            </a:r>
            <a:r>
              <a:rPr lang="en-US" dirty="0" err="1">
                <a:solidFill>
                  <a:srgbClr val="FF0000"/>
                </a:solidFill>
              </a:rPr>
              <a:t>mitotane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therapy, the </a:t>
            </a:r>
            <a:r>
              <a:rPr lang="en-US" dirty="0">
                <a:solidFill>
                  <a:srgbClr val="FF0000"/>
                </a:solidFill>
              </a:rPr>
              <a:t>uncertainty </a:t>
            </a:r>
            <a:r>
              <a:rPr lang="en-US" dirty="0"/>
              <a:t>regarding risks of </a:t>
            </a:r>
            <a:r>
              <a:rPr lang="en-US" dirty="0" err="1"/>
              <a:t>mitotane</a:t>
            </a:r>
            <a:r>
              <a:rPr lang="en-US" dirty="0"/>
              <a:t> </a:t>
            </a:r>
            <a:r>
              <a:rPr lang="en-US" dirty="0" smtClean="0"/>
              <a:t>for the </a:t>
            </a:r>
            <a:r>
              <a:rPr lang="en-US" dirty="0"/>
              <a:t>fetus should be discussed. 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In </a:t>
            </a:r>
            <a:r>
              <a:rPr lang="en-US" dirty="0"/>
              <a:t>case the patient wishes to </a:t>
            </a:r>
            <a:r>
              <a:rPr lang="en-US" u="sng" dirty="0"/>
              <a:t>continue pregnancy </a:t>
            </a:r>
            <a:r>
              <a:rPr lang="en-US" b="1" dirty="0" err="1" smtClean="0"/>
              <a:t>mitotane</a:t>
            </a:r>
            <a:r>
              <a:rPr lang="en-US" b="1" dirty="0"/>
              <a:t> </a:t>
            </a:r>
            <a:r>
              <a:rPr lang="en-US" b="1" dirty="0" smtClean="0"/>
              <a:t>therapy </a:t>
            </a:r>
            <a:r>
              <a:rPr lang="en-US" b="1" dirty="0"/>
              <a:t>should be </a:t>
            </a:r>
            <a:r>
              <a:rPr lang="en-US" b="1" dirty="0">
                <a:solidFill>
                  <a:srgbClr val="FF0000"/>
                </a:solidFill>
              </a:rPr>
              <a:t>withheld.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E634CAF2-59D2-4DC8-B248-3D5FF7931045}" type="slidenum">
              <a:rPr lang="zh-CN" altLang="en-US"/>
              <a:pPr>
                <a:defRPr/>
              </a:pPr>
              <a:t>117</a:t>
            </a:fld>
            <a:endParaRPr lang="zh-CN" altLang="en-US"/>
          </a:p>
        </p:txBody>
      </p:sp>
      <p:pic>
        <p:nvPicPr>
          <p:cNvPr id="1026" name="Picture 2" descr="Image result for pregn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512" y="213017"/>
            <a:ext cx="3965714" cy="64319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9EE9B3-B567-43A4-ACF1-8A3B71DAF35A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118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4098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33" y="687980"/>
            <a:ext cx="6718772" cy="60706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2338" y="234950"/>
            <a:ext cx="7383462" cy="647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266825" y="1617663"/>
            <a:ext cx="9688513" cy="42560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DB89BA-6E36-4058-BFBC-9EBF44575D40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90" y="1016367"/>
            <a:ext cx="11536219" cy="5155833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825" y="1617663"/>
            <a:ext cx="10086975" cy="4256087"/>
          </a:xfrm>
        </p:spPr>
        <p:txBody>
          <a:bodyPr rtlCol="0">
            <a:normAutofit/>
          </a:bodyPr>
          <a:lstStyle/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n-lt"/>
              </a:rPr>
              <a:t>A </a:t>
            </a:r>
            <a:r>
              <a:rPr lang="en-US" b="1" dirty="0">
                <a:latin typeface="+mn-lt"/>
              </a:rPr>
              <a:t>review </a:t>
            </a:r>
            <a:r>
              <a:rPr lang="en-US" dirty="0">
                <a:latin typeface="+mn-lt"/>
              </a:rPr>
              <a:t>of data from the 1986 National Mortality </a:t>
            </a:r>
            <a:r>
              <a:rPr lang="en-US" dirty="0" err="1">
                <a:latin typeface="+mn-lt"/>
              </a:rPr>
              <a:t>Followback</a:t>
            </a:r>
            <a:r>
              <a:rPr lang="en-US" dirty="0">
                <a:latin typeface="+mn-lt"/>
              </a:rPr>
              <a:t> Survey identified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smoking in men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contraceptive use in women</a:t>
            </a:r>
            <a:r>
              <a:rPr lang="en-US" dirty="0">
                <a:latin typeface="+mn-lt"/>
              </a:rPr>
              <a:t>, especially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before age 25 </a:t>
            </a:r>
            <a:r>
              <a:rPr lang="en-US" dirty="0">
                <a:latin typeface="+mn-lt"/>
              </a:rPr>
              <a:t>as risk factors.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n-lt"/>
              </a:rPr>
              <a:t>A role of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estrogens</a:t>
            </a:r>
            <a:r>
              <a:rPr lang="en-US" dirty="0">
                <a:latin typeface="+mn-lt"/>
              </a:rPr>
              <a:t> has also been suggested by the observation of a probable relative increase of </a:t>
            </a:r>
            <a:r>
              <a:rPr lang="en-US" b="1" dirty="0">
                <a:latin typeface="+mn-lt"/>
              </a:rPr>
              <a:t>diagnosis of ACC during pregnancy</a:t>
            </a:r>
            <a:r>
              <a:rPr lang="en-US" dirty="0">
                <a:latin typeface="+mn-lt"/>
              </a:rPr>
              <a:t>. </a:t>
            </a:r>
            <a:endParaRPr lang="en-US" dirty="0" smtClean="0">
              <a:latin typeface="+mn-lt"/>
            </a:endParaRP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n-lt"/>
              </a:rPr>
              <a:t> Interestingly</a:t>
            </a:r>
            <a:r>
              <a:rPr lang="en-US" dirty="0">
                <a:latin typeface="+mn-lt"/>
              </a:rPr>
              <a:t>, recent in vitro studies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confirm growth-promoting </a:t>
            </a:r>
            <a:r>
              <a:rPr lang="en-US" dirty="0">
                <a:latin typeface="+mn-lt"/>
              </a:rPr>
              <a:t>effects of estrogen on the ACC cell line NCI-H295.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+mn-lt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528B80-5CF9-4402-8F8D-4451C969A1F1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5" name="Picture 2" descr="Image result for risk fa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6" y="0"/>
            <a:ext cx="4476750" cy="1850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625475" y="6380163"/>
            <a:ext cx="1032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Tobias Else: </a:t>
            </a:r>
            <a:r>
              <a:rPr lang="en-US" b="1">
                <a:solidFill>
                  <a:srgbClr val="C00000"/>
                </a:solidFill>
                <a:latin typeface="Frutiger-Black"/>
              </a:rPr>
              <a:t>Adrenocortical Carcinoma . </a:t>
            </a:r>
            <a:r>
              <a:rPr lang="en-US">
                <a:solidFill>
                  <a:srgbClr val="C00000"/>
                </a:solidFill>
              </a:rPr>
              <a:t>Endocrine Reviews, April 2014, 35(2):282–326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48509" y="4257963"/>
            <a:ext cx="10224655" cy="1431638"/>
          </a:xfrm>
          <a:prstGeom prst="roundRect">
            <a:avLst/>
          </a:prstGeom>
          <a:noFill/>
          <a:ln w="38100">
            <a:solidFill>
              <a:srgbClr val="FF546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6500813" y="1741488"/>
            <a:ext cx="4611687" cy="4114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b="1" smtClean="0"/>
              <a:t>Our findings suggest that cigarette </a:t>
            </a:r>
            <a:r>
              <a:rPr lang="en-US" b="1" smtClean="0">
                <a:solidFill>
                  <a:srgbClr val="FF0000"/>
                </a:solidFill>
              </a:rPr>
              <a:t>smoking</a:t>
            </a:r>
            <a:r>
              <a:rPr lang="en-US" b="1" smtClean="0"/>
              <a:t> and </a:t>
            </a:r>
            <a:r>
              <a:rPr lang="en-US" b="1" smtClean="0">
                <a:solidFill>
                  <a:srgbClr val="FF0000"/>
                </a:solidFill>
              </a:rPr>
              <a:t>use of OCs </a:t>
            </a:r>
            <a:r>
              <a:rPr lang="en-US" b="1" smtClean="0"/>
              <a:t>may increase the risk of adrenal cancer, but </a:t>
            </a:r>
            <a:r>
              <a:rPr lang="en-US" b="1" u="sng" smtClean="0"/>
              <a:t>additional studies </a:t>
            </a:r>
            <a:r>
              <a:rPr lang="en-US" b="1" smtClean="0"/>
              <a:t>are needed with more detailed information on risk factors and histologic type of adrenal cancer.</a:t>
            </a:r>
            <a:endParaRPr lang="en-US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F510BF-1340-4F4C-A072-E03EF19919A6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80163" y="1330325"/>
            <a:ext cx="4887912" cy="4664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7" y="174625"/>
            <a:ext cx="4821381" cy="33327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7" y="3507420"/>
            <a:ext cx="4821381" cy="26136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Rectangle 1"/>
          <p:cNvSpPr>
            <a:spLocks noChangeArrowheads="1"/>
          </p:cNvSpPr>
          <p:nvPr/>
        </p:nvSpPr>
        <p:spPr bwMode="auto">
          <a:xfrm>
            <a:off x="1223963" y="6284913"/>
            <a:ext cx="793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Ann W. HSING</a:t>
            </a:r>
            <a:r>
              <a:rPr lang="en-US" b="1">
                <a:solidFill>
                  <a:srgbClr val="C00000"/>
                </a:solidFill>
              </a:rPr>
              <a:t>RISK </a:t>
            </a:r>
            <a:r>
              <a:rPr lang="en-US">
                <a:solidFill>
                  <a:srgbClr val="C00000"/>
                </a:solidFill>
              </a:rPr>
              <a:t>FACTORS FOR ADRENAL CANCER,</a:t>
            </a:r>
            <a:r>
              <a:rPr lang="en-US" b="1" i="1">
                <a:solidFill>
                  <a:srgbClr val="C00000"/>
                </a:solidFill>
              </a:rPr>
              <a:t> Int. J. Cancer</a:t>
            </a:r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08013" y="4392613"/>
            <a:ext cx="7102475" cy="11985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Clinical Characteristics</a:t>
            </a:r>
            <a:endParaRPr lang="en-US" sz="4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23" y="103707"/>
            <a:ext cx="3716431" cy="4212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D3AB94E-807D-444C-9213-5CB0F0A336D1}" type="slidenum">
              <a:rPr lang="zh-CN" altLang="en-US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Clinical Characteristics</a:t>
            </a:r>
            <a:endParaRPr lang="en-US" altLang="zh-CN" sz="4000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49400" y="1603375"/>
            <a:ext cx="9244013" cy="418147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+mn-lt"/>
            </a:endParaRPr>
          </a:p>
          <a:p>
            <a:pPr marL="360045" indent="-360045" fontAlgn="auto">
              <a:spcAft>
                <a:spcPts val="0"/>
              </a:spcAft>
              <a:buFont typeface="Wingdings" panose="05000000000000000000" charset="0"/>
              <a:buChar char=""/>
              <a:defRPr/>
            </a:pPr>
            <a:endParaRPr lang="en-US" dirty="0">
              <a:latin typeface="+mn-lt"/>
            </a:endParaRPr>
          </a:p>
          <a:p>
            <a:pPr marL="360045" indent="-360045" fontAlgn="auto">
              <a:spcAft>
                <a:spcPts val="0"/>
              </a:spcAft>
              <a:buFont typeface="Wingdings" panose="05000000000000000000" charset="0"/>
              <a:buChar char=""/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任意多边形 4"/>
          <p:cNvSpPr/>
          <p:nvPr>
            <p:custDataLst>
              <p:tags r:id="rId4"/>
            </p:custDataLst>
          </p:nvPr>
        </p:nvSpPr>
        <p:spPr>
          <a:xfrm>
            <a:off x="838200" y="1266825"/>
            <a:ext cx="10515600" cy="4930775"/>
          </a:xfrm>
          <a:custGeom>
            <a:avLst/>
            <a:gdLst>
              <a:gd name="connsiteX0" fmla="*/ 720080 w 3744416"/>
              <a:gd name="connsiteY0" fmla="*/ 1656184 h 2016224"/>
              <a:gd name="connsiteX1" fmla="*/ 2952328 w 3744416"/>
              <a:gd name="connsiteY1" fmla="*/ 1656184 h 2016224"/>
              <a:gd name="connsiteX2" fmla="*/ 2952328 w 3744416"/>
              <a:gd name="connsiteY2" fmla="*/ 1800200 h 2016224"/>
              <a:gd name="connsiteX3" fmla="*/ 720080 w 3744416"/>
              <a:gd name="connsiteY3" fmla="*/ 1800200 h 2016224"/>
              <a:gd name="connsiteX4" fmla="*/ 3600400 w 3744416"/>
              <a:gd name="connsiteY4" fmla="*/ 1296144 h 2016224"/>
              <a:gd name="connsiteX5" fmla="*/ 3744416 w 3744416"/>
              <a:gd name="connsiteY5" fmla="*/ 1296144 h 2016224"/>
              <a:gd name="connsiteX6" fmla="*/ 3744416 w 3744416"/>
              <a:gd name="connsiteY6" fmla="*/ 2016224 h 2016224"/>
              <a:gd name="connsiteX7" fmla="*/ 3600400 w 3744416"/>
              <a:gd name="connsiteY7" fmla="*/ 2016224 h 2016224"/>
              <a:gd name="connsiteX8" fmla="*/ 720080 w 3744416"/>
              <a:gd name="connsiteY8" fmla="*/ 432048 h 2016224"/>
              <a:gd name="connsiteX9" fmla="*/ 2952328 w 3744416"/>
              <a:gd name="connsiteY9" fmla="*/ 432048 h 2016224"/>
              <a:gd name="connsiteX10" fmla="*/ 2952328 w 3744416"/>
              <a:gd name="connsiteY10" fmla="*/ 576064 h 2016224"/>
              <a:gd name="connsiteX11" fmla="*/ 720080 w 3744416"/>
              <a:gd name="connsiteY11" fmla="*/ 576064 h 2016224"/>
              <a:gd name="connsiteX12" fmla="*/ 0 w 3744416"/>
              <a:gd name="connsiteY12" fmla="*/ 0 h 2016224"/>
              <a:gd name="connsiteX13" fmla="*/ 144016 w 3744416"/>
              <a:gd name="connsiteY13" fmla="*/ 0 h 2016224"/>
              <a:gd name="connsiteX14" fmla="*/ 144016 w 3744416"/>
              <a:gd name="connsiteY14" fmla="*/ 720080 h 2016224"/>
              <a:gd name="connsiteX15" fmla="*/ 0 w 3744416"/>
              <a:gd name="connsiteY15" fmla="*/ 720080 h 2016224"/>
              <a:gd name="connsiteX0-1" fmla="*/ 720080 w 3744416"/>
              <a:gd name="connsiteY0-2" fmla="*/ 1656184 h 2016224"/>
              <a:gd name="connsiteX1-3" fmla="*/ 2952328 w 3744416"/>
              <a:gd name="connsiteY1-4" fmla="*/ 1656184 h 2016224"/>
              <a:gd name="connsiteX2-5" fmla="*/ 2952328 w 3744416"/>
              <a:gd name="connsiteY2-6" fmla="*/ 1800200 h 2016224"/>
              <a:gd name="connsiteX3-7" fmla="*/ 720080 w 3744416"/>
              <a:gd name="connsiteY3-8" fmla="*/ 1800200 h 2016224"/>
              <a:gd name="connsiteX4-9" fmla="*/ 720080 w 3744416"/>
              <a:gd name="connsiteY4-10" fmla="*/ 1656184 h 2016224"/>
              <a:gd name="connsiteX5-11" fmla="*/ 3600400 w 3744416"/>
              <a:gd name="connsiteY5-12" fmla="*/ 1296144 h 2016224"/>
              <a:gd name="connsiteX6-13" fmla="*/ 3744416 w 3744416"/>
              <a:gd name="connsiteY6-14" fmla="*/ 1296144 h 2016224"/>
              <a:gd name="connsiteX7-15" fmla="*/ 3744416 w 3744416"/>
              <a:gd name="connsiteY7-16" fmla="*/ 2016224 h 2016224"/>
              <a:gd name="connsiteX8-17" fmla="*/ 3600400 w 3744416"/>
              <a:gd name="connsiteY8-18" fmla="*/ 2016224 h 2016224"/>
              <a:gd name="connsiteX9-19" fmla="*/ 3600400 w 3744416"/>
              <a:gd name="connsiteY9-20" fmla="*/ 1296144 h 2016224"/>
              <a:gd name="connsiteX10-21" fmla="*/ 720080 w 3744416"/>
              <a:gd name="connsiteY10-22" fmla="*/ 432048 h 2016224"/>
              <a:gd name="connsiteX11-23" fmla="*/ 2952328 w 3744416"/>
              <a:gd name="connsiteY11-24" fmla="*/ 432048 h 2016224"/>
              <a:gd name="connsiteX12-25" fmla="*/ 2952328 w 3744416"/>
              <a:gd name="connsiteY12-26" fmla="*/ 576064 h 2016224"/>
              <a:gd name="connsiteX13-27" fmla="*/ 720080 w 3744416"/>
              <a:gd name="connsiteY13-28" fmla="*/ 576064 h 2016224"/>
              <a:gd name="connsiteX14-29" fmla="*/ 720080 w 3744416"/>
              <a:gd name="connsiteY14-30" fmla="*/ 432048 h 2016224"/>
              <a:gd name="connsiteX15-31" fmla="*/ 0 w 3744416"/>
              <a:gd name="connsiteY15-32" fmla="*/ 0 h 2016224"/>
              <a:gd name="connsiteX16" fmla="*/ 144016 w 3744416"/>
              <a:gd name="connsiteY16" fmla="*/ 720080 h 2016224"/>
              <a:gd name="connsiteX17" fmla="*/ 0 w 3744416"/>
              <a:gd name="connsiteY17" fmla="*/ 720080 h 2016224"/>
              <a:gd name="connsiteX18" fmla="*/ 0 w 3744416"/>
              <a:gd name="connsiteY18" fmla="*/ 0 h 2016224"/>
              <a:gd name="connsiteX0-33" fmla="*/ 720080 w 3744416"/>
              <a:gd name="connsiteY0-34" fmla="*/ 1656184 h 2016224"/>
              <a:gd name="connsiteX1-35" fmla="*/ 2952328 w 3744416"/>
              <a:gd name="connsiteY1-36" fmla="*/ 1656184 h 2016224"/>
              <a:gd name="connsiteX2-37" fmla="*/ 2952328 w 3744416"/>
              <a:gd name="connsiteY2-38" fmla="*/ 1800200 h 2016224"/>
              <a:gd name="connsiteX3-39" fmla="*/ 720080 w 3744416"/>
              <a:gd name="connsiteY3-40" fmla="*/ 1800200 h 2016224"/>
              <a:gd name="connsiteX4-41" fmla="*/ 720080 w 3744416"/>
              <a:gd name="connsiteY4-42" fmla="*/ 1656184 h 2016224"/>
              <a:gd name="connsiteX5-43" fmla="*/ 3600400 w 3744416"/>
              <a:gd name="connsiteY5-44" fmla="*/ 1296144 h 2016224"/>
              <a:gd name="connsiteX6-45" fmla="*/ 3744416 w 3744416"/>
              <a:gd name="connsiteY6-46" fmla="*/ 1296144 h 2016224"/>
              <a:gd name="connsiteX7-47" fmla="*/ 3744416 w 3744416"/>
              <a:gd name="connsiteY7-48" fmla="*/ 2016224 h 2016224"/>
              <a:gd name="connsiteX8-49" fmla="*/ 3600400 w 3744416"/>
              <a:gd name="connsiteY8-50" fmla="*/ 2016224 h 2016224"/>
              <a:gd name="connsiteX9-51" fmla="*/ 3600400 w 3744416"/>
              <a:gd name="connsiteY9-52" fmla="*/ 1296144 h 2016224"/>
              <a:gd name="connsiteX10-53" fmla="*/ 720080 w 3744416"/>
              <a:gd name="connsiteY10-54" fmla="*/ 432048 h 2016224"/>
              <a:gd name="connsiteX11-55" fmla="*/ 2952328 w 3744416"/>
              <a:gd name="connsiteY11-56" fmla="*/ 432048 h 2016224"/>
              <a:gd name="connsiteX12-57" fmla="*/ 2952328 w 3744416"/>
              <a:gd name="connsiteY12-58" fmla="*/ 576064 h 2016224"/>
              <a:gd name="connsiteX13-59" fmla="*/ 720080 w 3744416"/>
              <a:gd name="connsiteY13-60" fmla="*/ 576064 h 2016224"/>
              <a:gd name="connsiteX14-61" fmla="*/ 720080 w 3744416"/>
              <a:gd name="connsiteY14-62" fmla="*/ 432048 h 2016224"/>
              <a:gd name="connsiteX15-63" fmla="*/ 0 w 3744416"/>
              <a:gd name="connsiteY15-64" fmla="*/ 0 h 2016224"/>
              <a:gd name="connsiteX16-65" fmla="*/ 0 w 3744416"/>
              <a:gd name="connsiteY16-66" fmla="*/ 720080 h 2016224"/>
              <a:gd name="connsiteX17-67" fmla="*/ 0 w 3744416"/>
              <a:gd name="connsiteY17-68" fmla="*/ 0 h 2016224"/>
              <a:gd name="connsiteX0-69" fmla="*/ 720080 w 3744416"/>
              <a:gd name="connsiteY0-70" fmla="*/ 1656184 h 2016224"/>
              <a:gd name="connsiteX1-71" fmla="*/ 2952328 w 3744416"/>
              <a:gd name="connsiteY1-72" fmla="*/ 1656184 h 2016224"/>
              <a:gd name="connsiteX2-73" fmla="*/ 2952328 w 3744416"/>
              <a:gd name="connsiteY2-74" fmla="*/ 1800200 h 2016224"/>
              <a:gd name="connsiteX3-75" fmla="*/ 720080 w 3744416"/>
              <a:gd name="connsiteY3-76" fmla="*/ 1800200 h 2016224"/>
              <a:gd name="connsiteX4-77" fmla="*/ 720080 w 3744416"/>
              <a:gd name="connsiteY4-78" fmla="*/ 1656184 h 2016224"/>
              <a:gd name="connsiteX5-79" fmla="*/ 3600400 w 3744416"/>
              <a:gd name="connsiteY5-80" fmla="*/ 1296144 h 2016224"/>
              <a:gd name="connsiteX6-81" fmla="*/ 3744416 w 3744416"/>
              <a:gd name="connsiteY6-82" fmla="*/ 1296144 h 2016224"/>
              <a:gd name="connsiteX7-83" fmla="*/ 3744416 w 3744416"/>
              <a:gd name="connsiteY7-84" fmla="*/ 2016224 h 2016224"/>
              <a:gd name="connsiteX8-85" fmla="*/ 3600400 w 3744416"/>
              <a:gd name="connsiteY8-86" fmla="*/ 2016224 h 2016224"/>
              <a:gd name="connsiteX9-87" fmla="*/ 3600400 w 3744416"/>
              <a:gd name="connsiteY9-88" fmla="*/ 1296144 h 2016224"/>
              <a:gd name="connsiteX10-89" fmla="*/ 720080 w 3744416"/>
              <a:gd name="connsiteY10-90" fmla="*/ 432048 h 2016224"/>
              <a:gd name="connsiteX11-91" fmla="*/ 2952328 w 3744416"/>
              <a:gd name="connsiteY11-92" fmla="*/ 432048 h 2016224"/>
              <a:gd name="connsiteX12-93" fmla="*/ 2952328 w 3744416"/>
              <a:gd name="connsiteY12-94" fmla="*/ 576064 h 2016224"/>
              <a:gd name="connsiteX13-95" fmla="*/ 720080 w 3744416"/>
              <a:gd name="connsiteY13-96" fmla="*/ 432048 h 2016224"/>
              <a:gd name="connsiteX14-97" fmla="*/ 0 w 3744416"/>
              <a:gd name="connsiteY14-98" fmla="*/ 0 h 2016224"/>
              <a:gd name="connsiteX15-99" fmla="*/ 0 w 3744416"/>
              <a:gd name="connsiteY15-100" fmla="*/ 720080 h 2016224"/>
              <a:gd name="connsiteX16-101" fmla="*/ 0 w 3744416"/>
              <a:gd name="connsiteY16-102" fmla="*/ 0 h 2016224"/>
              <a:gd name="connsiteX0-103" fmla="*/ 720080 w 3744416"/>
              <a:gd name="connsiteY0-104" fmla="*/ 1656184 h 2016224"/>
              <a:gd name="connsiteX1-105" fmla="*/ 2952328 w 3744416"/>
              <a:gd name="connsiteY1-106" fmla="*/ 1656184 h 2016224"/>
              <a:gd name="connsiteX2-107" fmla="*/ 2952328 w 3744416"/>
              <a:gd name="connsiteY2-108" fmla="*/ 1800200 h 2016224"/>
              <a:gd name="connsiteX3-109" fmla="*/ 720080 w 3744416"/>
              <a:gd name="connsiteY3-110" fmla="*/ 1800200 h 2016224"/>
              <a:gd name="connsiteX4-111" fmla="*/ 720080 w 3744416"/>
              <a:gd name="connsiteY4-112" fmla="*/ 1656184 h 2016224"/>
              <a:gd name="connsiteX5-113" fmla="*/ 3600400 w 3744416"/>
              <a:gd name="connsiteY5-114" fmla="*/ 1296144 h 2016224"/>
              <a:gd name="connsiteX6-115" fmla="*/ 3744416 w 3744416"/>
              <a:gd name="connsiteY6-116" fmla="*/ 1296144 h 2016224"/>
              <a:gd name="connsiteX7-117" fmla="*/ 3744416 w 3744416"/>
              <a:gd name="connsiteY7-118" fmla="*/ 2016224 h 2016224"/>
              <a:gd name="connsiteX8-119" fmla="*/ 3600400 w 3744416"/>
              <a:gd name="connsiteY8-120" fmla="*/ 2016224 h 2016224"/>
              <a:gd name="connsiteX9-121" fmla="*/ 3600400 w 3744416"/>
              <a:gd name="connsiteY9-122" fmla="*/ 1296144 h 2016224"/>
              <a:gd name="connsiteX10-123" fmla="*/ 720080 w 3744416"/>
              <a:gd name="connsiteY10-124" fmla="*/ 432048 h 2016224"/>
              <a:gd name="connsiteX11-125" fmla="*/ 2952328 w 3744416"/>
              <a:gd name="connsiteY11-126" fmla="*/ 432048 h 2016224"/>
              <a:gd name="connsiteX12-127" fmla="*/ 720080 w 3744416"/>
              <a:gd name="connsiteY12-128" fmla="*/ 432048 h 2016224"/>
              <a:gd name="connsiteX13-129" fmla="*/ 0 w 3744416"/>
              <a:gd name="connsiteY13-130" fmla="*/ 0 h 2016224"/>
              <a:gd name="connsiteX14-131" fmla="*/ 0 w 3744416"/>
              <a:gd name="connsiteY14-132" fmla="*/ 720080 h 2016224"/>
              <a:gd name="connsiteX15-133" fmla="*/ 0 w 3744416"/>
              <a:gd name="connsiteY15-134" fmla="*/ 0 h 2016224"/>
              <a:gd name="connsiteX0-135" fmla="*/ 720080 w 3744416"/>
              <a:gd name="connsiteY0-136" fmla="*/ 1656184 h 2016224"/>
              <a:gd name="connsiteX1-137" fmla="*/ 2952328 w 3744416"/>
              <a:gd name="connsiteY1-138" fmla="*/ 1656184 h 2016224"/>
              <a:gd name="connsiteX2-139" fmla="*/ 2952328 w 3744416"/>
              <a:gd name="connsiteY2-140" fmla="*/ 1800200 h 2016224"/>
              <a:gd name="connsiteX3-141" fmla="*/ 720080 w 3744416"/>
              <a:gd name="connsiteY3-142" fmla="*/ 1800200 h 2016224"/>
              <a:gd name="connsiteX4-143" fmla="*/ 720080 w 3744416"/>
              <a:gd name="connsiteY4-144" fmla="*/ 1656184 h 2016224"/>
              <a:gd name="connsiteX5-145" fmla="*/ 3600400 w 3744416"/>
              <a:gd name="connsiteY5-146" fmla="*/ 1296144 h 2016224"/>
              <a:gd name="connsiteX6-147" fmla="*/ 3744416 w 3744416"/>
              <a:gd name="connsiteY6-148" fmla="*/ 1296144 h 2016224"/>
              <a:gd name="connsiteX7-149" fmla="*/ 3744416 w 3744416"/>
              <a:gd name="connsiteY7-150" fmla="*/ 2016224 h 2016224"/>
              <a:gd name="connsiteX8-151" fmla="*/ 3600400 w 3744416"/>
              <a:gd name="connsiteY8-152" fmla="*/ 2016224 h 2016224"/>
              <a:gd name="connsiteX9-153" fmla="*/ 3600400 w 3744416"/>
              <a:gd name="connsiteY9-154" fmla="*/ 1296144 h 2016224"/>
              <a:gd name="connsiteX10-155" fmla="*/ 720080 w 3744416"/>
              <a:gd name="connsiteY10-156" fmla="*/ 432048 h 2016224"/>
              <a:gd name="connsiteX11-157" fmla="*/ 2952328 w 3744416"/>
              <a:gd name="connsiteY11-158" fmla="*/ 432048 h 2016224"/>
              <a:gd name="connsiteX12-159" fmla="*/ 720080 w 3744416"/>
              <a:gd name="connsiteY12-160" fmla="*/ 432048 h 2016224"/>
              <a:gd name="connsiteX13-161" fmla="*/ 0 w 3744416"/>
              <a:gd name="connsiteY13-162" fmla="*/ 0 h 2016224"/>
              <a:gd name="connsiteX14-163" fmla="*/ 0 w 3744416"/>
              <a:gd name="connsiteY14-164" fmla="*/ 720080 h 2016224"/>
              <a:gd name="connsiteX15-165" fmla="*/ 0 w 3744416"/>
              <a:gd name="connsiteY15-166" fmla="*/ 0 h 2016224"/>
              <a:gd name="connsiteX0-167" fmla="*/ 720080 w 3744416"/>
              <a:gd name="connsiteY0-168" fmla="*/ 1656184 h 2016224"/>
              <a:gd name="connsiteX1-169" fmla="*/ 2952328 w 3744416"/>
              <a:gd name="connsiteY1-170" fmla="*/ 1656184 h 2016224"/>
              <a:gd name="connsiteX2-171" fmla="*/ 2952328 w 3744416"/>
              <a:gd name="connsiteY2-172" fmla="*/ 1800200 h 2016224"/>
              <a:gd name="connsiteX3-173" fmla="*/ 720080 w 3744416"/>
              <a:gd name="connsiteY3-174" fmla="*/ 1656184 h 2016224"/>
              <a:gd name="connsiteX4-175" fmla="*/ 3600400 w 3744416"/>
              <a:gd name="connsiteY4-176" fmla="*/ 1296144 h 2016224"/>
              <a:gd name="connsiteX5-177" fmla="*/ 3744416 w 3744416"/>
              <a:gd name="connsiteY5-178" fmla="*/ 1296144 h 2016224"/>
              <a:gd name="connsiteX6-179" fmla="*/ 3744416 w 3744416"/>
              <a:gd name="connsiteY6-180" fmla="*/ 2016224 h 2016224"/>
              <a:gd name="connsiteX7-181" fmla="*/ 3600400 w 3744416"/>
              <a:gd name="connsiteY7-182" fmla="*/ 2016224 h 2016224"/>
              <a:gd name="connsiteX8-183" fmla="*/ 3600400 w 3744416"/>
              <a:gd name="connsiteY8-184" fmla="*/ 1296144 h 2016224"/>
              <a:gd name="connsiteX9-185" fmla="*/ 720080 w 3744416"/>
              <a:gd name="connsiteY9-186" fmla="*/ 432048 h 2016224"/>
              <a:gd name="connsiteX10-187" fmla="*/ 2952328 w 3744416"/>
              <a:gd name="connsiteY10-188" fmla="*/ 432048 h 2016224"/>
              <a:gd name="connsiteX11-189" fmla="*/ 720080 w 3744416"/>
              <a:gd name="connsiteY11-190" fmla="*/ 432048 h 2016224"/>
              <a:gd name="connsiteX12-191" fmla="*/ 0 w 3744416"/>
              <a:gd name="connsiteY12-192" fmla="*/ 0 h 2016224"/>
              <a:gd name="connsiteX13-193" fmla="*/ 0 w 3744416"/>
              <a:gd name="connsiteY13-194" fmla="*/ 720080 h 2016224"/>
              <a:gd name="connsiteX14-195" fmla="*/ 0 w 3744416"/>
              <a:gd name="connsiteY14-196" fmla="*/ 0 h 2016224"/>
              <a:gd name="connsiteX0-197" fmla="*/ 720080 w 3744416"/>
              <a:gd name="connsiteY0-198" fmla="*/ 1656184 h 2016224"/>
              <a:gd name="connsiteX1-199" fmla="*/ 2952328 w 3744416"/>
              <a:gd name="connsiteY1-200" fmla="*/ 1656184 h 2016224"/>
              <a:gd name="connsiteX2-201" fmla="*/ 720080 w 3744416"/>
              <a:gd name="connsiteY2-202" fmla="*/ 1656184 h 2016224"/>
              <a:gd name="connsiteX3-203" fmla="*/ 3600400 w 3744416"/>
              <a:gd name="connsiteY3-204" fmla="*/ 1296144 h 2016224"/>
              <a:gd name="connsiteX4-205" fmla="*/ 3744416 w 3744416"/>
              <a:gd name="connsiteY4-206" fmla="*/ 1296144 h 2016224"/>
              <a:gd name="connsiteX5-207" fmla="*/ 3744416 w 3744416"/>
              <a:gd name="connsiteY5-208" fmla="*/ 2016224 h 2016224"/>
              <a:gd name="connsiteX6-209" fmla="*/ 3600400 w 3744416"/>
              <a:gd name="connsiteY6-210" fmla="*/ 2016224 h 2016224"/>
              <a:gd name="connsiteX7-211" fmla="*/ 3600400 w 3744416"/>
              <a:gd name="connsiteY7-212" fmla="*/ 1296144 h 2016224"/>
              <a:gd name="connsiteX8-213" fmla="*/ 720080 w 3744416"/>
              <a:gd name="connsiteY8-214" fmla="*/ 432048 h 2016224"/>
              <a:gd name="connsiteX9-215" fmla="*/ 2952328 w 3744416"/>
              <a:gd name="connsiteY9-216" fmla="*/ 432048 h 2016224"/>
              <a:gd name="connsiteX10-217" fmla="*/ 720080 w 3744416"/>
              <a:gd name="connsiteY10-218" fmla="*/ 432048 h 2016224"/>
              <a:gd name="connsiteX11-219" fmla="*/ 0 w 3744416"/>
              <a:gd name="connsiteY11-220" fmla="*/ 0 h 2016224"/>
              <a:gd name="connsiteX12-221" fmla="*/ 0 w 3744416"/>
              <a:gd name="connsiteY12-222" fmla="*/ 720080 h 2016224"/>
              <a:gd name="connsiteX13-223" fmla="*/ 0 w 3744416"/>
              <a:gd name="connsiteY13-224" fmla="*/ 0 h 2016224"/>
              <a:gd name="connsiteX0-225" fmla="*/ 720080 w 3744416"/>
              <a:gd name="connsiteY0-226" fmla="*/ 1656184 h 2016224"/>
              <a:gd name="connsiteX1-227" fmla="*/ 2952328 w 3744416"/>
              <a:gd name="connsiteY1-228" fmla="*/ 1656184 h 2016224"/>
              <a:gd name="connsiteX2-229" fmla="*/ 720080 w 3744416"/>
              <a:gd name="connsiteY2-230" fmla="*/ 1656184 h 2016224"/>
              <a:gd name="connsiteX3-231" fmla="*/ 3600400 w 3744416"/>
              <a:gd name="connsiteY3-232" fmla="*/ 1296144 h 2016224"/>
              <a:gd name="connsiteX4-233" fmla="*/ 3744416 w 3744416"/>
              <a:gd name="connsiteY4-234" fmla="*/ 1296144 h 2016224"/>
              <a:gd name="connsiteX5-235" fmla="*/ 3744416 w 3744416"/>
              <a:gd name="connsiteY5-236" fmla="*/ 2016224 h 2016224"/>
              <a:gd name="connsiteX6-237" fmla="*/ 3600400 w 3744416"/>
              <a:gd name="connsiteY6-238" fmla="*/ 1296144 h 2016224"/>
              <a:gd name="connsiteX7-239" fmla="*/ 720080 w 3744416"/>
              <a:gd name="connsiteY7-240" fmla="*/ 432048 h 2016224"/>
              <a:gd name="connsiteX8-241" fmla="*/ 2952328 w 3744416"/>
              <a:gd name="connsiteY8-242" fmla="*/ 432048 h 2016224"/>
              <a:gd name="connsiteX9-243" fmla="*/ 720080 w 3744416"/>
              <a:gd name="connsiteY9-244" fmla="*/ 432048 h 2016224"/>
              <a:gd name="connsiteX10-245" fmla="*/ 0 w 3744416"/>
              <a:gd name="connsiteY10-246" fmla="*/ 0 h 2016224"/>
              <a:gd name="connsiteX11-247" fmla="*/ 0 w 3744416"/>
              <a:gd name="connsiteY11-248" fmla="*/ 720080 h 2016224"/>
              <a:gd name="connsiteX12-249" fmla="*/ 0 w 3744416"/>
              <a:gd name="connsiteY12-250" fmla="*/ 0 h 2016224"/>
              <a:gd name="connsiteX0-251" fmla="*/ 720080 w 3744416"/>
              <a:gd name="connsiteY0-252" fmla="*/ 1656184 h 2016224"/>
              <a:gd name="connsiteX1-253" fmla="*/ 2952328 w 3744416"/>
              <a:gd name="connsiteY1-254" fmla="*/ 1656184 h 2016224"/>
              <a:gd name="connsiteX2-255" fmla="*/ 720080 w 3744416"/>
              <a:gd name="connsiteY2-256" fmla="*/ 1656184 h 2016224"/>
              <a:gd name="connsiteX3-257" fmla="*/ 3744416 w 3744416"/>
              <a:gd name="connsiteY3-258" fmla="*/ 2016224 h 2016224"/>
              <a:gd name="connsiteX4-259" fmla="*/ 3744416 w 3744416"/>
              <a:gd name="connsiteY4-260" fmla="*/ 1296144 h 2016224"/>
              <a:gd name="connsiteX5-261" fmla="*/ 3744416 w 3744416"/>
              <a:gd name="connsiteY5-262" fmla="*/ 2016224 h 2016224"/>
              <a:gd name="connsiteX6-263" fmla="*/ 720080 w 3744416"/>
              <a:gd name="connsiteY6-264" fmla="*/ 432048 h 2016224"/>
              <a:gd name="connsiteX7-265" fmla="*/ 2952328 w 3744416"/>
              <a:gd name="connsiteY7-266" fmla="*/ 432048 h 2016224"/>
              <a:gd name="connsiteX8-267" fmla="*/ 720080 w 3744416"/>
              <a:gd name="connsiteY8-268" fmla="*/ 432048 h 2016224"/>
              <a:gd name="connsiteX9-269" fmla="*/ 0 w 3744416"/>
              <a:gd name="connsiteY9-270" fmla="*/ 0 h 2016224"/>
              <a:gd name="connsiteX10-271" fmla="*/ 0 w 3744416"/>
              <a:gd name="connsiteY10-272" fmla="*/ 720080 h 2016224"/>
              <a:gd name="connsiteX11-273" fmla="*/ 0 w 3744416"/>
              <a:gd name="connsiteY11-274" fmla="*/ 0 h 2016224"/>
              <a:gd name="connsiteX0-275" fmla="*/ 720080 w 3744416"/>
              <a:gd name="connsiteY0-276" fmla="*/ 1656184 h 2016224"/>
              <a:gd name="connsiteX1-277" fmla="*/ 2952328 w 3744416"/>
              <a:gd name="connsiteY1-278" fmla="*/ 1656184 h 2016224"/>
              <a:gd name="connsiteX2-279" fmla="*/ 720080 w 3744416"/>
              <a:gd name="connsiteY2-280" fmla="*/ 1656184 h 2016224"/>
              <a:gd name="connsiteX3-281" fmla="*/ 3744416 w 3744416"/>
              <a:gd name="connsiteY3-282" fmla="*/ 2016224 h 2016224"/>
              <a:gd name="connsiteX4-283" fmla="*/ 3744416 w 3744416"/>
              <a:gd name="connsiteY4-284" fmla="*/ 1296144 h 2016224"/>
              <a:gd name="connsiteX5-285" fmla="*/ 3744416 w 3744416"/>
              <a:gd name="connsiteY5-286" fmla="*/ 2016224 h 2016224"/>
              <a:gd name="connsiteX6-287" fmla="*/ 720080 w 3744416"/>
              <a:gd name="connsiteY6-288" fmla="*/ 432048 h 2016224"/>
              <a:gd name="connsiteX7-289" fmla="*/ 2952328 w 3744416"/>
              <a:gd name="connsiteY7-290" fmla="*/ 432048 h 2016224"/>
              <a:gd name="connsiteX8-291" fmla="*/ 720080 w 3744416"/>
              <a:gd name="connsiteY8-292" fmla="*/ 432048 h 2016224"/>
              <a:gd name="connsiteX9-293" fmla="*/ 1093694 w 3744416"/>
              <a:gd name="connsiteY9-294" fmla="*/ 0 h 2016224"/>
              <a:gd name="connsiteX10-295" fmla="*/ 0 w 3744416"/>
              <a:gd name="connsiteY10-296" fmla="*/ 720080 h 2016224"/>
              <a:gd name="connsiteX11-297" fmla="*/ 1093694 w 3744416"/>
              <a:gd name="connsiteY11-298" fmla="*/ 0 h 2016224"/>
              <a:gd name="connsiteX0-299" fmla="*/ 0 w 3024336"/>
              <a:gd name="connsiteY0-300" fmla="*/ 1656184 h 2016224"/>
              <a:gd name="connsiteX1-301" fmla="*/ 2232248 w 3024336"/>
              <a:gd name="connsiteY1-302" fmla="*/ 1656184 h 2016224"/>
              <a:gd name="connsiteX2-303" fmla="*/ 0 w 3024336"/>
              <a:gd name="connsiteY2-304" fmla="*/ 1656184 h 2016224"/>
              <a:gd name="connsiteX3-305" fmla="*/ 3024336 w 3024336"/>
              <a:gd name="connsiteY3-306" fmla="*/ 2016224 h 2016224"/>
              <a:gd name="connsiteX4-307" fmla="*/ 3024336 w 3024336"/>
              <a:gd name="connsiteY4-308" fmla="*/ 1296144 h 2016224"/>
              <a:gd name="connsiteX5-309" fmla="*/ 3024336 w 3024336"/>
              <a:gd name="connsiteY5-310" fmla="*/ 2016224 h 2016224"/>
              <a:gd name="connsiteX6-311" fmla="*/ 0 w 3024336"/>
              <a:gd name="connsiteY6-312" fmla="*/ 432048 h 2016224"/>
              <a:gd name="connsiteX7-313" fmla="*/ 2232248 w 3024336"/>
              <a:gd name="connsiteY7-314" fmla="*/ 432048 h 2016224"/>
              <a:gd name="connsiteX8-315" fmla="*/ 0 w 3024336"/>
              <a:gd name="connsiteY8-316" fmla="*/ 432048 h 2016224"/>
              <a:gd name="connsiteX9-317" fmla="*/ 373614 w 3024336"/>
              <a:gd name="connsiteY9-318" fmla="*/ 0 h 2016224"/>
              <a:gd name="connsiteX10-319" fmla="*/ 6061 w 3024336"/>
              <a:gd name="connsiteY10-320" fmla="*/ 854551 h 2016224"/>
              <a:gd name="connsiteX11-321" fmla="*/ 373614 w 3024336"/>
              <a:gd name="connsiteY11-322" fmla="*/ 0 h 2016224"/>
              <a:gd name="connsiteX0-323" fmla="*/ 0 w 3024336"/>
              <a:gd name="connsiteY0-324" fmla="*/ 1611361 h 1971401"/>
              <a:gd name="connsiteX1-325" fmla="*/ 2232248 w 3024336"/>
              <a:gd name="connsiteY1-326" fmla="*/ 1611361 h 1971401"/>
              <a:gd name="connsiteX2-327" fmla="*/ 0 w 3024336"/>
              <a:gd name="connsiteY2-328" fmla="*/ 1611361 h 1971401"/>
              <a:gd name="connsiteX3-329" fmla="*/ 3024336 w 3024336"/>
              <a:gd name="connsiteY3-330" fmla="*/ 1971401 h 1971401"/>
              <a:gd name="connsiteX4-331" fmla="*/ 3024336 w 3024336"/>
              <a:gd name="connsiteY4-332" fmla="*/ 1251321 h 1971401"/>
              <a:gd name="connsiteX5-333" fmla="*/ 3024336 w 3024336"/>
              <a:gd name="connsiteY5-334" fmla="*/ 1971401 h 1971401"/>
              <a:gd name="connsiteX6-335" fmla="*/ 0 w 3024336"/>
              <a:gd name="connsiteY6-336" fmla="*/ 387225 h 1971401"/>
              <a:gd name="connsiteX7-337" fmla="*/ 2232248 w 3024336"/>
              <a:gd name="connsiteY7-338" fmla="*/ 387225 h 1971401"/>
              <a:gd name="connsiteX8-339" fmla="*/ 0 w 3024336"/>
              <a:gd name="connsiteY8-340" fmla="*/ 387225 h 1971401"/>
              <a:gd name="connsiteX9-341" fmla="*/ 248108 w 3024336"/>
              <a:gd name="connsiteY9-342" fmla="*/ 0 h 1971401"/>
              <a:gd name="connsiteX10-343" fmla="*/ 6061 w 3024336"/>
              <a:gd name="connsiteY10-344" fmla="*/ 809728 h 1971401"/>
              <a:gd name="connsiteX11-345" fmla="*/ 248108 w 3024336"/>
              <a:gd name="connsiteY11-346" fmla="*/ 0 h 1971401"/>
              <a:gd name="connsiteX0-347" fmla="*/ 0 w 3024336"/>
              <a:gd name="connsiteY0-348" fmla="*/ 1333455 h 1693495"/>
              <a:gd name="connsiteX1-349" fmla="*/ 2232248 w 3024336"/>
              <a:gd name="connsiteY1-350" fmla="*/ 1333455 h 1693495"/>
              <a:gd name="connsiteX2-351" fmla="*/ 0 w 3024336"/>
              <a:gd name="connsiteY2-352" fmla="*/ 1333455 h 1693495"/>
              <a:gd name="connsiteX3-353" fmla="*/ 3024336 w 3024336"/>
              <a:gd name="connsiteY3-354" fmla="*/ 1693495 h 1693495"/>
              <a:gd name="connsiteX4-355" fmla="*/ 3024336 w 3024336"/>
              <a:gd name="connsiteY4-356" fmla="*/ 973415 h 1693495"/>
              <a:gd name="connsiteX5-357" fmla="*/ 3024336 w 3024336"/>
              <a:gd name="connsiteY5-358" fmla="*/ 1693495 h 1693495"/>
              <a:gd name="connsiteX6-359" fmla="*/ 0 w 3024336"/>
              <a:gd name="connsiteY6-360" fmla="*/ 109319 h 1693495"/>
              <a:gd name="connsiteX7-361" fmla="*/ 2232248 w 3024336"/>
              <a:gd name="connsiteY7-362" fmla="*/ 109319 h 1693495"/>
              <a:gd name="connsiteX8-363" fmla="*/ 0 w 3024336"/>
              <a:gd name="connsiteY8-364" fmla="*/ 109319 h 1693495"/>
              <a:gd name="connsiteX9-365" fmla="*/ 122602 w 3024336"/>
              <a:gd name="connsiteY9-366" fmla="*/ 0 h 1693495"/>
              <a:gd name="connsiteX10-367" fmla="*/ 6061 w 3024336"/>
              <a:gd name="connsiteY10-368" fmla="*/ 531822 h 1693495"/>
              <a:gd name="connsiteX11-369" fmla="*/ 122602 w 3024336"/>
              <a:gd name="connsiteY11-370" fmla="*/ 0 h 1693495"/>
              <a:gd name="connsiteX0-371" fmla="*/ 0 w 3024336"/>
              <a:gd name="connsiteY0-372" fmla="*/ 1333455 h 1693495"/>
              <a:gd name="connsiteX1-373" fmla="*/ 2232248 w 3024336"/>
              <a:gd name="connsiteY1-374" fmla="*/ 1333455 h 1693495"/>
              <a:gd name="connsiteX2-375" fmla="*/ 0 w 3024336"/>
              <a:gd name="connsiteY2-376" fmla="*/ 1333455 h 1693495"/>
              <a:gd name="connsiteX3-377" fmla="*/ 3024336 w 3024336"/>
              <a:gd name="connsiteY3-378" fmla="*/ 1693495 h 1693495"/>
              <a:gd name="connsiteX4-379" fmla="*/ 3024336 w 3024336"/>
              <a:gd name="connsiteY4-380" fmla="*/ 973415 h 1693495"/>
              <a:gd name="connsiteX5-381" fmla="*/ 3024336 w 3024336"/>
              <a:gd name="connsiteY5-382" fmla="*/ 1693495 h 1693495"/>
              <a:gd name="connsiteX6-383" fmla="*/ 0 w 3024336"/>
              <a:gd name="connsiteY6-384" fmla="*/ 109319 h 1693495"/>
              <a:gd name="connsiteX7-385" fmla="*/ 2232248 w 3024336"/>
              <a:gd name="connsiteY7-386" fmla="*/ 109319 h 1693495"/>
              <a:gd name="connsiteX8-387" fmla="*/ 0 w 3024336"/>
              <a:gd name="connsiteY8-388" fmla="*/ 109319 h 1693495"/>
              <a:gd name="connsiteX9-389" fmla="*/ 122602 w 3024336"/>
              <a:gd name="connsiteY9-390" fmla="*/ 0 h 1693495"/>
              <a:gd name="connsiteX10-391" fmla="*/ 131567 w 3024336"/>
              <a:gd name="connsiteY10-392" fmla="*/ 316669 h 1693495"/>
              <a:gd name="connsiteX11-393" fmla="*/ 122602 w 3024336"/>
              <a:gd name="connsiteY11-394" fmla="*/ 0 h 1693495"/>
              <a:gd name="connsiteX0-395" fmla="*/ 0 w 3024336"/>
              <a:gd name="connsiteY0-396" fmla="*/ 1360349 h 1720389"/>
              <a:gd name="connsiteX1-397" fmla="*/ 2232248 w 3024336"/>
              <a:gd name="connsiteY1-398" fmla="*/ 1360349 h 1720389"/>
              <a:gd name="connsiteX2-399" fmla="*/ 0 w 3024336"/>
              <a:gd name="connsiteY2-400" fmla="*/ 1360349 h 1720389"/>
              <a:gd name="connsiteX3-401" fmla="*/ 3024336 w 3024336"/>
              <a:gd name="connsiteY3-402" fmla="*/ 1720389 h 1720389"/>
              <a:gd name="connsiteX4-403" fmla="*/ 3024336 w 3024336"/>
              <a:gd name="connsiteY4-404" fmla="*/ 1000309 h 1720389"/>
              <a:gd name="connsiteX5-405" fmla="*/ 3024336 w 3024336"/>
              <a:gd name="connsiteY5-406" fmla="*/ 1720389 h 1720389"/>
              <a:gd name="connsiteX6-407" fmla="*/ 0 w 3024336"/>
              <a:gd name="connsiteY6-408" fmla="*/ 136213 h 1720389"/>
              <a:gd name="connsiteX7-409" fmla="*/ 2232248 w 3024336"/>
              <a:gd name="connsiteY7-410" fmla="*/ 136213 h 1720389"/>
              <a:gd name="connsiteX8-411" fmla="*/ 0 w 3024336"/>
              <a:gd name="connsiteY8-412" fmla="*/ 136213 h 1720389"/>
              <a:gd name="connsiteX9-413" fmla="*/ 104673 w 3024336"/>
              <a:gd name="connsiteY9-414" fmla="*/ 0 h 1720389"/>
              <a:gd name="connsiteX10-415" fmla="*/ 131567 w 3024336"/>
              <a:gd name="connsiteY10-416" fmla="*/ 343563 h 1720389"/>
              <a:gd name="connsiteX11-417" fmla="*/ 104673 w 3024336"/>
              <a:gd name="connsiteY11-418" fmla="*/ 0 h 1720389"/>
              <a:gd name="connsiteX0-419" fmla="*/ 0 w 3024336"/>
              <a:gd name="connsiteY0-420" fmla="*/ 1360349 h 1720389"/>
              <a:gd name="connsiteX1-421" fmla="*/ 2232248 w 3024336"/>
              <a:gd name="connsiteY1-422" fmla="*/ 1360349 h 1720389"/>
              <a:gd name="connsiteX2-423" fmla="*/ 0 w 3024336"/>
              <a:gd name="connsiteY2-424" fmla="*/ 1360349 h 1720389"/>
              <a:gd name="connsiteX3-425" fmla="*/ 3024336 w 3024336"/>
              <a:gd name="connsiteY3-426" fmla="*/ 1720389 h 1720389"/>
              <a:gd name="connsiteX4-427" fmla="*/ 3024336 w 3024336"/>
              <a:gd name="connsiteY4-428" fmla="*/ 1000309 h 1720389"/>
              <a:gd name="connsiteX5-429" fmla="*/ 3024336 w 3024336"/>
              <a:gd name="connsiteY5-430" fmla="*/ 1720389 h 1720389"/>
              <a:gd name="connsiteX6-431" fmla="*/ 0 w 3024336"/>
              <a:gd name="connsiteY6-432" fmla="*/ 136213 h 1720389"/>
              <a:gd name="connsiteX7-433" fmla="*/ 2232248 w 3024336"/>
              <a:gd name="connsiteY7-434" fmla="*/ 136213 h 1720389"/>
              <a:gd name="connsiteX8-435" fmla="*/ 0 w 3024336"/>
              <a:gd name="connsiteY8-436" fmla="*/ 136213 h 1720389"/>
              <a:gd name="connsiteX9-437" fmla="*/ 104673 w 3024336"/>
              <a:gd name="connsiteY9-438" fmla="*/ 0 h 1720389"/>
              <a:gd name="connsiteX10-439" fmla="*/ 77779 w 3024336"/>
              <a:gd name="connsiteY10-440" fmla="*/ 334598 h 1720389"/>
              <a:gd name="connsiteX11-441" fmla="*/ 104673 w 3024336"/>
              <a:gd name="connsiteY11-442" fmla="*/ 0 h 1720389"/>
              <a:gd name="connsiteX0-443" fmla="*/ 727348 w 3751684"/>
              <a:gd name="connsiteY0-444" fmla="*/ 1650428 h 2010468"/>
              <a:gd name="connsiteX1-445" fmla="*/ 2959596 w 3751684"/>
              <a:gd name="connsiteY1-446" fmla="*/ 1650428 h 2010468"/>
              <a:gd name="connsiteX2-447" fmla="*/ 727348 w 3751684"/>
              <a:gd name="connsiteY2-448" fmla="*/ 1650428 h 2010468"/>
              <a:gd name="connsiteX3-449" fmla="*/ 3751684 w 3751684"/>
              <a:gd name="connsiteY3-450" fmla="*/ 2010468 h 2010468"/>
              <a:gd name="connsiteX4-451" fmla="*/ 3751684 w 3751684"/>
              <a:gd name="connsiteY4-452" fmla="*/ 1290388 h 2010468"/>
              <a:gd name="connsiteX5-453" fmla="*/ 3751684 w 3751684"/>
              <a:gd name="connsiteY5-454" fmla="*/ 2010468 h 2010468"/>
              <a:gd name="connsiteX6-455" fmla="*/ 727348 w 3751684"/>
              <a:gd name="connsiteY6-456" fmla="*/ 426292 h 2010468"/>
              <a:gd name="connsiteX7-457" fmla="*/ 2959596 w 3751684"/>
              <a:gd name="connsiteY7-458" fmla="*/ 426292 h 2010468"/>
              <a:gd name="connsiteX8-459" fmla="*/ 727348 w 3751684"/>
              <a:gd name="connsiteY8-460" fmla="*/ 426292 h 2010468"/>
              <a:gd name="connsiteX9-461" fmla="*/ 832021 w 3751684"/>
              <a:gd name="connsiteY9-462" fmla="*/ 290079 h 2010468"/>
              <a:gd name="connsiteX10-463" fmla="*/ 805127 w 3751684"/>
              <a:gd name="connsiteY10-464" fmla="*/ 624677 h 2010468"/>
              <a:gd name="connsiteX11-465" fmla="*/ 0 w 3751684"/>
              <a:gd name="connsiteY11-466" fmla="*/ 0 h 2010468"/>
              <a:gd name="connsiteX0-467" fmla="*/ 727348 w 3751684"/>
              <a:gd name="connsiteY0-468" fmla="*/ 1650428 h 2010468"/>
              <a:gd name="connsiteX1-469" fmla="*/ 2959596 w 3751684"/>
              <a:gd name="connsiteY1-470" fmla="*/ 1650428 h 2010468"/>
              <a:gd name="connsiteX2-471" fmla="*/ 727348 w 3751684"/>
              <a:gd name="connsiteY2-472" fmla="*/ 1650428 h 2010468"/>
              <a:gd name="connsiteX3-473" fmla="*/ 3751684 w 3751684"/>
              <a:gd name="connsiteY3-474" fmla="*/ 2010468 h 2010468"/>
              <a:gd name="connsiteX4-475" fmla="*/ 3751684 w 3751684"/>
              <a:gd name="connsiteY4-476" fmla="*/ 1290388 h 2010468"/>
              <a:gd name="connsiteX5-477" fmla="*/ 3751684 w 3751684"/>
              <a:gd name="connsiteY5-478" fmla="*/ 2010468 h 2010468"/>
              <a:gd name="connsiteX6-479" fmla="*/ 727348 w 3751684"/>
              <a:gd name="connsiteY6-480" fmla="*/ 426292 h 2010468"/>
              <a:gd name="connsiteX7-481" fmla="*/ 2959596 w 3751684"/>
              <a:gd name="connsiteY7-482" fmla="*/ 426292 h 2010468"/>
              <a:gd name="connsiteX8-483" fmla="*/ 727348 w 3751684"/>
              <a:gd name="connsiteY8-484" fmla="*/ 426292 h 2010468"/>
              <a:gd name="connsiteX9-485" fmla="*/ 0 w 3751684"/>
              <a:gd name="connsiteY9-486" fmla="*/ 0 h 2010468"/>
              <a:gd name="connsiteX10-487" fmla="*/ 805127 w 3751684"/>
              <a:gd name="connsiteY10-488" fmla="*/ 624677 h 2010468"/>
              <a:gd name="connsiteX11-489" fmla="*/ 0 w 3751684"/>
              <a:gd name="connsiteY11-490" fmla="*/ 0 h 2010468"/>
              <a:gd name="connsiteX0-491" fmla="*/ 727348 w 3751684"/>
              <a:gd name="connsiteY0-492" fmla="*/ 1650428 h 2010468"/>
              <a:gd name="connsiteX1-493" fmla="*/ 2959596 w 3751684"/>
              <a:gd name="connsiteY1-494" fmla="*/ 1650428 h 2010468"/>
              <a:gd name="connsiteX2-495" fmla="*/ 727348 w 3751684"/>
              <a:gd name="connsiteY2-496" fmla="*/ 1650428 h 2010468"/>
              <a:gd name="connsiteX3-497" fmla="*/ 3751684 w 3751684"/>
              <a:gd name="connsiteY3-498" fmla="*/ 2010468 h 2010468"/>
              <a:gd name="connsiteX4-499" fmla="*/ 3751684 w 3751684"/>
              <a:gd name="connsiteY4-500" fmla="*/ 1290388 h 2010468"/>
              <a:gd name="connsiteX5-501" fmla="*/ 3751684 w 3751684"/>
              <a:gd name="connsiteY5-502" fmla="*/ 2010468 h 2010468"/>
              <a:gd name="connsiteX6-503" fmla="*/ 727348 w 3751684"/>
              <a:gd name="connsiteY6-504" fmla="*/ 426292 h 2010468"/>
              <a:gd name="connsiteX7-505" fmla="*/ 2959596 w 3751684"/>
              <a:gd name="connsiteY7-506" fmla="*/ 426292 h 2010468"/>
              <a:gd name="connsiteX8-507" fmla="*/ 727348 w 3751684"/>
              <a:gd name="connsiteY8-508" fmla="*/ 426292 h 2010468"/>
              <a:gd name="connsiteX9-509" fmla="*/ 0 w 3751684"/>
              <a:gd name="connsiteY9-510" fmla="*/ 0 h 2010468"/>
              <a:gd name="connsiteX10-511" fmla="*/ 805127 w 3751684"/>
              <a:gd name="connsiteY10-512" fmla="*/ 624677 h 2010468"/>
              <a:gd name="connsiteX11-513" fmla="*/ 12700 w 3751684"/>
              <a:gd name="connsiteY11-514" fmla="*/ 0 h 2010468"/>
              <a:gd name="connsiteX0-515" fmla="*/ 714662 w 3738998"/>
              <a:gd name="connsiteY0-516" fmla="*/ 1650428 h 2010468"/>
              <a:gd name="connsiteX1-517" fmla="*/ 2946910 w 3738998"/>
              <a:gd name="connsiteY1-518" fmla="*/ 1650428 h 2010468"/>
              <a:gd name="connsiteX2-519" fmla="*/ 714662 w 3738998"/>
              <a:gd name="connsiteY2-520" fmla="*/ 1650428 h 2010468"/>
              <a:gd name="connsiteX3-521" fmla="*/ 3738998 w 3738998"/>
              <a:gd name="connsiteY3-522" fmla="*/ 2010468 h 2010468"/>
              <a:gd name="connsiteX4-523" fmla="*/ 3738998 w 3738998"/>
              <a:gd name="connsiteY4-524" fmla="*/ 1290388 h 2010468"/>
              <a:gd name="connsiteX5-525" fmla="*/ 3738998 w 3738998"/>
              <a:gd name="connsiteY5-526" fmla="*/ 2010468 h 2010468"/>
              <a:gd name="connsiteX6-527" fmla="*/ 714662 w 3738998"/>
              <a:gd name="connsiteY6-528" fmla="*/ 426292 h 2010468"/>
              <a:gd name="connsiteX7-529" fmla="*/ 2946910 w 3738998"/>
              <a:gd name="connsiteY7-530" fmla="*/ 426292 h 2010468"/>
              <a:gd name="connsiteX8-531" fmla="*/ 714662 w 3738998"/>
              <a:gd name="connsiteY8-532" fmla="*/ 426292 h 2010468"/>
              <a:gd name="connsiteX9-533" fmla="*/ 991361 w 3738998"/>
              <a:gd name="connsiteY9-534" fmla="*/ 98612 h 2010468"/>
              <a:gd name="connsiteX10-535" fmla="*/ 792441 w 3738998"/>
              <a:gd name="connsiteY10-536" fmla="*/ 624677 h 2010468"/>
              <a:gd name="connsiteX11-537" fmla="*/ 14 w 3738998"/>
              <a:gd name="connsiteY11-538" fmla="*/ 0 h 2010468"/>
              <a:gd name="connsiteX12-539" fmla="*/ 991361 w 3738998"/>
              <a:gd name="connsiteY12-540" fmla="*/ 98612 h 2010468"/>
              <a:gd name="connsiteX0-541" fmla="*/ 0 w 3024336"/>
              <a:gd name="connsiteY0-542" fmla="*/ 1551816 h 1911856"/>
              <a:gd name="connsiteX1-543" fmla="*/ 2232248 w 3024336"/>
              <a:gd name="connsiteY1-544" fmla="*/ 1551816 h 1911856"/>
              <a:gd name="connsiteX2-545" fmla="*/ 0 w 3024336"/>
              <a:gd name="connsiteY2-546" fmla="*/ 1551816 h 1911856"/>
              <a:gd name="connsiteX3-547" fmla="*/ 3024336 w 3024336"/>
              <a:gd name="connsiteY3-548" fmla="*/ 1911856 h 1911856"/>
              <a:gd name="connsiteX4-549" fmla="*/ 3024336 w 3024336"/>
              <a:gd name="connsiteY4-550" fmla="*/ 1191776 h 1911856"/>
              <a:gd name="connsiteX5-551" fmla="*/ 3024336 w 3024336"/>
              <a:gd name="connsiteY5-552" fmla="*/ 1911856 h 1911856"/>
              <a:gd name="connsiteX6-553" fmla="*/ 0 w 3024336"/>
              <a:gd name="connsiteY6-554" fmla="*/ 327680 h 1911856"/>
              <a:gd name="connsiteX7-555" fmla="*/ 2232248 w 3024336"/>
              <a:gd name="connsiteY7-556" fmla="*/ 327680 h 1911856"/>
              <a:gd name="connsiteX8-557" fmla="*/ 0 w 3024336"/>
              <a:gd name="connsiteY8-558" fmla="*/ 327680 h 1911856"/>
              <a:gd name="connsiteX9-559" fmla="*/ 276699 w 3024336"/>
              <a:gd name="connsiteY9-560" fmla="*/ 0 h 1911856"/>
              <a:gd name="connsiteX10-561" fmla="*/ 77779 w 3024336"/>
              <a:gd name="connsiteY10-562" fmla="*/ 526065 h 1911856"/>
              <a:gd name="connsiteX11-563" fmla="*/ 276699 w 3024336"/>
              <a:gd name="connsiteY11-564" fmla="*/ 0 h 1911856"/>
              <a:gd name="connsiteX0-565" fmla="*/ 0 w 3024336"/>
              <a:gd name="connsiteY0-566" fmla="*/ 1542852 h 1902892"/>
              <a:gd name="connsiteX1-567" fmla="*/ 2232248 w 3024336"/>
              <a:gd name="connsiteY1-568" fmla="*/ 1542852 h 1902892"/>
              <a:gd name="connsiteX2-569" fmla="*/ 0 w 3024336"/>
              <a:gd name="connsiteY2-570" fmla="*/ 1542852 h 1902892"/>
              <a:gd name="connsiteX3-571" fmla="*/ 3024336 w 3024336"/>
              <a:gd name="connsiteY3-572" fmla="*/ 1902892 h 1902892"/>
              <a:gd name="connsiteX4-573" fmla="*/ 3024336 w 3024336"/>
              <a:gd name="connsiteY4-574" fmla="*/ 1182812 h 1902892"/>
              <a:gd name="connsiteX5-575" fmla="*/ 3024336 w 3024336"/>
              <a:gd name="connsiteY5-576" fmla="*/ 1902892 h 1902892"/>
              <a:gd name="connsiteX6-577" fmla="*/ 0 w 3024336"/>
              <a:gd name="connsiteY6-578" fmla="*/ 318716 h 1902892"/>
              <a:gd name="connsiteX7-579" fmla="*/ 2232248 w 3024336"/>
              <a:gd name="connsiteY7-580" fmla="*/ 318716 h 1902892"/>
              <a:gd name="connsiteX8-581" fmla="*/ 0 w 3024336"/>
              <a:gd name="connsiteY8-582" fmla="*/ 318716 h 1902892"/>
              <a:gd name="connsiteX9-583" fmla="*/ 88440 w 3024336"/>
              <a:gd name="connsiteY9-584" fmla="*/ 0 h 1902892"/>
              <a:gd name="connsiteX10-585" fmla="*/ 77779 w 3024336"/>
              <a:gd name="connsiteY10-586" fmla="*/ 517101 h 1902892"/>
              <a:gd name="connsiteX11-587" fmla="*/ 88440 w 3024336"/>
              <a:gd name="connsiteY11-588" fmla="*/ 0 h 1902892"/>
              <a:gd name="connsiteX0-589" fmla="*/ 0 w 3027784"/>
              <a:gd name="connsiteY0-590" fmla="*/ 1543424 h 1902892"/>
              <a:gd name="connsiteX1-591" fmla="*/ 2235696 w 3027784"/>
              <a:gd name="connsiteY1-592" fmla="*/ 1542852 h 1902892"/>
              <a:gd name="connsiteX2-593" fmla="*/ 3448 w 3027784"/>
              <a:gd name="connsiteY2-594" fmla="*/ 1542852 h 1902892"/>
              <a:gd name="connsiteX3-595" fmla="*/ 3027784 w 3027784"/>
              <a:gd name="connsiteY3-596" fmla="*/ 1902892 h 1902892"/>
              <a:gd name="connsiteX4-597" fmla="*/ 3027784 w 3027784"/>
              <a:gd name="connsiteY4-598" fmla="*/ 1182812 h 1902892"/>
              <a:gd name="connsiteX5-599" fmla="*/ 3027784 w 3027784"/>
              <a:gd name="connsiteY5-600" fmla="*/ 1902892 h 1902892"/>
              <a:gd name="connsiteX6-601" fmla="*/ 3448 w 3027784"/>
              <a:gd name="connsiteY6-602" fmla="*/ 318716 h 1902892"/>
              <a:gd name="connsiteX7-603" fmla="*/ 2235696 w 3027784"/>
              <a:gd name="connsiteY7-604" fmla="*/ 318716 h 1902892"/>
              <a:gd name="connsiteX8-605" fmla="*/ 3448 w 3027784"/>
              <a:gd name="connsiteY8-606" fmla="*/ 318716 h 1902892"/>
              <a:gd name="connsiteX9-607" fmla="*/ 91888 w 3027784"/>
              <a:gd name="connsiteY9-608" fmla="*/ 0 h 1902892"/>
              <a:gd name="connsiteX10-609" fmla="*/ 81227 w 3027784"/>
              <a:gd name="connsiteY10-610" fmla="*/ 517101 h 1902892"/>
              <a:gd name="connsiteX11-611" fmla="*/ 91888 w 3027784"/>
              <a:gd name="connsiteY11-612" fmla="*/ 0 h 1902892"/>
              <a:gd name="connsiteX0-613" fmla="*/ 0 w 3027784"/>
              <a:gd name="connsiteY0-614" fmla="*/ 1543424 h 1902892"/>
              <a:gd name="connsiteX1-615" fmla="*/ 2235200 w 3027784"/>
              <a:gd name="connsiteY1-616" fmla="*/ 1543424 h 1902892"/>
              <a:gd name="connsiteX2-617" fmla="*/ 3448 w 3027784"/>
              <a:gd name="connsiteY2-618" fmla="*/ 1542852 h 1902892"/>
              <a:gd name="connsiteX3-619" fmla="*/ 3027784 w 3027784"/>
              <a:gd name="connsiteY3-620" fmla="*/ 1902892 h 1902892"/>
              <a:gd name="connsiteX4-621" fmla="*/ 3027784 w 3027784"/>
              <a:gd name="connsiteY4-622" fmla="*/ 1182812 h 1902892"/>
              <a:gd name="connsiteX5-623" fmla="*/ 3027784 w 3027784"/>
              <a:gd name="connsiteY5-624" fmla="*/ 1902892 h 1902892"/>
              <a:gd name="connsiteX6-625" fmla="*/ 3448 w 3027784"/>
              <a:gd name="connsiteY6-626" fmla="*/ 318716 h 1902892"/>
              <a:gd name="connsiteX7-627" fmla="*/ 2235696 w 3027784"/>
              <a:gd name="connsiteY7-628" fmla="*/ 318716 h 1902892"/>
              <a:gd name="connsiteX8-629" fmla="*/ 3448 w 3027784"/>
              <a:gd name="connsiteY8-630" fmla="*/ 318716 h 1902892"/>
              <a:gd name="connsiteX9-631" fmla="*/ 91888 w 3027784"/>
              <a:gd name="connsiteY9-632" fmla="*/ 0 h 1902892"/>
              <a:gd name="connsiteX10-633" fmla="*/ 81227 w 3027784"/>
              <a:gd name="connsiteY10-634" fmla="*/ 517101 h 1902892"/>
              <a:gd name="connsiteX11-635" fmla="*/ 91888 w 3027784"/>
              <a:gd name="connsiteY11-636" fmla="*/ 0 h 1902892"/>
              <a:gd name="connsiteX0-637" fmla="*/ 0 w 3027784"/>
              <a:gd name="connsiteY0-638" fmla="*/ 1543424 h 1902892"/>
              <a:gd name="connsiteX1-639" fmla="*/ 2235200 w 3027784"/>
              <a:gd name="connsiteY1-640" fmla="*/ 1543424 h 1902892"/>
              <a:gd name="connsiteX2-641" fmla="*/ 0 w 3027784"/>
              <a:gd name="connsiteY2-642" fmla="*/ 1543424 h 1902892"/>
              <a:gd name="connsiteX3-643" fmla="*/ 3027784 w 3027784"/>
              <a:gd name="connsiteY3-644" fmla="*/ 1902892 h 1902892"/>
              <a:gd name="connsiteX4-645" fmla="*/ 3027784 w 3027784"/>
              <a:gd name="connsiteY4-646" fmla="*/ 1182812 h 1902892"/>
              <a:gd name="connsiteX5-647" fmla="*/ 3027784 w 3027784"/>
              <a:gd name="connsiteY5-648" fmla="*/ 1902892 h 1902892"/>
              <a:gd name="connsiteX6-649" fmla="*/ 3448 w 3027784"/>
              <a:gd name="connsiteY6-650" fmla="*/ 318716 h 1902892"/>
              <a:gd name="connsiteX7-651" fmla="*/ 2235696 w 3027784"/>
              <a:gd name="connsiteY7-652" fmla="*/ 318716 h 1902892"/>
              <a:gd name="connsiteX8-653" fmla="*/ 3448 w 3027784"/>
              <a:gd name="connsiteY8-654" fmla="*/ 318716 h 1902892"/>
              <a:gd name="connsiteX9-655" fmla="*/ 91888 w 3027784"/>
              <a:gd name="connsiteY9-656" fmla="*/ 0 h 1902892"/>
              <a:gd name="connsiteX10-657" fmla="*/ 81227 w 3027784"/>
              <a:gd name="connsiteY10-658" fmla="*/ 517101 h 1902892"/>
              <a:gd name="connsiteX11-659" fmla="*/ 91888 w 3027784"/>
              <a:gd name="connsiteY11-660" fmla="*/ 0 h 1902892"/>
              <a:gd name="connsiteX0-661" fmla="*/ 0 w 3027784"/>
              <a:gd name="connsiteY0-662" fmla="*/ 1543424 h 1902892"/>
              <a:gd name="connsiteX1-663" fmla="*/ 2235200 w 3027784"/>
              <a:gd name="connsiteY1-664" fmla="*/ 1543424 h 1902892"/>
              <a:gd name="connsiteX2-665" fmla="*/ 0 w 3027784"/>
              <a:gd name="connsiteY2-666" fmla="*/ 1543424 h 1902892"/>
              <a:gd name="connsiteX3-667" fmla="*/ 3022600 w 3027784"/>
              <a:gd name="connsiteY3-668" fmla="*/ 1899024 h 1902892"/>
              <a:gd name="connsiteX4-669" fmla="*/ 3027784 w 3027784"/>
              <a:gd name="connsiteY4-670" fmla="*/ 1182812 h 1902892"/>
              <a:gd name="connsiteX5-671" fmla="*/ 3027784 w 3027784"/>
              <a:gd name="connsiteY5-672" fmla="*/ 1902892 h 1902892"/>
              <a:gd name="connsiteX6-673" fmla="*/ 3448 w 3027784"/>
              <a:gd name="connsiteY6-674" fmla="*/ 318716 h 1902892"/>
              <a:gd name="connsiteX7-675" fmla="*/ 2235696 w 3027784"/>
              <a:gd name="connsiteY7-676" fmla="*/ 318716 h 1902892"/>
              <a:gd name="connsiteX8-677" fmla="*/ 3448 w 3027784"/>
              <a:gd name="connsiteY8-678" fmla="*/ 318716 h 1902892"/>
              <a:gd name="connsiteX9-679" fmla="*/ 91888 w 3027784"/>
              <a:gd name="connsiteY9-680" fmla="*/ 0 h 1902892"/>
              <a:gd name="connsiteX10-681" fmla="*/ 81227 w 3027784"/>
              <a:gd name="connsiteY10-682" fmla="*/ 517101 h 1902892"/>
              <a:gd name="connsiteX11-683" fmla="*/ 91888 w 3027784"/>
              <a:gd name="connsiteY11-684" fmla="*/ 0 h 1902892"/>
              <a:gd name="connsiteX0-685" fmla="*/ 0 w 3027784"/>
              <a:gd name="connsiteY0-686" fmla="*/ 1543424 h 1902892"/>
              <a:gd name="connsiteX1-687" fmla="*/ 2235200 w 3027784"/>
              <a:gd name="connsiteY1-688" fmla="*/ 1543424 h 1902892"/>
              <a:gd name="connsiteX2-689" fmla="*/ 0 w 3027784"/>
              <a:gd name="connsiteY2-690" fmla="*/ 1543424 h 1902892"/>
              <a:gd name="connsiteX3-691" fmla="*/ 3022600 w 3027784"/>
              <a:gd name="connsiteY3-692" fmla="*/ 1899024 h 1902892"/>
              <a:gd name="connsiteX4-693" fmla="*/ 3022600 w 3027784"/>
              <a:gd name="connsiteY4-694" fmla="*/ 1187824 h 1902892"/>
              <a:gd name="connsiteX5-695" fmla="*/ 3027784 w 3027784"/>
              <a:gd name="connsiteY5-696" fmla="*/ 1902892 h 1902892"/>
              <a:gd name="connsiteX6-697" fmla="*/ 3448 w 3027784"/>
              <a:gd name="connsiteY6-698" fmla="*/ 318716 h 1902892"/>
              <a:gd name="connsiteX7-699" fmla="*/ 2235696 w 3027784"/>
              <a:gd name="connsiteY7-700" fmla="*/ 318716 h 1902892"/>
              <a:gd name="connsiteX8-701" fmla="*/ 3448 w 3027784"/>
              <a:gd name="connsiteY8-702" fmla="*/ 318716 h 1902892"/>
              <a:gd name="connsiteX9-703" fmla="*/ 91888 w 3027784"/>
              <a:gd name="connsiteY9-704" fmla="*/ 0 h 1902892"/>
              <a:gd name="connsiteX10-705" fmla="*/ 81227 w 3027784"/>
              <a:gd name="connsiteY10-706" fmla="*/ 517101 h 1902892"/>
              <a:gd name="connsiteX11-707" fmla="*/ 91888 w 3027784"/>
              <a:gd name="connsiteY11-708" fmla="*/ 0 h 1902892"/>
              <a:gd name="connsiteX0-709" fmla="*/ 0 w 3022600"/>
              <a:gd name="connsiteY0-710" fmla="*/ 1543424 h 1899024"/>
              <a:gd name="connsiteX1-711" fmla="*/ 2235200 w 3022600"/>
              <a:gd name="connsiteY1-712" fmla="*/ 1543424 h 1899024"/>
              <a:gd name="connsiteX2-713" fmla="*/ 0 w 3022600"/>
              <a:gd name="connsiteY2-714" fmla="*/ 1543424 h 1899024"/>
              <a:gd name="connsiteX3-715" fmla="*/ 3022600 w 3022600"/>
              <a:gd name="connsiteY3-716" fmla="*/ 1899024 h 1899024"/>
              <a:gd name="connsiteX4-717" fmla="*/ 3022600 w 3022600"/>
              <a:gd name="connsiteY4-718" fmla="*/ 1187824 h 1899024"/>
              <a:gd name="connsiteX5-719" fmla="*/ 3022600 w 3022600"/>
              <a:gd name="connsiteY5-720" fmla="*/ 1899024 h 1899024"/>
              <a:gd name="connsiteX6-721" fmla="*/ 3448 w 3022600"/>
              <a:gd name="connsiteY6-722" fmla="*/ 318716 h 1899024"/>
              <a:gd name="connsiteX7-723" fmla="*/ 2235696 w 3022600"/>
              <a:gd name="connsiteY7-724" fmla="*/ 318716 h 1899024"/>
              <a:gd name="connsiteX8-725" fmla="*/ 3448 w 3022600"/>
              <a:gd name="connsiteY8-726" fmla="*/ 318716 h 1899024"/>
              <a:gd name="connsiteX9-727" fmla="*/ 91888 w 3022600"/>
              <a:gd name="connsiteY9-728" fmla="*/ 0 h 1899024"/>
              <a:gd name="connsiteX10-729" fmla="*/ 81227 w 3022600"/>
              <a:gd name="connsiteY10-730" fmla="*/ 517101 h 1899024"/>
              <a:gd name="connsiteX11-731" fmla="*/ 91888 w 3022600"/>
              <a:gd name="connsiteY11-732" fmla="*/ 0 h 1899024"/>
              <a:gd name="connsiteX0-733" fmla="*/ 0 w 3022600"/>
              <a:gd name="connsiteY0-734" fmla="*/ 1543424 h 1899024"/>
              <a:gd name="connsiteX1-735" fmla="*/ 2235200 w 3022600"/>
              <a:gd name="connsiteY1-736" fmla="*/ 1543424 h 1899024"/>
              <a:gd name="connsiteX2-737" fmla="*/ 0 w 3022600"/>
              <a:gd name="connsiteY2-738" fmla="*/ 1543424 h 1899024"/>
              <a:gd name="connsiteX3-739" fmla="*/ 3022600 w 3022600"/>
              <a:gd name="connsiteY3-740" fmla="*/ 1899024 h 1899024"/>
              <a:gd name="connsiteX4-741" fmla="*/ 3022600 w 3022600"/>
              <a:gd name="connsiteY4-742" fmla="*/ 1187824 h 1899024"/>
              <a:gd name="connsiteX5-743" fmla="*/ 3022600 w 3022600"/>
              <a:gd name="connsiteY5-744" fmla="*/ 1899024 h 1899024"/>
              <a:gd name="connsiteX6-745" fmla="*/ 0 w 3022600"/>
              <a:gd name="connsiteY6-746" fmla="*/ 324224 h 1899024"/>
              <a:gd name="connsiteX7-747" fmla="*/ 2235696 w 3022600"/>
              <a:gd name="connsiteY7-748" fmla="*/ 318716 h 1899024"/>
              <a:gd name="connsiteX8-749" fmla="*/ 3448 w 3022600"/>
              <a:gd name="connsiteY8-750" fmla="*/ 318716 h 1899024"/>
              <a:gd name="connsiteX9-751" fmla="*/ 91888 w 3022600"/>
              <a:gd name="connsiteY9-752" fmla="*/ 0 h 1899024"/>
              <a:gd name="connsiteX10-753" fmla="*/ 81227 w 3022600"/>
              <a:gd name="connsiteY10-754" fmla="*/ 517101 h 1899024"/>
              <a:gd name="connsiteX11-755" fmla="*/ 91888 w 3022600"/>
              <a:gd name="connsiteY11-756" fmla="*/ 0 h 1899024"/>
              <a:gd name="connsiteX0-757" fmla="*/ 0 w 3022600"/>
              <a:gd name="connsiteY0-758" fmla="*/ 1543424 h 1899024"/>
              <a:gd name="connsiteX1-759" fmla="*/ 2235200 w 3022600"/>
              <a:gd name="connsiteY1-760" fmla="*/ 1543424 h 1899024"/>
              <a:gd name="connsiteX2-761" fmla="*/ 0 w 3022600"/>
              <a:gd name="connsiteY2-762" fmla="*/ 1543424 h 1899024"/>
              <a:gd name="connsiteX3-763" fmla="*/ 3022600 w 3022600"/>
              <a:gd name="connsiteY3-764" fmla="*/ 1899024 h 1899024"/>
              <a:gd name="connsiteX4-765" fmla="*/ 3022600 w 3022600"/>
              <a:gd name="connsiteY4-766" fmla="*/ 1187824 h 1899024"/>
              <a:gd name="connsiteX5-767" fmla="*/ 3022600 w 3022600"/>
              <a:gd name="connsiteY5-768" fmla="*/ 1899024 h 1899024"/>
              <a:gd name="connsiteX6-769" fmla="*/ 0 w 3022600"/>
              <a:gd name="connsiteY6-770" fmla="*/ 324224 h 1899024"/>
              <a:gd name="connsiteX7-771" fmla="*/ 2235200 w 3022600"/>
              <a:gd name="connsiteY7-772" fmla="*/ 324224 h 1899024"/>
              <a:gd name="connsiteX8-773" fmla="*/ 3448 w 3022600"/>
              <a:gd name="connsiteY8-774" fmla="*/ 318716 h 1899024"/>
              <a:gd name="connsiteX9-775" fmla="*/ 91888 w 3022600"/>
              <a:gd name="connsiteY9-776" fmla="*/ 0 h 1899024"/>
              <a:gd name="connsiteX10-777" fmla="*/ 81227 w 3022600"/>
              <a:gd name="connsiteY10-778" fmla="*/ 517101 h 1899024"/>
              <a:gd name="connsiteX11-779" fmla="*/ 91888 w 3022600"/>
              <a:gd name="connsiteY11-780" fmla="*/ 0 h 1899024"/>
              <a:gd name="connsiteX0-781" fmla="*/ 0 w 3022600"/>
              <a:gd name="connsiteY0-782" fmla="*/ 1543424 h 1899024"/>
              <a:gd name="connsiteX1-783" fmla="*/ 2235200 w 3022600"/>
              <a:gd name="connsiteY1-784" fmla="*/ 1543424 h 1899024"/>
              <a:gd name="connsiteX2-785" fmla="*/ 0 w 3022600"/>
              <a:gd name="connsiteY2-786" fmla="*/ 1543424 h 1899024"/>
              <a:gd name="connsiteX3-787" fmla="*/ 3022600 w 3022600"/>
              <a:gd name="connsiteY3-788" fmla="*/ 1899024 h 1899024"/>
              <a:gd name="connsiteX4-789" fmla="*/ 3022600 w 3022600"/>
              <a:gd name="connsiteY4-790" fmla="*/ 1187824 h 1899024"/>
              <a:gd name="connsiteX5-791" fmla="*/ 3022600 w 3022600"/>
              <a:gd name="connsiteY5-792" fmla="*/ 1899024 h 1899024"/>
              <a:gd name="connsiteX6-793" fmla="*/ 0 w 3022600"/>
              <a:gd name="connsiteY6-794" fmla="*/ 324224 h 1899024"/>
              <a:gd name="connsiteX7-795" fmla="*/ 2235200 w 3022600"/>
              <a:gd name="connsiteY7-796" fmla="*/ 324224 h 1899024"/>
              <a:gd name="connsiteX8-797" fmla="*/ 0 w 3022600"/>
              <a:gd name="connsiteY8-798" fmla="*/ 324224 h 1899024"/>
              <a:gd name="connsiteX9-799" fmla="*/ 91888 w 3022600"/>
              <a:gd name="connsiteY9-800" fmla="*/ 0 h 1899024"/>
              <a:gd name="connsiteX10-801" fmla="*/ 81227 w 3022600"/>
              <a:gd name="connsiteY10-802" fmla="*/ 517101 h 1899024"/>
              <a:gd name="connsiteX11-803" fmla="*/ 91888 w 3022600"/>
              <a:gd name="connsiteY11-804" fmla="*/ 0 h 1899024"/>
              <a:gd name="connsiteX0-805" fmla="*/ 0 w 3022600"/>
              <a:gd name="connsiteY0-806" fmla="*/ 1549400 h 1905000"/>
              <a:gd name="connsiteX1-807" fmla="*/ 2235200 w 3022600"/>
              <a:gd name="connsiteY1-808" fmla="*/ 1549400 h 1905000"/>
              <a:gd name="connsiteX2-809" fmla="*/ 0 w 3022600"/>
              <a:gd name="connsiteY2-810" fmla="*/ 1549400 h 1905000"/>
              <a:gd name="connsiteX3-811" fmla="*/ 3022600 w 3022600"/>
              <a:gd name="connsiteY3-812" fmla="*/ 1905000 h 1905000"/>
              <a:gd name="connsiteX4-813" fmla="*/ 3022600 w 3022600"/>
              <a:gd name="connsiteY4-814" fmla="*/ 1193800 h 1905000"/>
              <a:gd name="connsiteX5-815" fmla="*/ 3022600 w 3022600"/>
              <a:gd name="connsiteY5-816" fmla="*/ 1905000 h 1905000"/>
              <a:gd name="connsiteX6-817" fmla="*/ 0 w 3022600"/>
              <a:gd name="connsiteY6-818" fmla="*/ 330200 h 1905000"/>
              <a:gd name="connsiteX7-819" fmla="*/ 2235200 w 3022600"/>
              <a:gd name="connsiteY7-820" fmla="*/ 330200 h 1905000"/>
              <a:gd name="connsiteX8-821" fmla="*/ 0 w 3022600"/>
              <a:gd name="connsiteY8-822" fmla="*/ 330200 h 1905000"/>
              <a:gd name="connsiteX9-823" fmla="*/ 88900 w 3022600"/>
              <a:gd name="connsiteY9-824" fmla="*/ 0 h 1905000"/>
              <a:gd name="connsiteX10-825" fmla="*/ 81227 w 3022600"/>
              <a:gd name="connsiteY10-826" fmla="*/ 523077 h 1905000"/>
              <a:gd name="connsiteX11-827" fmla="*/ 91888 w 3022600"/>
              <a:gd name="connsiteY11-828" fmla="*/ 5976 h 1905000"/>
              <a:gd name="connsiteX0-829" fmla="*/ 0 w 3022600"/>
              <a:gd name="connsiteY0-830" fmla="*/ 1549400 h 1905000"/>
              <a:gd name="connsiteX1-831" fmla="*/ 2235200 w 3022600"/>
              <a:gd name="connsiteY1-832" fmla="*/ 1549400 h 1905000"/>
              <a:gd name="connsiteX2-833" fmla="*/ 0 w 3022600"/>
              <a:gd name="connsiteY2-834" fmla="*/ 1549400 h 1905000"/>
              <a:gd name="connsiteX3-835" fmla="*/ 3022600 w 3022600"/>
              <a:gd name="connsiteY3-836" fmla="*/ 1905000 h 1905000"/>
              <a:gd name="connsiteX4-837" fmla="*/ 3022600 w 3022600"/>
              <a:gd name="connsiteY4-838" fmla="*/ 1193800 h 1905000"/>
              <a:gd name="connsiteX5-839" fmla="*/ 3022600 w 3022600"/>
              <a:gd name="connsiteY5-840" fmla="*/ 1905000 h 1905000"/>
              <a:gd name="connsiteX6-841" fmla="*/ 0 w 3022600"/>
              <a:gd name="connsiteY6-842" fmla="*/ 330200 h 1905000"/>
              <a:gd name="connsiteX7-843" fmla="*/ 2235200 w 3022600"/>
              <a:gd name="connsiteY7-844" fmla="*/ 330200 h 1905000"/>
              <a:gd name="connsiteX8-845" fmla="*/ 0 w 3022600"/>
              <a:gd name="connsiteY8-846" fmla="*/ 330200 h 1905000"/>
              <a:gd name="connsiteX9-847" fmla="*/ 88900 w 3022600"/>
              <a:gd name="connsiteY9-848" fmla="*/ 0 h 1905000"/>
              <a:gd name="connsiteX10-849" fmla="*/ 76200 w 3022600"/>
              <a:gd name="connsiteY10-850" fmla="*/ 520700 h 1905000"/>
              <a:gd name="connsiteX11-851" fmla="*/ 91888 w 3022600"/>
              <a:gd name="connsiteY11-852" fmla="*/ 5976 h 1905000"/>
              <a:gd name="connsiteX0-853" fmla="*/ 0 w 3022600"/>
              <a:gd name="connsiteY0-854" fmla="*/ 1549400 h 1905000"/>
              <a:gd name="connsiteX1-855" fmla="*/ 2235200 w 3022600"/>
              <a:gd name="connsiteY1-856" fmla="*/ 1549400 h 1905000"/>
              <a:gd name="connsiteX2-857" fmla="*/ 0 w 3022600"/>
              <a:gd name="connsiteY2-858" fmla="*/ 1549400 h 1905000"/>
              <a:gd name="connsiteX3-859" fmla="*/ 3022600 w 3022600"/>
              <a:gd name="connsiteY3-860" fmla="*/ 1905000 h 1905000"/>
              <a:gd name="connsiteX4-861" fmla="*/ 3022600 w 3022600"/>
              <a:gd name="connsiteY4-862" fmla="*/ 1193800 h 1905000"/>
              <a:gd name="connsiteX5-863" fmla="*/ 3022600 w 3022600"/>
              <a:gd name="connsiteY5-864" fmla="*/ 1905000 h 1905000"/>
              <a:gd name="connsiteX6-865" fmla="*/ 0 w 3022600"/>
              <a:gd name="connsiteY6-866" fmla="*/ 330200 h 1905000"/>
              <a:gd name="connsiteX7-867" fmla="*/ 2235200 w 3022600"/>
              <a:gd name="connsiteY7-868" fmla="*/ 330200 h 1905000"/>
              <a:gd name="connsiteX8-869" fmla="*/ 0 w 3022600"/>
              <a:gd name="connsiteY8-870" fmla="*/ 330200 h 1905000"/>
              <a:gd name="connsiteX9-871" fmla="*/ 88900 w 3022600"/>
              <a:gd name="connsiteY9-872" fmla="*/ 0 h 1905000"/>
              <a:gd name="connsiteX10-873" fmla="*/ 76200 w 3022600"/>
              <a:gd name="connsiteY10-874" fmla="*/ 520700 h 1905000"/>
              <a:gd name="connsiteX11-875" fmla="*/ 88900 w 3022600"/>
              <a:gd name="connsiteY11-876" fmla="*/ 0 h 1905000"/>
              <a:gd name="connsiteX0-877" fmla="*/ 0 w 3022600"/>
              <a:gd name="connsiteY0-878" fmla="*/ 1549400 h 1905000"/>
              <a:gd name="connsiteX1-879" fmla="*/ 2235200 w 3022600"/>
              <a:gd name="connsiteY1-880" fmla="*/ 1549400 h 1905000"/>
              <a:gd name="connsiteX2-881" fmla="*/ 0 w 3022600"/>
              <a:gd name="connsiteY2-882" fmla="*/ 1549400 h 1905000"/>
              <a:gd name="connsiteX3-883" fmla="*/ 3022600 w 3022600"/>
              <a:gd name="connsiteY3-884" fmla="*/ 1905000 h 1905000"/>
              <a:gd name="connsiteX4-885" fmla="*/ 3022600 w 3022600"/>
              <a:gd name="connsiteY4-886" fmla="*/ 1193800 h 1905000"/>
              <a:gd name="connsiteX5-887" fmla="*/ 3022600 w 3022600"/>
              <a:gd name="connsiteY5-888" fmla="*/ 1905000 h 1905000"/>
              <a:gd name="connsiteX6-889" fmla="*/ 0 w 3022600"/>
              <a:gd name="connsiteY6-890" fmla="*/ 330200 h 1905000"/>
              <a:gd name="connsiteX7-891" fmla="*/ 2235200 w 3022600"/>
              <a:gd name="connsiteY7-892" fmla="*/ 330200 h 1905000"/>
              <a:gd name="connsiteX8-893" fmla="*/ 0 w 3022600"/>
              <a:gd name="connsiteY8-894" fmla="*/ 330200 h 1905000"/>
              <a:gd name="connsiteX9-895" fmla="*/ 88900 w 3022600"/>
              <a:gd name="connsiteY9-896" fmla="*/ 0 h 1905000"/>
              <a:gd name="connsiteX10-897" fmla="*/ 76200 w 3022600"/>
              <a:gd name="connsiteY10-898" fmla="*/ 520700 h 1905000"/>
              <a:gd name="connsiteX11-899" fmla="*/ 76200 w 3022600"/>
              <a:gd name="connsiteY11-900" fmla="*/ 0 h 1905000"/>
              <a:gd name="connsiteX0-901" fmla="*/ 0 w 3022600"/>
              <a:gd name="connsiteY0-902" fmla="*/ 1549400 h 1905000"/>
              <a:gd name="connsiteX1-903" fmla="*/ 2235200 w 3022600"/>
              <a:gd name="connsiteY1-904" fmla="*/ 1549400 h 1905000"/>
              <a:gd name="connsiteX2-905" fmla="*/ 0 w 3022600"/>
              <a:gd name="connsiteY2-906" fmla="*/ 1549400 h 1905000"/>
              <a:gd name="connsiteX3-907" fmla="*/ 3022600 w 3022600"/>
              <a:gd name="connsiteY3-908" fmla="*/ 1905000 h 1905000"/>
              <a:gd name="connsiteX4-909" fmla="*/ 3022600 w 3022600"/>
              <a:gd name="connsiteY4-910" fmla="*/ 1193800 h 1905000"/>
              <a:gd name="connsiteX5-911" fmla="*/ 3022600 w 3022600"/>
              <a:gd name="connsiteY5-912" fmla="*/ 1905000 h 1905000"/>
              <a:gd name="connsiteX6-913" fmla="*/ 0 w 3022600"/>
              <a:gd name="connsiteY6-914" fmla="*/ 330200 h 1905000"/>
              <a:gd name="connsiteX7-915" fmla="*/ 2235200 w 3022600"/>
              <a:gd name="connsiteY7-916" fmla="*/ 330200 h 1905000"/>
              <a:gd name="connsiteX8-917" fmla="*/ 0 w 3022600"/>
              <a:gd name="connsiteY8-918" fmla="*/ 330200 h 1905000"/>
              <a:gd name="connsiteX9-919" fmla="*/ 76200 w 3022600"/>
              <a:gd name="connsiteY9-920" fmla="*/ 0 h 1905000"/>
              <a:gd name="connsiteX10-921" fmla="*/ 76200 w 3022600"/>
              <a:gd name="connsiteY10-922" fmla="*/ 520700 h 1905000"/>
              <a:gd name="connsiteX11-923" fmla="*/ 76200 w 3022600"/>
              <a:gd name="connsiteY11-924" fmla="*/ 0 h 1905000"/>
              <a:gd name="connsiteX0-925" fmla="*/ 0 w 3022600"/>
              <a:gd name="connsiteY0-926" fmla="*/ 1549400 h 1905000"/>
              <a:gd name="connsiteX1-927" fmla="*/ 2235200 w 3022600"/>
              <a:gd name="connsiteY1-928" fmla="*/ 1549400 h 1905000"/>
              <a:gd name="connsiteX2-929" fmla="*/ 0 w 3022600"/>
              <a:gd name="connsiteY2-930" fmla="*/ 1549400 h 1905000"/>
              <a:gd name="connsiteX3-931" fmla="*/ 3022600 w 3022600"/>
              <a:gd name="connsiteY3-932" fmla="*/ 1905000 h 1905000"/>
              <a:gd name="connsiteX4-933" fmla="*/ 3022600 w 3022600"/>
              <a:gd name="connsiteY4-934" fmla="*/ 1193800 h 1905000"/>
              <a:gd name="connsiteX5-935" fmla="*/ 3022600 w 3022600"/>
              <a:gd name="connsiteY5-936" fmla="*/ 1905000 h 1905000"/>
              <a:gd name="connsiteX6-937" fmla="*/ 0 w 3022600"/>
              <a:gd name="connsiteY6-938" fmla="*/ 330200 h 1905000"/>
              <a:gd name="connsiteX7-939" fmla="*/ 2235200 w 3022600"/>
              <a:gd name="connsiteY7-940" fmla="*/ 330200 h 1905000"/>
              <a:gd name="connsiteX8-941" fmla="*/ 0 w 3022600"/>
              <a:gd name="connsiteY8-942" fmla="*/ 330200 h 1905000"/>
              <a:gd name="connsiteX9-943" fmla="*/ 76200 w 3022600"/>
              <a:gd name="connsiteY9-944" fmla="*/ 0 h 1905000"/>
              <a:gd name="connsiteX10-945" fmla="*/ 76200 w 3022600"/>
              <a:gd name="connsiteY10-946" fmla="*/ 520700 h 1905000"/>
              <a:gd name="connsiteX11-947" fmla="*/ 76200 w 3022600"/>
              <a:gd name="connsiteY11-948" fmla="*/ 0 h 1905000"/>
              <a:gd name="connsiteX0-949" fmla="*/ 0 w 3022600"/>
              <a:gd name="connsiteY0-950" fmla="*/ 1549400 h 1905000"/>
              <a:gd name="connsiteX1-951" fmla="*/ 2235200 w 3022600"/>
              <a:gd name="connsiteY1-952" fmla="*/ 1549400 h 1905000"/>
              <a:gd name="connsiteX2-953" fmla="*/ 0 w 3022600"/>
              <a:gd name="connsiteY2-954" fmla="*/ 1549400 h 1905000"/>
              <a:gd name="connsiteX3-955" fmla="*/ 3022600 w 3022600"/>
              <a:gd name="connsiteY3-956" fmla="*/ 1905000 h 1905000"/>
              <a:gd name="connsiteX4-957" fmla="*/ 3022600 w 3022600"/>
              <a:gd name="connsiteY4-958" fmla="*/ 1193800 h 1905000"/>
              <a:gd name="connsiteX5-959" fmla="*/ 3022600 w 3022600"/>
              <a:gd name="connsiteY5-960" fmla="*/ 1905000 h 1905000"/>
              <a:gd name="connsiteX6-961" fmla="*/ 0 w 3022600"/>
              <a:gd name="connsiteY6-962" fmla="*/ 330200 h 1905000"/>
              <a:gd name="connsiteX7-963" fmla="*/ 2235200 w 3022600"/>
              <a:gd name="connsiteY7-964" fmla="*/ 330200 h 1905000"/>
              <a:gd name="connsiteX8-965" fmla="*/ 0 w 3022600"/>
              <a:gd name="connsiteY8-966" fmla="*/ 330200 h 1905000"/>
              <a:gd name="connsiteX9-967" fmla="*/ 76200 w 3022600"/>
              <a:gd name="connsiteY9-968" fmla="*/ 0 h 1905000"/>
              <a:gd name="connsiteX10-969" fmla="*/ 76200 w 3022600"/>
              <a:gd name="connsiteY10-970" fmla="*/ 520700 h 1905000"/>
              <a:gd name="connsiteX11-971" fmla="*/ 76200 w 3022600"/>
              <a:gd name="connsiteY11-972" fmla="*/ 0 h 1905000"/>
              <a:gd name="connsiteX0-973" fmla="*/ 0 w 3022600"/>
              <a:gd name="connsiteY0-974" fmla="*/ 1549400 h 1905000"/>
              <a:gd name="connsiteX1-975" fmla="*/ 2235200 w 3022600"/>
              <a:gd name="connsiteY1-976" fmla="*/ 1549400 h 1905000"/>
              <a:gd name="connsiteX2-977" fmla="*/ 0 w 3022600"/>
              <a:gd name="connsiteY2-978" fmla="*/ 1549400 h 1905000"/>
              <a:gd name="connsiteX3-979" fmla="*/ 3022600 w 3022600"/>
              <a:gd name="connsiteY3-980" fmla="*/ 1905000 h 1905000"/>
              <a:gd name="connsiteX4-981" fmla="*/ 3022600 w 3022600"/>
              <a:gd name="connsiteY4-982" fmla="*/ 1193800 h 1905000"/>
              <a:gd name="connsiteX5-983" fmla="*/ 3022600 w 3022600"/>
              <a:gd name="connsiteY5-984" fmla="*/ 1905000 h 1905000"/>
              <a:gd name="connsiteX6-985" fmla="*/ 0 w 3022600"/>
              <a:gd name="connsiteY6-986" fmla="*/ 330200 h 1905000"/>
              <a:gd name="connsiteX7-987" fmla="*/ 2235200 w 3022600"/>
              <a:gd name="connsiteY7-988" fmla="*/ 330200 h 1905000"/>
              <a:gd name="connsiteX8-989" fmla="*/ 0 w 3022600"/>
              <a:gd name="connsiteY8-990" fmla="*/ 330200 h 1905000"/>
              <a:gd name="connsiteX9-991" fmla="*/ 76200 w 3022600"/>
              <a:gd name="connsiteY9-992" fmla="*/ 0 h 1905000"/>
              <a:gd name="connsiteX10-993" fmla="*/ 76200 w 3022600"/>
              <a:gd name="connsiteY10-994" fmla="*/ 520700 h 1905000"/>
              <a:gd name="connsiteX11-995" fmla="*/ 76200 w 3022600"/>
              <a:gd name="connsiteY11-996" fmla="*/ 0 h 1905000"/>
              <a:gd name="connsiteX0-997" fmla="*/ 0 w 3022600"/>
              <a:gd name="connsiteY0-998" fmla="*/ 1549400 h 1905000"/>
              <a:gd name="connsiteX1-999" fmla="*/ 2235200 w 3022600"/>
              <a:gd name="connsiteY1-1000" fmla="*/ 1549400 h 1905000"/>
              <a:gd name="connsiteX2-1001" fmla="*/ 0 w 3022600"/>
              <a:gd name="connsiteY2-1002" fmla="*/ 1549400 h 1905000"/>
              <a:gd name="connsiteX3-1003" fmla="*/ 3022600 w 3022600"/>
              <a:gd name="connsiteY3-1004" fmla="*/ 1905000 h 1905000"/>
              <a:gd name="connsiteX4-1005" fmla="*/ 3022600 w 3022600"/>
              <a:gd name="connsiteY4-1006" fmla="*/ 1193800 h 1905000"/>
              <a:gd name="connsiteX5-1007" fmla="*/ 3022600 w 3022600"/>
              <a:gd name="connsiteY5-1008" fmla="*/ 1905000 h 1905000"/>
              <a:gd name="connsiteX6-1009" fmla="*/ 0 w 3022600"/>
              <a:gd name="connsiteY6-1010" fmla="*/ 330200 h 1905000"/>
              <a:gd name="connsiteX7-1011" fmla="*/ 2235200 w 3022600"/>
              <a:gd name="connsiteY7-1012" fmla="*/ 330200 h 1905000"/>
              <a:gd name="connsiteX8-1013" fmla="*/ 0 w 3022600"/>
              <a:gd name="connsiteY8-1014" fmla="*/ 330200 h 1905000"/>
              <a:gd name="connsiteX9-1015" fmla="*/ 76200 w 3022600"/>
              <a:gd name="connsiteY9-1016" fmla="*/ 0 h 1905000"/>
              <a:gd name="connsiteX10-1017" fmla="*/ 76200 w 3022600"/>
              <a:gd name="connsiteY10-1018" fmla="*/ 520700 h 1905000"/>
              <a:gd name="connsiteX11-1019" fmla="*/ 76200 w 3022600"/>
              <a:gd name="connsiteY11-1020" fmla="*/ 0 h 1905000"/>
              <a:gd name="connsiteX0-1021" fmla="*/ 0 w 3022600"/>
              <a:gd name="connsiteY0-1022" fmla="*/ 1549400 h 1905000"/>
              <a:gd name="connsiteX1-1023" fmla="*/ 2235200 w 3022600"/>
              <a:gd name="connsiteY1-1024" fmla="*/ 1549400 h 1905000"/>
              <a:gd name="connsiteX2-1025" fmla="*/ 0 w 3022600"/>
              <a:gd name="connsiteY2-1026" fmla="*/ 1549400 h 1905000"/>
              <a:gd name="connsiteX3-1027" fmla="*/ 3022600 w 3022600"/>
              <a:gd name="connsiteY3-1028" fmla="*/ 1905000 h 1905000"/>
              <a:gd name="connsiteX4-1029" fmla="*/ 3022600 w 3022600"/>
              <a:gd name="connsiteY4-1030" fmla="*/ 1193800 h 1905000"/>
              <a:gd name="connsiteX5-1031" fmla="*/ 3022600 w 3022600"/>
              <a:gd name="connsiteY5-1032" fmla="*/ 1905000 h 1905000"/>
              <a:gd name="connsiteX6-1033" fmla="*/ 0 w 3022600"/>
              <a:gd name="connsiteY6-1034" fmla="*/ 330200 h 1905000"/>
              <a:gd name="connsiteX7-1035" fmla="*/ 2235200 w 3022600"/>
              <a:gd name="connsiteY7-1036" fmla="*/ 330200 h 1905000"/>
              <a:gd name="connsiteX8-1037" fmla="*/ 0 w 3022600"/>
              <a:gd name="connsiteY8-1038" fmla="*/ 330200 h 1905000"/>
              <a:gd name="connsiteX9-1039" fmla="*/ 76200 w 3022600"/>
              <a:gd name="connsiteY9-1040" fmla="*/ 0 h 1905000"/>
              <a:gd name="connsiteX10-1041" fmla="*/ 76200 w 3022600"/>
              <a:gd name="connsiteY10-1042" fmla="*/ 520700 h 1905000"/>
              <a:gd name="connsiteX11-1043" fmla="*/ 76200 w 3022600"/>
              <a:gd name="connsiteY11-1044" fmla="*/ 0 h 1905000"/>
              <a:gd name="connsiteX0-1045" fmla="*/ 0 w 3022600"/>
              <a:gd name="connsiteY0-1046" fmla="*/ 1549400 h 1905000"/>
              <a:gd name="connsiteX1-1047" fmla="*/ 2235200 w 3022600"/>
              <a:gd name="connsiteY1-1048" fmla="*/ 1549400 h 1905000"/>
              <a:gd name="connsiteX2-1049" fmla="*/ 0 w 3022600"/>
              <a:gd name="connsiteY2-1050" fmla="*/ 1549400 h 1905000"/>
              <a:gd name="connsiteX3-1051" fmla="*/ 3022600 w 3022600"/>
              <a:gd name="connsiteY3-1052" fmla="*/ 1905000 h 1905000"/>
              <a:gd name="connsiteX4-1053" fmla="*/ 3022600 w 3022600"/>
              <a:gd name="connsiteY4-1054" fmla="*/ 1193800 h 1905000"/>
              <a:gd name="connsiteX5-1055" fmla="*/ 3022600 w 3022600"/>
              <a:gd name="connsiteY5-1056" fmla="*/ 1905000 h 1905000"/>
              <a:gd name="connsiteX6-1057" fmla="*/ 0 w 3022600"/>
              <a:gd name="connsiteY6-1058" fmla="*/ 330200 h 1905000"/>
              <a:gd name="connsiteX7-1059" fmla="*/ 2235200 w 3022600"/>
              <a:gd name="connsiteY7-1060" fmla="*/ 330200 h 1905000"/>
              <a:gd name="connsiteX8-1061" fmla="*/ 0 w 3022600"/>
              <a:gd name="connsiteY8-1062" fmla="*/ 330200 h 1905000"/>
              <a:gd name="connsiteX9-1063" fmla="*/ 76200 w 3022600"/>
              <a:gd name="connsiteY9-1064" fmla="*/ 0 h 1905000"/>
              <a:gd name="connsiteX10-1065" fmla="*/ 76200 w 3022600"/>
              <a:gd name="connsiteY10-1066" fmla="*/ 520700 h 1905000"/>
              <a:gd name="connsiteX11-1067" fmla="*/ 76200 w 3022600"/>
              <a:gd name="connsiteY11-1068" fmla="*/ 0 h 1905000"/>
              <a:gd name="connsiteX0-1069" fmla="*/ 0 w 3022600"/>
              <a:gd name="connsiteY0-1070" fmla="*/ 1549400 h 1905000"/>
              <a:gd name="connsiteX1-1071" fmla="*/ 2235200 w 3022600"/>
              <a:gd name="connsiteY1-1072" fmla="*/ 1549400 h 1905000"/>
              <a:gd name="connsiteX2-1073" fmla="*/ 0 w 3022600"/>
              <a:gd name="connsiteY2-1074" fmla="*/ 1549400 h 1905000"/>
              <a:gd name="connsiteX3-1075" fmla="*/ 3022600 w 3022600"/>
              <a:gd name="connsiteY3-1076" fmla="*/ 1905000 h 1905000"/>
              <a:gd name="connsiteX4-1077" fmla="*/ 3022600 w 3022600"/>
              <a:gd name="connsiteY4-1078" fmla="*/ 1193800 h 1905000"/>
              <a:gd name="connsiteX5-1079" fmla="*/ 3022600 w 3022600"/>
              <a:gd name="connsiteY5-1080" fmla="*/ 1905000 h 1905000"/>
              <a:gd name="connsiteX6-1081" fmla="*/ 0 w 3022600"/>
              <a:gd name="connsiteY6-1082" fmla="*/ 330200 h 1905000"/>
              <a:gd name="connsiteX7-1083" fmla="*/ 2235200 w 3022600"/>
              <a:gd name="connsiteY7-1084" fmla="*/ 330200 h 1905000"/>
              <a:gd name="connsiteX8-1085" fmla="*/ 0 w 3022600"/>
              <a:gd name="connsiteY8-1086" fmla="*/ 330200 h 1905000"/>
              <a:gd name="connsiteX9-1087" fmla="*/ 76200 w 3022600"/>
              <a:gd name="connsiteY9-1088" fmla="*/ 0 h 1905000"/>
              <a:gd name="connsiteX10-1089" fmla="*/ 76200 w 3022600"/>
              <a:gd name="connsiteY10-1090" fmla="*/ 520700 h 1905000"/>
              <a:gd name="connsiteX11-1091" fmla="*/ 76200 w 3022600"/>
              <a:gd name="connsiteY11-1092" fmla="*/ 0 h 1905000"/>
              <a:gd name="connsiteX0-1093" fmla="*/ 0 w 3022600"/>
              <a:gd name="connsiteY0-1094" fmla="*/ 1549400 h 1905000"/>
              <a:gd name="connsiteX1-1095" fmla="*/ 2235200 w 3022600"/>
              <a:gd name="connsiteY1-1096" fmla="*/ 1549400 h 1905000"/>
              <a:gd name="connsiteX2-1097" fmla="*/ 0 w 3022600"/>
              <a:gd name="connsiteY2-1098" fmla="*/ 1549400 h 1905000"/>
              <a:gd name="connsiteX3-1099" fmla="*/ 3022600 w 3022600"/>
              <a:gd name="connsiteY3-1100" fmla="*/ 1905000 h 1905000"/>
              <a:gd name="connsiteX4-1101" fmla="*/ 3022600 w 3022600"/>
              <a:gd name="connsiteY4-1102" fmla="*/ 1193800 h 1905000"/>
              <a:gd name="connsiteX5-1103" fmla="*/ 3022600 w 3022600"/>
              <a:gd name="connsiteY5-1104" fmla="*/ 1905000 h 1905000"/>
              <a:gd name="connsiteX6-1105" fmla="*/ 0 w 3022600"/>
              <a:gd name="connsiteY6-1106" fmla="*/ 330200 h 1905000"/>
              <a:gd name="connsiteX7-1107" fmla="*/ 2235200 w 3022600"/>
              <a:gd name="connsiteY7-1108" fmla="*/ 330200 h 1905000"/>
              <a:gd name="connsiteX8-1109" fmla="*/ 0 w 3022600"/>
              <a:gd name="connsiteY8-1110" fmla="*/ 330200 h 1905000"/>
              <a:gd name="connsiteX9-1111" fmla="*/ 76200 w 3022600"/>
              <a:gd name="connsiteY9-1112" fmla="*/ 0 h 1905000"/>
              <a:gd name="connsiteX10-1113" fmla="*/ 76200 w 3022600"/>
              <a:gd name="connsiteY10-1114" fmla="*/ 520700 h 1905000"/>
              <a:gd name="connsiteX11-1115" fmla="*/ 76200 w 3022600"/>
              <a:gd name="connsiteY11-1116" fmla="*/ 0 h 1905000"/>
              <a:gd name="connsiteX0-1117" fmla="*/ 0 w 3022600"/>
              <a:gd name="connsiteY0-1118" fmla="*/ 1549400 h 1905000"/>
              <a:gd name="connsiteX1-1119" fmla="*/ 2235200 w 3022600"/>
              <a:gd name="connsiteY1-1120" fmla="*/ 1549400 h 1905000"/>
              <a:gd name="connsiteX2-1121" fmla="*/ 0 w 3022600"/>
              <a:gd name="connsiteY2-1122" fmla="*/ 1549400 h 1905000"/>
              <a:gd name="connsiteX3-1123" fmla="*/ 3022600 w 3022600"/>
              <a:gd name="connsiteY3-1124" fmla="*/ 1905000 h 1905000"/>
              <a:gd name="connsiteX4-1125" fmla="*/ 3022600 w 3022600"/>
              <a:gd name="connsiteY4-1126" fmla="*/ 1193800 h 1905000"/>
              <a:gd name="connsiteX5-1127" fmla="*/ 3022600 w 3022600"/>
              <a:gd name="connsiteY5-1128" fmla="*/ 1905000 h 1905000"/>
              <a:gd name="connsiteX6-1129" fmla="*/ 0 w 3022600"/>
              <a:gd name="connsiteY6-1130" fmla="*/ 330200 h 1905000"/>
              <a:gd name="connsiteX7-1131" fmla="*/ 2235200 w 3022600"/>
              <a:gd name="connsiteY7-1132" fmla="*/ 330200 h 1905000"/>
              <a:gd name="connsiteX8-1133" fmla="*/ 0 w 3022600"/>
              <a:gd name="connsiteY8-1134" fmla="*/ 330200 h 1905000"/>
              <a:gd name="connsiteX9-1135" fmla="*/ 76200 w 3022600"/>
              <a:gd name="connsiteY9-1136" fmla="*/ 0 h 1905000"/>
              <a:gd name="connsiteX10-1137" fmla="*/ 76200 w 3022600"/>
              <a:gd name="connsiteY10-1138" fmla="*/ 520700 h 1905000"/>
              <a:gd name="connsiteX11-1139" fmla="*/ 76200 w 3022600"/>
              <a:gd name="connsiteY11-1140" fmla="*/ 0 h 1905000"/>
              <a:gd name="connsiteX0-1141" fmla="*/ 0 w 3022600"/>
              <a:gd name="connsiteY0-1142" fmla="*/ 1549400 h 1905000"/>
              <a:gd name="connsiteX1-1143" fmla="*/ 2235200 w 3022600"/>
              <a:gd name="connsiteY1-1144" fmla="*/ 1549400 h 1905000"/>
              <a:gd name="connsiteX2-1145" fmla="*/ 0 w 3022600"/>
              <a:gd name="connsiteY2-1146" fmla="*/ 1549400 h 1905000"/>
              <a:gd name="connsiteX3-1147" fmla="*/ 3022600 w 3022600"/>
              <a:gd name="connsiteY3-1148" fmla="*/ 1905000 h 1905000"/>
              <a:gd name="connsiteX4-1149" fmla="*/ 3022600 w 3022600"/>
              <a:gd name="connsiteY4-1150" fmla="*/ 1193800 h 1905000"/>
              <a:gd name="connsiteX5-1151" fmla="*/ 3022600 w 3022600"/>
              <a:gd name="connsiteY5-1152" fmla="*/ 1905000 h 1905000"/>
              <a:gd name="connsiteX6-1153" fmla="*/ 0 w 3022600"/>
              <a:gd name="connsiteY6-1154" fmla="*/ 330200 h 1905000"/>
              <a:gd name="connsiteX7-1155" fmla="*/ 2235200 w 3022600"/>
              <a:gd name="connsiteY7-1156" fmla="*/ 330200 h 1905000"/>
              <a:gd name="connsiteX8-1157" fmla="*/ 0 w 3022600"/>
              <a:gd name="connsiteY8-1158" fmla="*/ 330200 h 1905000"/>
              <a:gd name="connsiteX9-1159" fmla="*/ 76200 w 3022600"/>
              <a:gd name="connsiteY9-1160" fmla="*/ 0 h 1905000"/>
              <a:gd name="connsiteX10-1161" fmla="*/ 76200 w 3022600"/>
              <a:gd name="connsiteY10-1162" fmla="*/ 520700 h 1905000"/>
              <a:gd name="connsiteX11-1163" fmla="*/ 76200 w 3022600"/>
              <a:gd name="connsiteY11-1164" fmla="*/ 0 h 1905000"/>
              <a:gd name="connsiteX0-1165" fmla="*/ 0 w 3022600"/>
              <a:gd name="connsiteY0-1166" fmla="*/ 1549400 h 1905000"/>
              <a:gd name="connsiteX1-1167" fmla="*/ 2235200 w 3022600"/>
              <a:gd name="connsiteY1-1168" fmla="*/ 1549400 h 1905000"/>
              <a:gd name="connsiteX2-1169" fmla="*/ 0 w 3022600"/>
              <a:gd name="connsiteY2-1170" fmla="*/ 1549400 h 1905000"/>
              <a:gd name="connsiteX3-1171" fmla="*/ 3022600 w 3022600"/>
              <a:gd name="connsiteY3-1172" fmla="*/ 1905000 h 1905000"/>
              <a:gd name="connsiteX4-1173" fmla="*/ 3022600 w 3022600"/>
              <a:gd name="connsiteY4-1174" fmla="*/ 1193800 h 1905000"/>
              <a:gd name="connsiteX5-1175" fmla="*/ 3022600 w 3022600"/>
              <a:gd name="connsiteY5-1176" fmla="*/ 1905000 h 1905000"/>
              <a:gd name="connsiteX6-1177" fmla="*/ 0 w 3022600"/>
              <a:gd name="connsiteY6-1178" fmla="*/ 330200 h 1905000"/>
              <a:gd name="connsiteX7-1179" fmla="*/ 2235200 w 3022600"/>
              <a:gd name="connsiteY7-1180" fmla="*/ 330200 h 1905000"/>
              <a:gd name="connsiteX8-1181" fmla="*/ 0 w 3022600"/>
              <a:gd name="connsiteY8-1182" fmla="*/ 330200 h 1905000"/>
              <a:gd name="connsiteX9-1183" fmla="*/ 76200 w 3022600"/>
              <a:gd name="connsiteY9-1184" fmla="*/ 0 h 1905000"/>
              <a:gd name="connsiteX10-1185" fmla="*/ 76200 w 3022600"/>
              <a:gd name="connsiteY10-1186" fmla="*/ 520700 h 1905000"/>
              <a:gd name="connsiteX11-1187" fmla="*/ 76200 w 3022600"/>
              <a:gd name="connsiteY11-1188" fmla="*/ 0 h 1905000"/>
              <a:gd name="connsiteX0-1189" fmla="*/ 0 w 3022600"/>
              <a:gd name="connsiteY0-1190" fmla="*/ 1549400 h 1905000"/>
              <a:gd name="connsiteX1-1191" fmla="*/ 2235200 w 3022600"/>
              <a:gd name="connsiteY1-1192" fmla="*/ 1549400 h 1905000"/>
              <a:gd name="connsiteX2-1193" fmla="*/ 0 w 3022600"/>
              <a:gd name="connsiteY2-1194" fmla="*/ 1549400 h 1905000"/>
              <a:gd name="connsiteX3-1195" fmla="*/ 3022600 w 3022600"/>
              <a:gd name="connsiteY3-1196" fmla="*/ 1905000 h 1905000"/>
              <a:gd name="connsiteX4-1197" fmla="*/ 3022600 w 3022600"/>
              <a:gd name="connsiteY4-1198" fmla="*/ 1193800 h 1905000"/>
              <a:gd name="connsiteX5-1199" fmla="*/ 3022600 w 3022600"/>
              <a:gd name="connsiteY5-1200" fmla="*/ 1905000 h 1905000"/>
              <a:gd name="connsiteX6-1201" fmla="*/ 0 w 3022600"/>
              <a:gd name="connsiteY6-1202" fmla="*/ 330200 h 1905000"/>
              <a:gd name="connsiteX7-1203" fmla="*/ 2235200 w 3022600"/>
              <a:gd name="connsiteY7-1204" fmla="*/ 330200 h 1905000"/>
              <a:gd name="connsiteX8-1205" fmla="*/ 0 w 3022600"/>
              <a:gd name="connsiteY8-1206" fmla="*/ 330200 h 1905000"/>
              <a:gd name="connsiteX9-1207" fmla="*/ 76200 w 3022600"/>
              <a:gd name="connsiteY9-1208" fmla="*/ 0 h 1905000"/>
              <a:gd name="connsiteX10-1209" fmla="*/ 76200 w 3022600"/>
              <a:gd name="connsiteY10-1210" fmla="*/ 520700 h 1905000"/>
              <a:gd name="connsiteX11-1211" fmla="*/ 76200 w 3022600"/>
              <a:gd name="connsiteY11-1212" fmla="*/ 0 h 1905000"/>
              <a:gd name="connsiteX0-1213" fmla="*/ 0 w 3022600"/>
              <a:gd name="connsiteY0-1214" fmla="*/ 1549400 h 1905000"/>
              <a:gd name="connsiteX1-1215" fmla="*/ 2235200 w 3022600"/>
              <a:gd name="connsiteY1-1216" fmla="*/ 1549400 h 1905000"/>
              <a:gd name="connsiteX2-1217" fmla="*/ 0 w 3022600"/>
              <a:gd name="connsiteY2-1218" fmla="*/ 1549400 h 1905000"/>
              <a:gd name="connsiteX3-1219" fmla="*/ 3022600 w 3022600"/>
              <a:gd name="connsiteY3-1220" fmla="*/ 1905000 h 1905000"/>
              <a:gd name="connsiteX4-1221" fmla="*/ 3022600 w 3022600"/>
              <a:gd name="connsiteY4-1222" fmla="*/ 1193800 h 1905000"/>
              <a:gd name="connsiteX5-1223" fmla="*/ 3022600 w 3022600"/>
              <a:gd name="connsiteY5-1224" fmla="*/ 1905000 h 1905000"/>
              <a:gd name="connsiteX6-1225" fmla="*/ 0 w 3022600"/>
              <a:gd name="connsiteY6-1226" fmla="*/ 330200 h 1905000"/>
              <a:gd name="connsiteX7-1227" fmla="*/ 2235200 w 3022600"/>
              <a:gd name="connsiteY7-1228" fmla="*/ 330200 h 1905000"/>
              <a:gd name="connsiteX8-1229" fmla="*/ 0 w 3022600"/>
              <a:gd name="connsiteY8-1230" fmla="*/ 330200 h 1905000"/>
              <a:gd name="connsiteX9-1231" fmla="*/ 76200 w 3022600"/>
              <a:gd name="connsiteY9-1232" fmla="*/ 0 h 1905000"/>
              <a:gd name="connsiteX10-1233" fmla="*/ 76200 w 3022600"/>
              <a:gd name="connsiteY10-1234" fmla="*/ 520700 h 1905000"/>
              <a:gd name="connsiteX11-1235" fmla="*/ 76200 w 3022600"/>
              <a:gd name="connsiteY11-1236" fmla="*/ 0 h 1905000"/>
              <a:gd name="connsiteX0-1237" fmla="*/ 0 w 3022600"/>
              <a:gd name="connsiteY0-1238" fmla="*/ 1549400 h 1851025"/>
              <a:gd name="connsiteX1-1239" fmla="*/ 2235200 w 3022600"/>
              <a:gd name="connsiteY1-1240" fmla="*/ 1549400 h 1851025"/>
              <a:gd name="connsiteX2-1241" fmla="*/ 0 w 3022600"/>
              <a:gd name="connsiteY2-1242" fmla="*/ 1549400 h 1851025"/>
              <a:gd name="connsiteX3-1243" fmla="*/ 1987550 w 3022600"/>
              <a:gd name="connsiteY3-1244" fmla="*/ 1851025 h 1851025"/>
              <a:gd name="connsiteX4-1245" fmla="*/ 3022600 w 3022600"/>
              <a:gd name="connsiteY4-1246" fmla="*/ 1193800 h 1851025"/>
              <a:gd name="connsiteX5-1247" fmla="*/ 1987550 w 3022600"/>
              <a:gd name="connsiteY5-1248" fmla="*/ 1851025 h 1851025"/>
              <a:gd name="connsiteX6-1249" fmla="*/ 0 w 3022600"/>
              <a:gd name="connsiteY6-1250" fmla="*/ 330200 h 1851025"/>
              <a:gd name="connsiteX7-1251" fmla="*/ 2235200 w 3022600"/>
              <a:gd name="connsiteY7-1252" fmla="*/ 330200 h 1851025"/>
              <a:gd name="connsiteX8-1253" fmla="*/ 0 w 3022600"/>
              <a:gd name="connsiteY8-1254" fmla="*/ 330200 h 1851025"/>
              <a:gd name="connsiteX9-1255" fmla="*/ 76200 w 3022600"/>
              <a:gd name="connsiteY9-1256" fmla="*/ 0 h 1851025"/>
              <a:gd name="connsiteX10-1257" fmla="*/ 76200 w 3022600"/>
              <a:gd name="connsiteY10-1258" fmla="*/ 520700 h 1851025"/>
              <a:gd name="connsiteX11-1259" fmla="*/ 76200 w 3022600"/>
              <a:gd name="connsiteY11-1260" fmla="*/ 0 h 1851025"/>
              <a:gd name="connsiteX0-1261" fmla="*/ 0 w 3022600"/>
              <a:gd name="connsiteY0-1262" fmla="*/ 1549400 h 1905001"/>
              <a:gd name="connsiteX1-1263" fmla="*/ 2235200 w 3022600"/>
              <a:gd name="connsiteY1-1264" fmla="*/ 1549400 h 1905001"/>
              <a:gd name="connsiteX2-1265" fmla="*/ 0 w 3022600"/>
              <a:gd name="connsiteY2-1266" fmla="*/ 1549400 h 1905001"/>
              <a:gd name="connsiteX3-1267" fmla="*/ 1981200 w 3022600"/>
              <a:gd name="connsiteY3-1268" fmla="*/ 1905001 h 1905001"/>
              <a:gd name="connsiteX4-1269" fmla="*/ 3022600 w 3022600"/>
              <a:gd name="connsiteY4-1270" fmla="*/ 1193800 h 1905001"/>
              <a:gd name="connsiteX5-1271" fmla="*/ 1987550 w 3022600"/>
              <a:gd name="connsiteY5-1272" fmla="*/ 1851025 h 1905001"/>
              <a:gd name="connsiteX6-1273" fmla="*/ 0 w 3022600"/>
              <a:gd name="connsiteY6-1274" fmla="*/ 330200 h 1905001"/>
              <a:gd name="connsiteX7-1275" fmla="*/ 2235200 w 3022600"/>
              <a:gd name="connsiteY7-1276" fmla="*/ 330200 h 1905001"/>
              <a:gd name="connsiteX8-1277" fmla="*/ 0 w 3022600"/>
              <a:gd name="connsiteY8-1278" fmla="*/ 330200 h 1905001"/>
              <a:gd name="connsiteX9-1279" fmla="*/ 76200 w 3022600"/>
              <a:gd name="connsiteY9-1280" fmla="*/ 0 h 1905001"/>
              <a:gd name="connsiteX10-1281" fmla="*/ 76200 w 3022600"/>
              <a:gd name="connsiteY10-1282" fmla="*/ 520700 h 1905001"/>
              <a:gd name="connsiteX11-1283" fmla="*/ 76200 w 3022600"/>
              <a:gd name="connsiteY11-1284" fmla="*/ 0 h 1905001"/>
              <a:gd name="connsiteX0-1285" fmla="*/ 0 w 3022600"/>
              <a:gd name="connsiteY0-1286" fmla="*/ 1549400 h 1905001"/>
              <a:gd name="connsiteX1-1287" fmla="*/ 2235200 w 3022600"/>
              <a:gd name="connsiteY1-1288" fmla="*/ 1549400 h 1905001"/>
              <a:gd name="connsiteX2-1289" fmla="*/ 0 w 3022600"/>
              <a:gd name="connsiteY2-1290" fmla="*/ 1549400 h 1905001"/>
              <a:gd name="connsiteX3-1291" fmla="*/ 1981200 w 3022600"/>
              <a:gd name="connsiteY3-1292" fmla="*/ 1905001 h 1905001"/>
              <a:gd name="connsiteX4-1293" fmla="*/ 3022600 w 3022600"/>
              <a:gd name="connsiteY4-1294" fmla="*/ 1193800 h 1905001"/>
              <a:gd name="connsiteX5-1295" fmla="*/ 1981200 w 3022600"/>
              <a:gd name="connsiteY5-1296" fmla="*/ 1905001 h 1905001"/>
              <a:gd name="connsiteX6-1297" fmla="*/ 0 w 3022600"/>
              <a:gd name="connsiteY6-1298" fmla="*/ 330200 h 1905001"/>
              <a:gd name="connsiteX7-1299" fmla="*/ 2235200 w 3022600"/>
              <a:gd name="connsiteY7-1300" fmla="*/ 330200 h 1905001"/>
              <a:gd name="connsiteX8-1301" fmla="*/ 0 w 3022600"/>
              <a:gd name="connsiteY8-1302" fmla="*/ 330200 h 1905001"/>
              <a:gd name="connsiteX9-1303" fmla="*/ 76200 w 3022600"/>
              <a:gd name="connsiteY9-1304" fmla="*/ 0 h 1905001"/>
              <a:gd name="connsiteX10-1305" fmla="*/ 76200 w 3022600"/>
              <a:gd name="connsiteY10-1306" fmla="*/ 520700 h 1905001"/>
              <a:gd name="connsiteX11-1307" fmla="*/ 76200 w 3022600"/>
              <a:gd name="connsiteY11-1308" fmla="*/ 0 h 1905001"/>
              <a:gd name="connsiteX0-1309" fmla="*/ 0 w 2235200"/>
              <a:gd name="connsiteY0-1310" fmla="*/ 1549400 h 1905001"/>
              <a:gd name="connsiteX1-1311" fmla="*/ 2235200 w 2235200"/>
              <a:gd name="connsiteY1-1312" fmla="*/ 1549400 h 1905001"/>
              <a:gd name="connsiteX2-1313" fmla="*/ 0 w 2235200"/>
              <a:gd name="connsiteY2-1314" fmla="*/ 1549400 h 1905001"/>
              <a:gd name="connsiteX3-1315" fmla="*/ 1981200 w 2235200"/>
              <a:gd name="connsiteY3-1316" fmla="*/ 1905001 h 1905001"/>
              <a:gd name="connsiteX4-1317" fmla="*/ 1895475 w 2235200"/>
              <a:gd name="connsiteY4-1318" fmla="*/ 1149350 h 1905001"/>
              <a:gd name="connsiteX5-1319" fmla="*/ 1981200 w 2235200"/>
              <a:gd name="connsiteY5-1320" fmla="*/ 1905001 h 1905001"/>
              <a:gd name="connsiteX6-1321" fmla="*/ 0 w 2235200"/>
              <a:gd name="connsiteY6-1322" fmla="*/ 330200 h 1905001"/>
              <a:gd name="connsiteX7-1323" fmla="*/ 2235200 w 2235200"/>
              <a:gd name="connsiteY7-1324" fmla="*/ 330200 h 1905001"/>
              <a:gd name="connsiteX8-1325" fmla="*/ 0 w 2235200"/>
              <a:gd name="connsiteY8-1326" fmla="*/ 330200 h 1905001"/>
              <a:gd name="connsiteX9-1327" fmla="*/ 76200 w 2235200"/>
              <a:gd name="connsiteY9-1328" fmla="*/ 0 h 1905001"/>
              <a:gd name="connsiteX10-1329" fmla="*/ 76200 w 2235200"/>
              <a:gd name="connsiteY10-1330" fmla="*/ 520700 h 1905001"/>
              <a:gd name="connsiteX11-1331" fmla="*/ 76200 w 2235200"/>
              <a:gd name="connsiteY11-1332" fmla="*/ 0 h 1905001"/>
              <a:gd name="connsiteX0-1333" fmla="*/ 0 w 2235200"/>
              <a:gd name="connsiteY0-1334" fmla="*/ 1549400 h 1905001"/>
              <a:gd name="connsiteX1-1335" fmla="*/ 2235200 w 2235200"/>
              <a:gd name="connsiteY1-1336" fmla="*/ 1549400 h 1905001"/>
              <a:gd name="connsiteX2-1337" fmla="*/ 0 w 2235200"/>
              <a:gd name="connsiteY2-1338" fmla="*/ 1549400 h 1905001"/>
              <a:gd name="connsiteX3-1339" fmla="*/ 1981200 w 2235200"/>
              <a:gd name="connsiteY3-1340" fmla="*/ 1905001 h 1905001"/>
              <a:gd name="connsiteX4-1341" fmla="*/ 1892300 w 2235200"/>
              <a:gd name="connsiteY4-1342" fmla="*/ 1193801 h 1905001"/>
              <a:gd name="connsiteX5-1343" fmla="*/ 1981200 w 2235200"/>
              <a:gd name="connsiteY5-1344" fmla="*/ 1905001 h 1905001"/>
              <a:gd name="connsiteX6-1345" fmla="*/ 0 w 2235200"/>
              <a:gd name="connsiteY6-1346" fmla="*/ 330200 h 1905001"/>
              <a:gd name="connsiteX7-1347" fmla="*/ 2235200 w 2235200"/>
              <a:gd name="connsiteY7-1348" fmla="*/ 330200 h 1905001"/>
              <a:gd name="connsiteX8-1349" fmla="*/ 0 w 2235200"/>
              <a:gd name="connsiteY8-1350" fmla="*/ 330200 h 1905001"/>
              <a:gd name="connsiteX9-1351" fmla="*/ 76200 w 2235200"/>
              <a:gd name="connsiteY9-1352" fmla="*/ 0 h 1905001"/>
              <a:gd name="connsiteX10-1353" fmla="*/ 76200 w 2235200"/>
              <a:gd name="connsiteY10-1354" fmla="*/ 520700 h 1905001"/>
              <a:gd name="connsiteX11-1355" fmla="*/ 76200 w 2235200"/>
              <a:gd name="connsiteY11-1356" fmla="*/ 0 h 1905001"/>
              <a:gd name="connsiteX0-1357" fmla="*/ 0 w 2235200"/>
              <a:gd name="connsiteY0-1358" fmla="*/ 1549400 h 1905001"/>
              <a:gd name="connsiteX1-1359" fmla="*/ 2235200 w 2235200"/>
              <a:gd name="connsiteY1-1360" fmla="*/ 1549400 h 1905001"/>
              <a:gd name="connsiteX2-1361" fmla="*/ 0 w 2235200"/>
              <a:gd name="connsiteY2-1362" fmla="*/ 1549400 h 1905001"/>
              <a:gd name="connsiteX3-1363" fmla="*/ 1981200 w 2235200"/>
              <a:gd name="connsiteY3-1364" fmla="*/ 1905001 h 1905001"/>
              <a:gd name="connsiteX4-1365" fmla="*/ 1981200 w 2235200"/>
              <a:gd name="connsiteY4-1366" fmla="*/ 1193801 h 1905001"/>
              <a:gd name="connsiteX5-1367" fmla="*/ 1981200 w 2235200"/>
              <a:gd name="connsiteY5-1368" fmla="*/ 1905001 h 1905001"/>
              <a:gd name="connsiteX6-1369" fmla="*/ 0 w 2235200"/>
              <a:gd name="connsiteY6-1370" fmla="*/ 330200 h 1905001"/>
              <a:gd name="connsiteX7-1371" fmla="*/ 2235200 w 2235200"/>
              <a:gd name="connsiteY7-1372" fmla="*/ 330200 h 1905001"/>
              <a:gd name="connsiteX8-1373" fmla="*/ 0 w 2235200"/>
              <a:gd name="connsiteY8-1374" fmla="*/ 330200 h 1905001"/>
              <a:gd name="connsiteX9-1375" fmla="*/ 76200 w 2235200"/>
              <a:gd name="connsiteY9-1376" fmla="*/ 0 h 1905001"/>
              <a:gd name="connsiteX10-1377" fmla="*/ 76200 w 2235200"/>
              <a:gd name="connsiteY10-1378" fmla="*/ 520700 h 1905001"/>
              <a:gd name="connsiteX11-1379" fmla="*/ 76200 w 2235200"/>
              <a:gd name="connsiteY11-1380" fmla="*/ 0 h 1905001"/>
              <a:gd name="connsiteX0-1381" fmla="*/ 0 w 2235200"/>
              <a:gd name="connsiteY0-1382" fmla="*/ 1549400 h 1905001"/>
              <a:gd name="connsiteX1-1383" fmla="*/ 2235200 w 2235200"/>
              <a:gd name="connsiteY1-1384" fmla="*/ 1549400 h 1905001"/>
              <a:gd name="connsiteX2-1385" fmla="*/ 0 w 2235200"/>
              <a:gd name="connsiteY2-1386" fmla="*/ 1549400 h 1905001"/>
              <a:gd name="connsiteX3-1387" fmla="*/ 1981200 w 2235200"/>
              <a:gd name="connsiteY3-1388" fmla="*/ 1905001 h 1905001"/>
              <a:gd name="connsiteX4-1389" fmla="*/ 1981200 w 2235200"/>
              <a:gd name="connsiteY4-1390" fmla="*/ 1193801 h 1905001"/>
              <a:gd name="connsiteX5-1391" fmla="*/ 1981200 w 2235200"/>
              <a:gd name="connsiteY5-1392" fmla="*/ 1905001 h 1905001"/>
              <a:gd name="connsiteX6-1393" fmla="*/ 0 w 2235200"/>
              <a:gd name="connsiteY6-1394" fmla="*/ 330200 h 1905001"/>
              <a:gd name="connsiteX7-1395" fmla="*/ 2235200 w 2235200"/>
              <a:gd name="connsiteY7-1396" fmla="*/ 330200 h 1905001"/>
              <a:gd name="connsiteX8-1397" fmla="*/ 0 w 2235200"/>
              <a:gd name="connsiteY8-1398" fmla="*/ 330200 h 1905001"/>
              <a:gd name="connsiteX9-1399" fmla="*/ 76200 w 2235200"/>
              <a:gd name="connsiteY9-1400" fmla="*/ 0 h 1905001"/>
              <a:gd name="connsiteX10-1401" fmla="*/ 76200 w 2235200"/>
              <a:gd name="connsiteY10-1402" fmla="*/ 520701 h 1905001"/>
              <a:gd name="connsiteX11-1403" fmla="*/ 76200 w 2235200"/>
              <a:gd name="connsiteY11-1404" fmla="*/ 0 h 1905001"/>
              <a:gd name="connsiteX0-1405" fmla="*/ 0 w 2235200"/>
              <a:gd name="connsiteY0-1406" fmla="*/ 1549400 h 1905001"/>
              <a:gd name="connsiteX1-1407" fmla="*/ 2235200 w 2235200"/>
              <a:gd name="connsiteY1-1408" fmla="*/ 1549400 h 1905001"/>
              <a:gd name="connsiteX2-1409" fmla="*/ 0 w 2235200"/>
              <a:gd name="connsiteY2-1410" fmla="*/ 1549400 h 1905001"/>
              <a:gd name="connsiteX3-1411" fmla="*/ 1981200 w 2235200"/>
              <a:gd name="connsiteY3-1412" fmla="*/ 1905001 h 1905001"/>
              <a:gd name="connsiteX4-1413" fmla="*/ 1981200 w 2235200"/>
              <a:gd name="connsiteY4-1414" fmla="*/ 1193801 h 1905001"/>
              <a:gd name="connsiteX5-1415" fmla="*/ 1981200 w 2235200"/>
              <a:gd name="connsiteY5-1416" fmla="*/ 1905001 h 1905001"/>
              <a:gd name="connsiteX6-1417" fmla="*/ 0 w 2235200"/>
              <a:gd name="connsiteY6-1418" fmla="*/ 330200 h 1905001"/>
              <a:gd name="connsiteX7-1419" fmla="*/ 2235200 w 2235200"/>
              <a:gd name="connsiteY7-1420" fmla="*/ 330200 h 1905001"/>
              <a:gd name="connsiteX8-1421" fmla="*/ 0 w 2235200"/>
              <a:gd name="connsiteY8-1422" fmla="*/ 330200 h 1905001"/>
              <a:gd name="connsiteX9-1423" fmla="*/ 76200 w 2235200"/>
              <a:gd name="connsiteY9-1424" fmla="*/ 0 h 1905001"/>
              <a:gd name="connsiteX10-1425" fmla="*/ 88900 w 2235200"/>
              <a:gd name="connsiteY10-1426" fmla="*/ 520701 h 1905001"/>
              <a:gd name="connsiteX11-1427" fmla="*/ 76200 w 2235200"/>
              <a:gd name="connsiteY11-1428" fmla="*/ 0 h 1905001"/>
              <a:gd name="connsiteX0-1429" fmla="*/ 0 w 2235200"/>
              <a:gd name="connsiteY0-1430" fmla="*/ 1549400 h 1905001"/>
              <a:gd name="connsiteX1-1431" fmla="*/ 2235200 w 2235200"/>
              <a:gd name="connsiteY1-1432" fmla="*/ 1549400 h 1905001"/>
              <a:gd name="connsiteX2-1433" fmla="*/ 0 w 2235200"/>
              <a:gd name="connsiteY2-1434" fmla="*/ 1549400 h 1905001"/>
              <a:gd name="connsiteX3-1435" fmla="*/ 1981200 w 2235200"/>
              <a:gd name="connsiteY3-1436" fmla="*/ 1905001 h 1905001"/>
              <a:gd name="connsiteX4-1437" fmla="*/ 1981200 w 2235200"/>
              <a:gd name="connsiteY4-1438" fmla="*/ 1193801 h 1905001"/>
              <a:gd name="connsiteX5-1439" fmla="*/ 1981200 w 2235200"/>
              <a:gd name="connsiteY5-1440" fmla="*/ 1905001 h 1905001"/>
              <a:gd name="connsiteX6-1441" fmla="*/ 0 w 2235200"/>
              <a:gd name="connsiteY6-1442" fmla="*/ 330200 h 1905001"/>
              <a:gd name="connsiteX7-1443" fmla="*/ 2235200 w 2235200"/>
              <a:gd name="connsiteY7-1444" fmla="*/ 330200 h 1905001"/>
              <a:gd name="connsiteX8-1445" fmla="*/ 0 w 2235200"/>
              <a:gd name="connsiteY8-1446" fmla="*/ 330200 h 1905001"/>
              <a:gd name="connsiteX9-1447" fmla="*/ 76200 w 2235200"/>
              <a:gd name="connsiteY9-1448" fmla="*/ 0 h 1905001"/>
              <a:gd name="connsiteX10-1449" fmla="*/ 76200 w 2235200"/>
              <a:gd name="connsiteY10-1450" fmla="*/ 520701 h 1905001"/>
              <a:gd name="connsiteX11-1451" fmla="*/ 76200 w 2235200"/>
              <a:gd name="connsiteY11-1452" fmla="*/ 0 h 1905001"/>
              <a:gd name="connsiteX0-1453" fmla="*/ 0 w 2235200"/>
              <a:gd name="connsiteY0-1454" fmla="*/ 3225799 h 3581400"/>
              <a:gd name="connsiteX1-1455" fmla="*/ 2235200 w 2235200"/>
              <a:gd name="connsiteY1-1456" fmla="*/ 3225799 h 3581400"/>
              <a:gd name="connsiteX2-1457" fmla="*/ 0 w 2235200"/>
              <a:gd name="connsiteY2-1458" fmla="*/ 3225799 h 3581400"/>
              <a:gd name="connsiteX3-1459" fmla="*/ 1981200 w 2235200"/>
              <a:gd name="connsiteY3-1460" fmla="*/ 3581400 h 3581400"/>
              <a:gd name="connsiteX4-1461" fmla="*/ 1981200 w 2235200"/>
              <a:gd name="connsiteY4-1462" fmla="*/ 2870200 h 3581400"/>
              <a:gd name="connsiteX5-1463" fmla="*/ 1981200 w 2235200"/>
              <a:gd name="connsiteY5-1464" fmla="*/ 3581400 h 3581400"/>
              <a:gd name="connsiteX6-1465" fmla="*/ 0 w 2235200"/>
              <a:gd name="connsiteY6-1466" fmla="*/ 2006599 h 3581400"/>
              <a:gd name="connsiteX7-1467" fmla="*/ 2235200 w 2235200"/>
              <a:gd name="connsiteY7-1468" fmla="*/ 2006599 h 3581400"/>
              <a:gd name="connsiteX8-1469" fmla="*/ 0 w 2235200"/>
              <a:gd name="connsiteY8-1470" fmla="*/ 0 h 3581400"/>
              <a:gd name="connsiteX9-1471" fmla="*/ 76200 w 2235200"/>
              <a:gd name="connsiteY9-1472" fmla="*/ 1676399 h 3581400"/>
              <a:gd name="connsiteX10-1473" fmla="*/ 76200 w 2235200"/>
              <a:gd name="connsiteY10-1474" fmla="*/ 2197100 h 3581400"/>
              <a:gd name="connsiteX11-1475" fmla="*/ 76200 w 2235200"/>
              <a:gd name="connsiteY11-1476" fmla="*/ 1676399 h 3581400"/>
              <a:gd name="connsiteX0-1477" fmla="*/ 0 w 2235200"/>
              <a:gd name="connsiteY0-1478" fmla="*/ 3047999 h 3403600"/>
              <a:gd name="connsiteX1-1479" fmla="*/ 2235200 w 2235200"/>
              <a:gd name="connsiteY1-1480" fmla="*/ 3047999 h 3403600"/>
              <a:gd name="connsiteX2-1481" fmla="*/ 0 w 2235200"/>
              <a:gd name="connsiteY2-1482" fmla="*/ 3047999 h 3403600"/>
              <a:gd name="connsiteX3-1483" fmla="*/ 1981200 w 2235200"/>
              <a:gd name="connsiteY3-1484" fmla="*/ 3403600 h 3403600"/>
              <a:gd name="connsiteX4-1485" fmla="*/ 1981200 w 2235200"/>
              <a:gd name="connsiteY4-1486" fmla="*/ 2692400 h 3403600"/>
              <a:gd name="connsiteX5-1487" fmla="*/ 1981200 w 2235200"/>
              <a:gd name="connsiteY5-1488" fmla="*/ 3403600 h 3403600"/>
              <a:gd name="connsiteX6-1489" fmla="*/ 0 w 2235200"/>
              <a:gd name="connsiteY6-1490" fmla="*/ 1828799 h 3403600"/>
              <a:gd name="connsiteX7-1491" fmla="*/ 2235200 w 2235200"/>
              <a:gd name="connsiteY7-1492" fmla="*/ 1828799 h 3403600"/>
              <a:gd name="connsiteX8-1493" fmla="*/ 0 w 2235200"/>
              <a:gd name="connsiteY8-1494" fmla="*/ 0 h 3403600"/>
              <a:gd name="connsiteX9-1495" fmla="*/ 76200 w 2235200"/>
              <a:gd name="connsiteY9-1496" fmla="*/ 1498599 h 3403600"/>
              <a:gd name="connsiteX10-1497" fmla="*/ 76200 w 2235200"/>
              <a:gd name="connsiteY10-1498" fmla="*/ 2019300 h 3403600"/>
              <a:gd name="connsiteX11-1499" fmla="*/ 76200 w 2235200"/>
              <a:gd name="connsiteY11-1500" fmla="*/ 1498599 h 3403600"/>
              <a:gd name="connsiteX0-1501" fmla="*/ 0 w 2235200"/>
              <a:gd name="connsiteY0-1502" fmla="*/ 1549400 h 1905001"/>
              <a:gd name="connsiteX1-1503" fmla="*/ 2235200 w 2235200"/>
              <a:gd name="connsiteY1-1504" fmla="*/ 1549400 h 1905001"/>
              <a:gd name="connsiteX2-1505" fmla="*/ 0 w 2235200"/>
              <a:gd name="connsiteY2-1506" fmla="*/ 1549400 h 1905001"/>
              <a:gd name="connsiteX3-1507" fmla="*/ 1981200 w 2235200"/>
              <a:gd name="connsiteY3-1508" fmla="*/ 1905001 h 1905001"/>
              <a:gd name="connsiteX4-1509" fmla="*/ 1981200 w 2235200"/>
              <a:gd name="connsiteY4-1510" fmla="*/ 1193801 h 1905001"/>
              <a:gd name="connsiteX5-1511" fmla="*/ 1981200 w 2235200"/>
              <a:gd name="connsiteY5-1512" fmla="*/ 1905001 h 1905001"/>
              <a:gd name="connsiteX6-1513" fmla="*/ 0 w 2235200"/>
              <a:gd name="connsiteY6-1514" fmla="*/ 330200 h 1905001"/>
              <a:gd name="connsiteX7-1515" fmla="*/ 2235200 w 2235200"/>
              <a:gd name="connsiteY7-1516" fmla="*/ 330200 h 1905001"/>
              <a:gd name="connsiteX8-1517" fmla="*/ 0 w 2235200"/>
              <a:gd name="connsiteY8-1518" fmla="*/ 304801 h 1905001"/>
              <a:gd name="connsiteX9-1519" fmla="*/ 76200 w 2235200"/>
              <a:gd name="connsiteY9-1520" fmla="*/ 0 h 1905001"/>
              <a:gd name="connsiteX10-1521" fmla="*/ 76200 w 2235200"/>
              <a:gd name="connsiteY10-1522" fmla="*/ 520701 h 1905001"/>
              <a:gd name="connsiteX11-1523" fmla="*/ 76200 w 2235200"/>
              <a:gd name="connsiteY11-1524" fmla="*/ 0 h 1905001"/>
              <a:gd name="connsiteX0-1525" fmla="*/ 0 w 2235200"/>
              <a:gd name="connsiteY0-1526" fmla="*/ 1549400 h 1905001"/>
              <a:gd name="connsiteX1-1527" fmla="*/ 2235200 w 2235200"/>
              <a:gd name="connsiteY1-1528" fmla="*/ 1549400 h 1905001"/>
              <a:gd name="connsiteX2-1529" fmla="*/ 0 w 2235200"/>
              <a:gd name="connsiteY2-1530" fmla="*/ 1549400 h 1905001"/>
              <a:gd name="connsiteX3-1531" fmla="*/ 1981200 w 2235200"/>
              <a:gd name="connsiteY3-1532" fmla="*/ 1905001 h 1905001"/>
              <a:gd name="connsiteX4-1533" fmla="*/ 1981200 w 2235200"/>
              <a:gd name="connsiteY4-1534" fmla="*/ 1193801 h 1905001"/>
              <a:gd name="connsiteX5-1535" fmla="*/ 1981200 w 2235200"/>
              <a:gd name="connsiteY5-1536" fmla="*/ 1905001 h 1905001"/>
              <a:gd name="connsiteX6-1537" fmla="*/ 0 w 2235200"/>
              <a:gd name="connsiteY6-1538" fmla="*/ 330200 h 1905001"/>
              <a:gd name="connsiteX7-1539" fmla="*/ 2235200 w 2235200"/>
              <a:gd name="connsiteY7-1540" fmla="*/ 330200 h 1905001"/>
              <a:gd name="connsiteX8-1541" fmla="*/ 0 w 2235200"/>
              <a:gd name="connsiteY8-1542" fmla="*/ 330200 h 1905001"/>
              <a:gd name="connsiteX9-1543" fmla="*/ 76200 w 2235200"/>
              <a:gd name="connsiteY9-1544" fmla="*/ 0 h 1905001"/>
              <a:gd name="connsiteX10-1545" fmla="*/ 76200 w 2235200"/>
              <a:gd name="connsiteY10-1546" fmla="*/ 520701 h 1905001"/>
              <a:gd name="connsiteX11-1547" fmla="*/ 76200 w 2235200"/>
              <a:gd name="connsiteY11-1548" fmla="*/ 0 h 1905001"/>
              <a:gd name="connsiteX0-1549" fmla="*/ 0 w 2235200"/>
              <a:gd name="connsiteY0-1550" fmla="*/ 1549400 h 1905001"/>
              <a:gd name="connsiteX1-1551" fmla="*/ 2235200 w 2235200"/>
              <a:gd name="connsiteY1-1552" fmla="*/ 1549400 h 1905001"/>
              <a:gd name="connsiteX2-1553" fmla="*/ 0 w 2235200"/>
              <a:gd name="connsiteY2-1554" fmla="*/ 1549400 h 1905001"/>
              <a:gd name="connsiteX3-1555" fmla="*/ 1981200 w 2235200"/>
              <a:gd name="connsiteY3-1556" fmla="*/ 1905001 h 1905001"/>
              <a:gd name="connsiteX4-1557" fmla="*/ 1981200 w 2235200"/>
              <a:gd name="connsiteY4-1558" fmla="*/ 1193801 h 1905001"/>
              <a:gd name="connsiteX5-1559" fmla="*/ 1981200 w 2235200"/>
              <a:gd name="connsiteY5-1560" fmla="*/ 1905001 h 1905001"/>
              <a:gd name="connsiteX6-1561" fmla="*/ 0 w 2235200"/>
              <a:gd name="connsiteY6-1562" fmla="*/ 330200 h 1905001"/>
              <a:gd name="connsiteX7-1563" fmla="*/ 2222500 w 2235200"/>
              <a:gd name="connsiteY7-1564" fmla="*/ 206375 h 1905001"/>
              <a:gd name="connsiteX8-1565" fmla="*/ 0 w 2235200"/>
              <a:gd name="connsiteY8-1566" fmla="*/ 330200 h 1905001"/>
              <a:gd name="connsiteX9-1567" fmla="*/ 76200 w 2235200"/>
              <a:gd name="connsiteY9-1568" fmla="*/ 0 h 1905001"/>
              <a:gd name="connsiteX10-1569" fmla="*/ 76200 w 2235200"/>
              <a:gd name="connsiteY10-1570" fmla="*/ 520701 h 1905001"/>
              <a:gd name="connsiteX11-1571" fmla="*/ 76200 w 2235200"/>
              <a:gd name="connsiteY11-1572" fmla="*/ 0 h 1905001"/>
              <a:gd name="connsiteX0-1573" fmla="*/ 0 w 2235200"/>
              <a:gd name="connsiteY0-1574" fmla="*/ 1549400 h 1905001"/>
              <a:gd name="connsiteX1-1575" fmla="*/ 2235200 w 2235200"/>
              <a:gd name="connsiteY1-1576" fmla="*/ 1549400 h 1905001"/>
              <a:gd name="connsiteX2-1577" fmla="*/ 0 w 2235200"/>
              <a:gd name="connsiteY2-1578" fmla="*/ 1549400 h 1905001"/>
              <a:gd name="connsiteX3-1579" fmla="*/ 1981200 w 2235200"/>
              <a:gd name="connsiteY3-1580" fmla="*/ 1905001 h 1905001"/>
              <a:gd name="connsiteX4-1581" fmla="*/ 1981200 w 2235200"/>
              <a:gd name="connsiteY4-1582" fmla="*/ 1193801 h 1905001"/>
              <a:gd name="connsiteX5-1583" fmla="*/ 1981200 w 2235200"/>
              <a:gd name="connsiteY5-1584" fmla="*/ 1905001 h 1905001"/>
              <a:gd name="connsiteX6-1585" fmla="*/ 0 w 2235200"/>
              <a:gd name="connsiteY6-1586" fmla="*/ 330200 h 1905001"/>
              <a:gd name="connsiteX7-1587" fmla="*/ 2222500 w 2235200"/>
              <a:gd name="connsiteY7-1588" fmla="*/ 330201 h 1905001"/>
              <a:gd name="connsiteX8-1589" fmla="*/ 0 w 2235200"/>
              <a:gd name="connsiteY8-1590" fmla="*/ 330200 h 1905001"/>
              <a:gd name="connsiteX9-1591" fmla="*/ 76200 w 2235200"/>
              <a:gd name="connsiteY9-1592" fmla="*/ 0 h 1905001"/>
              <a:gd name="connsiteX10-1593" fmla="*/ 76200 w 2235200"/>
              <a:gd name="connsiteY10-1594" fmla="*/ 520701 h 1905001"/>
              <a:gd name="connsiteX11-1595" fmla="*/ 76200 w 2235200"/>
              <a:gd name="connsiteY11-1596" fmla="*/ 0 h 1905001"/>
              <a:gd name="connsiteX0-1597" fmla="*/ 0 w 2235200"/>
              <a:gd name="connsiteY0-1598" fmla="*/ 1549400 h 1905001"/>
              <a:gd name="connsiteX1-1599" fmla="*/ 2235200 w 2235200"/>
              <a:gd name="connsiteY1-1600" fmla="*/ 1549400 h 1905001"/>
              <a:gd name="connsiteX2-1601" fmla="*/ 0 w 2235200"/>
              <a:gd name="connsiteY2-1602" fmla="*/ 1549400 h 1905001"/>
              <a:gd name="connsiteX3-1603" fmla="*/ 1981200 w 2235200"/>
              <a:gd name="connsiteY3-1604" fmla="*/ 1905001 h 1905001"/>
              <a:gd name="connsiteX4-1605" fmla="*/ 1981200 w 2235200"/>
              <a:gd name="connsiteY4-1606" fmla="*/ 1193801 h 1905001"/>
              <a:gd name="connsiteX5-1607" fmla="*/ 1981200 w 2235200"/>
              <a:gd name="connsiteY5-1608" fmla="*/ 1905001 h 1905001"/>
              <a:gd name="connsiteX6-1609" fmla="*/ 0 w 2235200"/>
              <a:gd name="connsiteY6-1610" fmla="*/ 330200 h 1905001"/>
              <a:gd name="connsiteX7-1611" fmla="*/ 2222500 w 2235200"/>
              <a:gd name="connsiteY7-1612" fmla="*/ 330201 h 1905001"/>
              <a:gd name="connsiteX8-1613" fmla="*/ 0 w 2235200"/>
              <a:gd name="connsiteY8-1614" fmla="*/ 330201 h 1905001"/>
              <a:gd name="connsiteX9-1615" fmla="*/ 76200 w 2235200"/>
              <a:gd name="connsiteY9-1616" fmla="*/ 0 h 1905001"/>
              <a:gd name="connsiteX10-1617" fmla="*/ 76200 w 2235200"/>
              <a:gd name="connsiteY10-1618" fmla="*/ 520701 h 1905001"/>
              <a:gd name="connsiteX11-1619" fmla="*/ 76200 w 2235200"/>
              <a:gd name="connsiteY11-1620" fmla="*/ 0 h 1905001"/>
              <a:gd name="connsiteX0-1621" fmla="*/ 0 w 2235200"/>
              <a:gd name="connsiteY0-1622" fmla="*/ 3047999 h 3403600"/>
              <a:gd name="connsiteX1-1623" fmla="*/ 2235200 w 2235200"/>
              <a:gd name="connsiteY1-1624" fmla="*/ 3047999 h 3403600"/>
              <a:gd name="connsiteX2-1625" fmla="*/ 0 w 2235200"/>
              <a:gd name="connsiteY2-1626" fmla="*/ 3047999 h 3403600"/>
              <a:gd name="connsiteX3-1627" fmla="*/ 1981200 w 2235200"/>
              <a:gd name="connsiteY3-1628" fmla="*/ 3403600 h 3403600"/>
              <a:gd name="connsiteX4-1629" fmla="*/ 1981200 w 2235200"/>
              <a:gd name="connsiteY4-1630" fmla="*/ 2692400 h 3403600"/>
              <a:gd name="connsiteX5-1631" fmla="*/ 1981200 w 2235200"/>
              <a:gd name="connsiteY5-1632" fmla="*/ 3403600 h 3403600"/>
              <a:gd name="connsiteX6-1633" fmla="*/ 0 w 2235200"/>
              <a:gd name="connsiteY6-1634" fmla="*/ 1828799 h 3403600"/>
              <a:gd name="connsiteX7-1635" fmla="*/ 2222500 w 2235200"/>
              <a:gd name="connsiteY7-1636" fmla="*/ 0 h 3403600"/>
              <a:gd name="connsiteX8-1637" fmla="*/ 0 w 2235200"/>
              <a:gd name="connsiteY8-1638" fmla="*/ 1828800 h 3403600"/>
              <a:gd name="connsiteX9-1639" fmla="*/ 76200 w 2235200"/>
              <a:gd name="connsiteY9-1640" fmla="*/ 1498599 h 3403600"/>
              <a:gd name="connsiteX10-1641" fmla="*/ 76200 w 2235200"/>
              <a:gd name="connsiteY10-1642" fmla="*/ 2019300 h 3403600"/>
              <a:gd name="connsiteX11-1643" fmla="*/ 76200 w 2235200"/>
              <a:gd name="connsiteY11-1644" fmla="*/ 1498599 h 3403600"/>
              <a:gd name="connsiteX0-1645" fmla="*/ 0 w 2235200"/>
              <a:gd name="connsiteY0-1646" fmla="*/ 1549400 h 1905001"/>
              <a:gd name="connsiteX1-1647" fmla="*/ 2235200 w 2235200"/>
              <a:gd name="connsiteY1-1648" fmla="*/ 1549400 h 1905001"/>
              <a:gd name="connsiteX2-1649" fmla="*/ 0 w 2235200"/>
              <a:gd name="connsiteY2-1650" fmla="*/ 1549400 h 1905001"/>
              <a:gd name="connsiteX3-1651" fmla="*/ 1981200 w 2235200"/>
              <a:gd name="connsiteY3-1652" fmla="*/ 1905001 h 1905001"/>
              <a:gd name="connsiteX4-1653" fmla="*/ 1981200 w 2235200"/>
              <a:gd name="connsiteY4-1654" fmla="*/ 1193801 h 1905001"/>
              <a:gd name="connsiteX5-1655" fmla="*/ 1981200 w 2235200"/>
              <a:gd name="connsiteY5-1656" fmla="*/ 1905001 h 1905001"/>
              <a:gd name="connsiteX6-1657" fmla="*/ 0 w 2235200"/>
              <a:gd name="connsiteY6-1658" fmla="*/ 330200 h 1905001"/>
              <a:gd name="connsiteX7-1659" fmla="*/ 2222500 w 2235200"/>
              <a:gd name="connsiteY7-1660" fmla="*/ 304801 h 1905001"/>
              <a:gd name="connsiteX8-1661" fmla="*/ 0 w 2235200"/>
              <a:gd name="connsiteY8-1662" fmla="*/ 330201 h 1905001"/>
              <a:gd name="connsiteX9-1663" fmla="*/ 76200 w 2235200"/>
              <a:gd name="connsiteY9-1664" fmla="*/ 0 h 1905001"/>
              <a:gd name="connsiteX10-1665" fmla="*/ 76200 w 2235200"/>
              <a:gd name="connsiteY10-1666" fmla="*/ 520701 h 1905001"/>
              <a:gd name="connsiteX11-1667" fmla="*/ 76200 w 2235200"/>
              <a:gd name="connsiteY11-1668" fmla="*/ 0 h 1905001"/>
              <a:gd name="connsiteX0-1669" fmla="*/ 0 w 2235200"/>
              <a:gd name="connsiteY0-1670" fmla="*/ 3047999 h 3403600"/>
              <a:gd name="connsiteX1-1671" fmla="*/ 2235200 w 2235200"/>
              <a:gd name="connsiteY1-1672" fmla="*/ 3047999 h 3403600"/>
              <a:gd name="connsiteX2-1673" fmla="*/ 0 w 2235200"/>
              <a:gd name="connsiteY2-1674" fmla="*/ 3047999 h 3403600"/>
              <a:gd name="connsiteX3-1675" fmla="*/ 1981200 w 2235200"/>
              <a:gd name="connsiteY3-1676" fmla="*/ 3403600 h 3403600"/>
              <a:gd name="connsiteX4-1677" fmla="*/ 1981200 w 2235200"/>
              <a:gd name="connsiteY4-1678" fmla="*/ 2692400 h 3403600"/>
              <a:gd name="connsiteX5-1679" fmla="*/ 1981200 w 2235200"/>
              <a:gd name="connsiteY5-1680" fmla="*/ 3403600 h 3403600"/>
              <a:gd name="connsiteX6-1681" fmla="*/ 0 w 2235200"/>
              <a:gd name="connsiteY6-1682" fmla="*/ 1828799 h 3403600"/>
              <a:gd name="connsiteX7-1683" fmla="*/ 2222500 w 2235200"/>
              <a:gd name="connsiteY7-1684" fmla="*/ 0 h 3403600"/>
              <a:gd name="connsiteX8-1685" fmla="*/ 0 w 2235200"/>
              <a:gd name="connsiteY8-1686" fmla="*/ 1828800 h 3403600"/>
              <a:gd name="connsiteX9-1687" fmla="*/ 76200 w 2235200"/>
              <a:gd name="connsiteY9-1688" fmla="*/ 1498599 h 3403600"/>
              <a:gd name="connsiteX10-1689" fmla="*/ 76200 w 2235200"/>
              <a:gd name="connsiteY10-1690" fmla="*/ 2019300 h 3403600"/>
              <a:gd name="connsiteX11-1691" fmla="*/ 76200 w 2235200"/>
              <a:gd name="connsiteY11-1692" fmla="*/ 1498599 h 3403600"/>
              <a:gd name="connsiteX0-1693" fmla="*/ 0 w 2235200"/>
              <a:gd name="connsiteY0-1694" fmla="*/ 1549400 h 1905001"/>
              <a:gd name="connsiteX1-1695" fmla="*/ 2235200 w 2235200"/>
              <a:gd name="connsiteY1-1696" fmla="*/ 1549400 h 1905001"/>
              <a:gd name="connsiteX2-1697" fmla="*/ 0 w 2235200"/>
              <a:gd name="connsiteY2-1698" fmla="*/ 1549400 h 1905001"/>
              <a:gd name="connsiteX3-1699" fmla="*/ 1981200 w 2235200"/>
              <a:gd name="connsiteY3-1700" fmla="*/ 1905001 h 1905001"/>
              <a:gd name="connsiteX4-1701" fmla="*/ 1981200 w 2235200"/>
              <a:gd name="connsiteY4-1702" fmla="*/ 1193801 h 1905001"/>
              <a:gd name="connsiteX5-1703" fmla="*/ 1981200 w 2235200"/>
              <a:gd name="connsiteY5-1704" fmla="*/ 1905001 h 1905001"/>
              <a:gd name="connsiteX6-1705" fmla="*/ 0 w 2235200"/>
              <a:gd name="connsiteY6-1706" fmla="*/ 330200 h 1905001"/>
              <a:gd name="connsiteX7-1707" fmla="*/ 2222500 w 2235200"/>
              <a:gd name="connsiteY7-1708" fmla="*/ 330201 h 1905001"/>
              <a:gd name="connsiteX8-1709" fmla="*/ 0 w 2235200"/>
              <a:gd name="connsiteY8-1710" fmla="*/ 330201 h 1905001"/>
              <a:gd name="connsiteX9-1711" fmla="*/ 76200 w 2235200"/>
              <a:gd name="connsiteY9-1712" fmla="*/ 0 h 1905001"/>
              <a:gd name="connsiteX10-1713" fmla="*/ 76200 w 2235200"/>
              <a:gd name="connsiteY10-1714" fmla="*/ 520701 h 1905001"/>
              <a:gd name="connsiteX11-1715" fmla="*/ 76200 w 2235200"/>
              <a:gd name="connsiteY11-1716" fmla="*/ 0 h 1905001"/>
              <a:gd name="connsiteX0-1717" fmla="*/ 41275 w 2235200"/>
              <a:gd name="connsiteY0-1718" fmla="*/ 1298575 h 1905001"/>
              <a:gd name="connsiteX1-1719" fmla="*/ 2235200 w 2235200"/>
              <a:gd name="connsiteY1-1720" fmla="*/ 1549400 h 1905001"/>
              <a:gd name="connsiteX2-1721" fmla="*/ 41275 w 2235200"/>
              <a:gd name="connsiteY2-1722" fmla="*/ 1298575 h 1905001"/>
              <a:gd name="connsiteX3-1723" fmla="*/ 1981200 w 2235200"/>
              <a:gd name="connsiteY3-1724" fmla="*/ 1905001 h 1905001"/>
              <a:gd name="connsiteX4-1725" fmla="*/ 1981200 w 2235200"/>
              <a:gd name="connsiteY4-1726" fmla="*/ 1193801 h 1905001"/>
              <a:gd name="connsiteX5-1727" fmla="*/ 1981200 w 2235200"/>
              <a:gd name="connsiteY5-1728" fmla="*/ 1905001 h 1905001"/>
              <a:gd name="connsiteX6-1729" fmla="*/ 0 w 2235200"/>
              <a:gd name="connsiteY6-1730" fmla="*/ 330200 h 1905001"/>
              <a:gd name="connsiteX7-1731" fmla="*/ 2222500 w 2235200"/>
              <a:gd name="connsiteY7-1732" fmla="*/ 330201 h 1905001"/>
              <a:gd name="connsiteX8-1733" fmla="*/ 0 w 2235200"/>
              <a:gd name="connsiteY8-1734" fmla="*/ 330201 h 1905001"/>
              <a:gd name="connsiteX9-1735" fmla="*/ 0 w 2235200"/>
              <a:gd name="connsiteY9-1736" fmla="*/ 330200 h 1905001"/>
              <a:gd name="connsiteX10-1737" fmla="*/ 76200 w 2235200"/>
              <a:gd name="connsiteY10-1738" fmla="*/ 0 h 1905001"/>
              <a:gd name="connsiteX11-1739" fmla="*/ 76200 w 2235200"/>
              <a:gd name="connsiteY11-1740" fmla="*/ 520701 h 1905001"/>
              <a:gd name="connsiteX12-1741" fmla="*/ 76200 w 2235200"/>
              <a:gd name="connsiteY12-1742" fmla="*/ 0 h 1905001"/>
              <a:gd name="connsiteX0-1743" fmla="*/ 38100 w 2235200"/>
              <a:gd name="connsiteY0-1744" fmla="*/ 1549401 h 1905001"/>
              <a:gd name="connsiteX1-1745" fmla="*/ 2235200 w 2235200"/>
              <a:gd name="connsiteY1-1746" fmla="*/ 1549400 h 1905001"/>
              <a:gd name="connsiteX2-1747" fmla="*/ 41275 w 2235200"/>
              <a:gd name="connsiteY2-1748" fmla="*/ 1298575 h 1905001"/>
              <a:gd name="connsiteX3-1749" fmla="*/ 1981200 w 2235200"/>
              <a:gd name="connsiteY3-1750" fmla="*/ 1905001 h 1905001"/>
              <a:gd name="connsiteX4-1751" fmla="*/ 1981200 w 2235200"/>
              <a:gd name="connsiteY4-1752" fmla="*/ 1193801 h 1905001"/>
              <a:gd name="connsiteX5-1753" fmla="*/ 1981200 w 2235200"/>
              <a:gd name="connsiteY5-1754" fmla="*/ 1905001 h 1905001"/>
              <a:gd name="connsiteX6-1755" fmla="*/ 0 w 2235200"/>
              <a:gd name="connsiteY6-1756" fmla="*/ 330200 h 1905001"/>
              <a:gd name="connsiteX7-1757" fmla="*/ 2222500 w 2235200"/>
              <a:gd name="connsiteY7-1758" fmla="*/ 330201 h 1905001"/>
              <a:gd name="connsiteX8-1759" fmla="*/ 0 w 2235200"/>
              <a:gd name="connsiteY8-1760" fmla="*/ 330201 h 1905001"/>
              <a:gd name="connsiteX9-1761" fmla="*/ 0 w 2235200"/>
              <a:gd name="connsiteY9-1762" fmla="*/ 330200 h 1905001"/>
              <a:gd name="connsiteX10-1763" fmla="*/ 76200 w 2235200"/>
              <a:gd name="connsiteY10-1764" fmla="*/ 0 h 1905001"/>
              <a:gd name="connsiteX11-1765" fmla="*/ 76200 w 2235200"/>
              <a:gd name="connsiteY11-1766" fmla="*/ 520701 h 1905001"/>
              <a:gd name="connsiteX12-1767" fmla="*/ 76200 w 2235200"/>
              <a:gd name="connsiteY12-1768" fmla="*/ 0 h 1905001"/>
              <a:gd name="connsiteX0-1769" fmla="*/ 38100 w 2235200"/>
              <a:gd name="connsiteY0-1770" fmla="*/ 1549401 h 1905001"/>
              <a:gd name="connsiteX1-1771" fmla="*/ 2235200 w 2235200"/>
              <a:gd name="connsiteY1-1772" fmla="*/ 1549400 h 1905001"/>
              <a:gd name="connsiteX2-1773" fmla="*/ 38100 w 2235200"/>
              <a:gd name="connsiteY2-1774" fmla="*/ 1549401 h 1905001"/>
              <a:gd name="connsiteX3-1775" fmla="*/ 1981200 w 2235200"/>
              <a:gd name="connsiteY3-1776" fmla="*/ 1905001 h 1905001"/>
              <a:gd name="connsiteX4-1777" fmla="*/ 1981200 w 2235200"/>
              <a:gd name="connsiteY4-1778" fmla="*/ 1193801 h 1905001"/>
              <a:gd name="connsiteX5-1779" fmla="*/ 1981200 w 2235200"/>
              <a:gd name="connsiteY5-1780" fmla="*/ 1905001 h 1905001"/>
              <a:gd name="connsiteX6-1781" fmla="*/ 0 w 2235200"/>
              <a:gd name="connsiteY6-1782" fmla="*/ 330200 h 1905001"/>
              <a:gd name="connsiteX7-1783" fmla="*/ 2222500 w 2235200"/>
              <a:gd name="connsiteY7-1784" fmla="*/ 330201 h 1905001"/>
              <a:gd name="connsiteX8-1785" fmla="*/ 0 w 2235200"/>
              <a:gd name="connsiteY8-1786" fmla="*/ 330201 h 1905001"/>
              <a:gd name="connsiteX9-1787" fmla="*/ 0 w 2235200"/>
              <a:gd name="connsiteY9-1788" fmla="*/ 330200 h 1905001"/>
              <a:gd name="connsiteX10-1789" fmla="*/ 76200 w 2235200"/>
              <a:gd name="connsiteY10-1790" fmla="*/ 0 h 1905001"/>
              <a:gd name="connsiteX11-1791" fmla="*/ 76200 w 2235200"/>
              <a:gd name="connsiteY11-1792" fmla="*/ 520701 h 1905001"/>
              <a:gd name="connsiteX12-1793" fmla="*/ 76200 w 2235200"/>
              <a:gd name="connsiteY12-1794" fmla="*/ 0 h 1905001"/>
              <a:gd name="connsiteX0-1795" fmla="*/ 38100 w 2235200"/>
              <a:gd name="connsiteY0-1796" fmla="*/ 1549401 h 1905001"/>
              <a:gd name="connsiteX1-1797" fmla="*/ 2235200 w 2235200"/>
              <a:gd name="connsiteY1-1798" fmla="*/ 1549400 h 1905001"/>
              <a:gd name="connsiteX2-1799" fmla="*/ 38100 w 2235200"/>
              <a:gd name="connsiteY2-1800" fmla="*/ 1549401 h 1905001"/>
              <a:gd name="connsiteX3-1801" fmla="*/ 1981200 w 2235200"/>
              <a:gd name="connsiteY3-1802" fmla="*/ 1905001 h 1905001"/>
              <a:gd name="connsiteX4-1803" fmla="*/ 1981200 w 2235200"/>
              <a:gd name="connsiteY4-1804" fmla="*/ 1193801 h 1905001"/>
              <a:gd name="connsiteX5-1805" fmla="*/ 1981200 w 2235200"/>
              <a:gd name="connsiteY5-1806" fmla="*/ 1905001 h 1905001"/>
              <a:gd name="connsiteX6-1807" fmla="*/ 0 w 2235200"/>
              <a:gd name="connsiteY6-1808" fmla="*/ 330200 h 1905001"/>
              <a:gd name="connsiteX7-1809" fmla="*/ 2222500 w 2235200"/>
              <a:gd name="connsiteY7-1810" fmla="*/ 330201 h 1905001"/>
              <a:gd name="connsiteX8-1811" fmla="*/ 0 w 2235200"/>
              <a:gd name="connsiteY8-1812" fmla="*/ 330201 h 1905001"/>
              <a:gd name="connsiteX9-1813" fmla="*/ 0 w 2235200"/>
              <a:gd name="connsiteY9-1814" fmla="*/ 1 h 1905001"/>
              <a:gd name="connsiteX10-1815" fmla="*/ 76200 w 2235200"/>
              <a:gd name="connsiteY10-1816" fmla="*/ 0 h 1905001"/>
              <a:gd name="connsiteX11-1817" fmla="*/ 76200 w 2235200"/>
              <a:gd name="connsiteY11-1818" fmla="*/ 520701 h 1905001"/>
              <a:gd name="connsiteX12-1819" fmla="*/ 76200 w 2235200"/>
              <a:gd name="connsiteY12-1820" fmla="*/ 0 h 1905001"/>
              <a:gd name="connsiteX0-1821" fmla="*/ 38100 w 2235200"/>
              <a:gd name="connsiteY0-1822" fmla="*/ 1549401 h 1905001"/>
              <a:gd name="connsiteX1-1823" fmla="*/ 2235200 w 2235200"/>
              <a:gd name="connsiteY1-1824" fmla="*/ 1549400 h 1905001"/>
              <a:gd name="connsiteX2-1825" fmla="*/ 38100 w 2235200"/>
              <a:gd name="connsiteY2-1826" fmla="*/ 1549401 h 1905001"/>
              <a:gd name="connsiteX3-1827" fmla="*/ 1981200 w 2235200"/>
              <a:gd name="connsiteY3-1828" fmla="*/ 1905001 h 1905001"/>
              <a:gd name="connsiteX4-1829" fmla="*/ 1981200 w 2235200"/>
              <a:gd name="connsiteY4-1830" fmla="*/ 1193801 h 1905001"/>
              <a:gd name="connsiteX5-1831" fmla="*/ 1981200 w 2235200"/>
              <a:gd name="connsiteY5-1832" fmla="*/ 1905001 h 1905001"/>
              <a:gd name="connsiteX6-1833" fmla="*/ 0 w 2235200"/>
              <a:gd name="connsiteY6-1834" fmla="*/ 330200 h 1905001"/>
              <a:gd name="connsiteX7-1835" fmla="*/ 2222500 w 2235200"/>
              <a:gd name="connsiteY7-1836" fmla="*/ 330201 h 1905001"/>
              <a:gd name="connsiteX8-1837" fmla="*/ 0 w 2235200"/>
              <a:gd name="connsiteY8-1838" fmla="*/ 330201 h 1905001"/>
              <a:gd name="connsiteX9-1839" fmla="*/ 0 w 2235200"/>
              <a:gd name="connsiteY9-1840" fmla="*/ 1 h 1905001"/>
              <a:gd name="connsiteX10-1841" fmla="*/ 76200 w 2235200"/>
              <a:gd name="connsiteY10-1842" fmla="*/ 1 h 1905001"/>
              <a:gd name="connsiteX11-1843" fmla="*/ 76200 w 2235200"/>
              <a:gd name="connsiteY11-1844" fmla="*/ 520701 h 1905001"/>
              <a:gd name="connsiteX12-1845" fmla="*/ 76200 w 2235200"/>
              <a:gd name="connsiteY12-1846" fmla="*/ 0 h 1905001"/>
              <a:gd name="connsiteX0-1847" fmla="*/ 38100 w 2235200"/>
              <a:gd name="connsiteY0-1848" fmla="*/ 1549401 h 1905001"/>
              <a:gd name="connsiteX1-1849" fmla="*/ 2235200 w 2235200"/>
              <a:gd name="connsiteY1-1850" fmla="*/ 1549400 h 1905001"/>
              <a:gd name="connsiteX2-1851" fmla="*/ 38100 w 2235200"/>
              <a:gd name="connsiteY2-1852" fmla="*/ 1549401 h 1905001"/>
              <a:gd name="connsiteX3-1853" fmla="*/ 1981200 w 2235200"/>
              <a:gd name="connsiteY3-1854" fmla="*/ 1905001 h 1905001"/>
              <a:gd name="connsiteX4-1855" fmla="*/ 1981200 w 2235200"/>
              <a:gd name="connsiteY4-1856" fmla="*/ 1193801 h 1905001"/>
              <a:gd name="connsiteX5-1857" fmla="*/ 1981200 w 2235200"/>
              <a:gd name="connsiteY5-1858" fmla="*/ 1905001 h 1905001"/>
              <a:gd name="connsiteX6-1859" fmla="*/ 0 w 2235200"/>
              <a:gd name="connsiteY6-1860" fmla="*/ 330200 h 1905001"/>
              <a:gd name="connsiteX7-1861" fmla="*/ 2222500 w 2235200"/>
              <a:gd name="connsiteY7-1862" fmla="*/ 330201 h 1905001"/>
              <a:gd name="connsiteX8-1863" fmla="*/ 0 w 2235200"/>
              <a:gd name="connsiteY8-1864" fmla="*/ 330201 h 1905001"/>
              <a:gd name="connsiteX9-1865" fmla="*/ 0 w 2235200"/>
              <a:gd name="connsiteY9-1866" fmla="*/ 1 h 1905001"/>
              <a:gd name="connsiteX10-1867" fmla="*/ 76200 w 2235200"/>
              <a:gd name="connsiteY10-1868" fmla="*/ 1 h 1905001"/>
              <a:gd name="connsiteX11-1869" fmla="*/ 76200 w 2235200"/>
              <a:gd name="connsiteY11-1870" fmla="*/ 520701 h 1905001"/>
              <a:gd name="connsiteX12-1871" fmla="*/ 76200 w 2235200"/>
              <a:gd name="connsiteY12-1872" fmla="*/ 0 h 1905001"/>
              <a:gd name="connsiteX0-1873" fmla="*/ 38100 w 2235200"/>
              <a:gd name="connsiteY0-1874" fmla="*/ 1549401 h 1905001"/>
              <a:gd name="connsiteX1-1875" fmla="*/ 2235200 w 2235200"/>
              <a:gd name="connsiteY1-1876" fmla="*/ 1549400 h 1905001"/>
              <a:gd name="connsiteX2-1877" fmla="*/ 38100 w 2235200"/>
              <a:gd name="connsiteY2-1878" fmla="*/ 1549401 h 1905001"/>
              <a:gd name="connsiteX3-1879" fmla="*/ 1981200 w 2235200"/>
              <a:gd name="connsiteY3-1880" fmla="*/ 1905001 h 1905001"/>
              <a:gd name="connsiteX4-1881" fmla="*/ 1981200 w 2235200"/>
              <a:gd name="connsiteY4-1882" fmla="*/ 1193801 h 1905001"/>
              <a:gd name="connsiteX5-1883" fmla="*/ 1981200 w 2235200"/>
              <a:gd name="connsiteY5-1884" fmla="*/ 1905001 h 1905001"/>
              <a:gd name="connsiteX6-1885" fmla="*/ 0 w 2235200"/>
              <a:gd name="connsiteY6-1886" fmla="*/ 330200 h 1905001"/>
              <a:gd name="connsiteX7-1887" fmla="*/ 2222500 w 2235200"/>
              <a:gd name="connsiteY7-1888" fmla="*/ 330201 h 1905001"/>
              <a:gd name="connsiteX8-1889" fmla="*/ 0 w 2235200"/>
              <a:gd name="connsiteY8-1890" fmla="*/ 330201 h 1905001"/>
              <a:gd name="connsiteX9-1891" fmla="*/ 0 w 2235200"/>
              <a:gd name="connsiteY9-1892" fmla="*/ 330200 h 1905001"/>
              <a:gd name="connsiteX10-1893" fmla="*/ 76200 w 2235200"/>
              <a:gd name="connsiteY10-1894" fmla="*/ 1 h 1905001"/>
              <a:gd name="connsiteX11-1895" fmla="*/ 76200 w 2235200"/>
              <a:gd name="connsiteY11-1896" fmla="*/ 520701 h 1905001"/>
              <a:gd name="connsiteX12-1897" fmla="*/ 76200 w 2235200"/>
              <a:gd name="connsiteY12-1898" fmla="*/ 0 h 1905001"/>
              <a:gd name="connsiteX13-1899" fmla="*/ 76200 w 2235200"/>
              <a:gd name="connsiteY13-1900" fmla="*/ 1 h 1905001"/>
              <a:gd name="connsiteX0-1901" fmla="*/ 206375 w 2403475"/>
              <a:gd name="connsiteY0-1902" fmla="*/ 1549401 h 1905001"/>
              <a:gd name="connsiteX1-1903" fmla="*/ 2403475 w 2403475"/>
              <a:gd name="connsiteY1-1904" fmla="*/ 1549400 h 1905001"/>
              <a:gd name="connsiteX2-1905" fmla="*/ 206375 w 2403475"/>
              <a:gd name="connsiteY2-1906" fmla="*/ 1549401 h 1905001"/>
              <a:gd name="connsiteX3-1907" fmla="*/ 2149475 w 2403475"/>
              <a:gd name="connsiteY3-1908" fmla="*/ 1905001 h 1905001"/>
              <a:gd name="connsiteX4-1909" fmla="*/ 2149475 w 2403475"/>
              <a:gd name="connsiteY4-1910" fmla="*/ 1193801 h 1905001"/>
              <a:gd name="connsiteX5-1911" fmla="*/ 2149475 w 2403475"/>
              <a:gd name="connsiteY5-1912" fmla="*/ 1905001 h 1905001"/>
              <a:gd name="connsiteX6-1913" fmla="*/ 0 w 2403475"/>
              <a:gd name="connsiteY6-1914" fmla="*/ 212725 h 1905001"/>
              <a:gd name="connsiteX7-1915" fmla="*/ 2390775 w 2403475"/>
              <a:gd name="connsiteY7-1916" fmla="*/ 330201 h 1905001"/>
              <a:gd name="connsiteX8-1917" fmla="*/ 168275 w 2403475"/>
              <a:gd name="connsiteY8-1918" fmla="*/ 330201 h 1905001"/>
              <a:gd name="connsiteX9-1919" fmla="*/ 0 w 2403475"/>
              <a:gd name="connsiteY9-1920" fmla="*/ 212725 h 1905001"/>
              <a:gd name="connsiteX10-1921" fmla="*/ 244475 w 2403475"/>
              <a:gd name="connsiteY10-1922" fmla="*/ 1 h 1905001"/>
              <a:gd name="connsiteX11-1923" fmla="*/ 244475 w 2403475"/>
              <a:gd name="connsiteY11-1924" fmla="*/ 520701 h 1905001"/>
              <a:gd name="connsiteX12-1925" fmla="*/ 244475 w 2403475"/>
              <a:gd name="connsiteY12-1926" fmla="*/ 0 h 1905001"/>
              <a:gd name="connsiteX13-1927" fmla="*/ 244475 w 2403475"/>
              <a:gd name="connsiteY13-1928" fmla="*/ 1 h 1905001"/>
              <a:gd name="connsiteX0-1929" fmla="*/ 38100 w 2235200"/>
              <a:gd name="connsiteY0-1930" fmla="*/ 1549401 h 1905001"/>
              <a:gd name="connsiteX1-1931" fmla="*/ 2235200 w 2235200"/>
              <a:gd name="connsiteY1-1932" fmla="*/ 1549400 h 1905001"/>
              <a:gd name="connsiteX2-1933" fmla="*/ 38100 w 2235200"/>
              <a:gd name="connsiteY2-1934" fmla="*/ 1549401 h 1905001"/>
              <a:gd name="connsiteX3-1935" fmla="*/ 1981200 w 2235200"/>
              <a:gd name="connsiteY3-1936" fmla="*/ 1905001 h 1905001"/>
              <a:gd name="connsiteX4-1937" fmla="*/ 1981200 w 2235200"/>
              <a:gd name="connsiteY4-1938" fmla="*/ 1193801 h 1905001"/>
              <a:gd name="connsiteX5-1939" fmla="*/ 1981200 w 2235200"/>
              <a:gd name="connsiteY5-1940" fmla="*/ 1905001 h 1905001"/>
              <a:gd name="connsiteX6-1941" fmla="*/ 0 w 2235200"/>
              <a:gd name="connsiteY6-1942" fmla="*/ 330201 h 1905001"/>
              <a:gd name="connsiteX7-1943" fmla="*/ 2222500 w 2235200"/>
              <a:gd name="connsiteY7-1944" fmla="*/ 330201 h 1905001"/>
              <a:gd name="connsiteX8-1945" fmla="*/ 0 w 2235200"/>
              <a:gd name="connsiteY8-1946" fmla="*/ 330201 h 1905001"/>
              <a:gd name="connsiteX9-1947" fmla="*/ 76200 w 2235200"/>
              <a:gd name="connsiteY9-1948" fmla="*/ 1 h 1905001"/>
              <a:gd name="connsiteX10-1949" fmla="*/ 76200 w 2235200"/>
              <a:gd name="connsiteY10-1950" fmla="*/ 520701 h 1905001"/>
              <a:gd name="connsiteX11-1951" fmla="*/ 76200 w 2235200"/>
              <a:gd name="connsiteY11-1952" fmla="*/ 0 h 1905001"/>
              <a:gd name="connsiteX12-1953" fmla="*/ 76200 w 2235200"/>
              <a:gd name="connsiteY12-1954" fmla="*/ 1 h 1905001"/>
              <a:gd name="connsiteX0-1955" fmla="*/ 38100 w 2235200"/>
              <a:gd name="connsiteY0-1956" fmla="*/ 1549401 h 1905001"/>
              <a:gd name="connsiteX1-1957" fmla="*/ 2235200 w 2235200"/>
              <a:gd name="connsiteY1-1958" fmla="*/ 1549400 h 1905001"/>
              <a:gd name="connsiteX2-1959" fmla="*/ 38100 w 2235200"/>
              <a:gd name="connsiteY2-1960" fmla="*/ 1549401 h 1905001"/>
              <a:gd name="connsiteX3-1961" fmla="*/ 1981200 w 2235200"/>
              <a:gd name="connsiteY3-1962" fmla="*/ 1905001 h 1905001"/>
              <a:gd name="connsiteX4-1963" fmla="*/ 1981200 w 2235200"/>
              <a:gd name="connsiteY4-1964" fmla="*/ 1193801 h 1905001"/>
              <a:gd name="connsiteX5-1965" fmla="*/ 1981200 w 2235200"/>
              <a:gd name="connsiteY5-1966" fmla="*/ 1905001 h 1905001"/>
              <a:gd name="connsiteX6-1967" fmla="*/ 0 w 2235200"/>
              <a:gd name="connsiteY6-1968" fmla="*/ 330201 h 1905001"/>
              <a:gd name="connsiteX7-1969" fmla="*/ 2222500 w 2235200"/>
              <a:gd name="connsiteY7-1970" fmla="*/ 330201 h 1905001"/>
              <a:gd name="connsiteX8-1971" fmla="*/ 0 w 2235200"/>
              <a:gd name="connsiteY8-1972" fmla="*/ 330201 h 1905001"/>
              <a:gd name="connsiteX9-1973" fmla="*/ 307975 w 2235200"/>
              <a:gd name="connsiteY9-1974" fmla="*/ 1 h 1905001"/>
              <a:gd name="connsiteX10-1975" fmla="*/ 76200 w 2235200"/>
              <a:gd name="connsiteY10-1976" fmla="*/ 520701 h 1905001"/>
              <a:gd name="connsiteX11-1977" fmla="*/ 76200 w 2235200"/>
              <a:gd name="connsiteY11-1978" fmla="*/ 0 h 1905001"/>
              <a:gd name="connsiteX12-1979" fmla="*/ 307975 w 2235200"/>
              <a:gd name="connsiteY12-1980" fmla="*/ 1 h 1905001"/>
              <a:gd name="connsiteX0-1981" fmla="*/ 38100 w 2235200"/>
              <a:gd name="connsiteY0-1982" fmla="*/ 1549401 h 1905001"/>
              <a:gd name="connsiteX1-1983" fmla="*/ 2235200 w 2235200"/>
              <a:gd name="connsiteY1-1984" fmla="*/ 1549400 h 1905001"/>
              <a:gd name="connsiteX2-1985" fmla="*/ 38100 w 2235200"/>
              <a:gd name="connsiteY2-1986" fmla="*/ 1549401 h 1905001"/>
              <a:gd name="connsiteX3-1987" fmla="*/ 1981200 w 2235200"/>
              <a:gd name="connsiteY3-1988" fmla="*/ 1905001 h 1905001"/>
              <a:gd name="connsiteX4-1989" fmla="*/ 1981200 w 2235200"/>
              <a:gd name="connsiteY4-1990" fmla="*/ 1193801 h 1905001"/>
              <a:gd name="connsiteX5-1991" fmla="*/ 1981200 w 2235200"/>
              <a:gd name="connsiteY5-1992" fmla="*/ 1905001 h 1905001"/>
              <a:gd name="connsiteX6-1993" fmla="*/ 0 w 2235200"/>
              <a:gd name="connsiteY6-1994" fmla="*/ 330201 h 1905001"/>
              <a:gd name="connsiteX7-1995" fmla="*/ 2222500 w 2235200"/>
              <a:gd name="connsiteY7-1996" fmla="*/ 330201 h 1905001"/>
              <a:gd name="connsiteX8-1997" fmla="*/ 0 w 2235200"/>
              <a:gd name="connsiteY8-1998" fmla="*/ 330201 h 1905001"/>
              <a:gd name="connsiteX9-1999" fmla="*/ 76200 w 2235200"/>
              <a:gd name="connsiteY9-2000" fmla="*/ 0 h 1905001"/>
              <a:gd name="connsiteX10-2001" fmla="*/ 76200 w 2235200"/>
              <a:gd name="connsiteY10-2002" fmla="*/ 520701 h 1905001"/>
              <a:gd name="connsiteX11-2003" fmla="*/ 76200 w 2235200"/>
              <a:gd name="connsiteY11-2004" fmla="*/ 0 h 1905001"/>
              <a:gd name="connsiteX0-2005" fmla="*/ 38100 w 2235200"/>
              <a:gd name="connsiteY0-2006" fmla="*/ 1549401 h 1905001"/>
              <a:gd name="connsiteX1-2007" fmla="*/ 2235200 w 2235200"/>
              <a:gd name="connsiteY1-2008" fmla="*/ 1549400 h 1905001"/>
              <a:gd name="connsiteX2-2009" fmla="*/ 38100 w 2235200"/>
              <a:gd name="connsiteY2-2010" fmla="*/ 1549401 h 1905001"/>
              <a:gd name="connsiteX3-2011" fmla="*/ 1981200 w 2235200"/>
              <a:gd name="connsiteY3-2012" fmla="*/ 1905001 h 1905001"/>
              <a:gd name="connsiteX4-2013" fmla="*/ 1981200 w 2235200"/>
              <a:gd name="connsiteY4-2014" fmla="*/ 1193801 h 1905001"/>
              <a:gd name="connsiteX5-2015" fmla="*/ 1981200 w 2235200"/>
              <a:gd name="connsiteY5-2016" fmla="*/ 1905001 h 1905001"/>
              <a:gd name="connsiteX6-2017" fmla="*/ 0 w 2235200"/>
              <a:gd name="connsiteY6-2018" fmla="*/ 330201 h 1905001"/>
              <a:gd name="connsiteX7-2019" fmla="*/ 2222500 w 2235200"/>
              <a:gd name="connsiteY7-2020" fmla="*/ 330201 h 1905001"/>
              <a:gd name="connsiteX8-2021" fmla="*/ 0 w 2235200"/>
              <a:gd name="connsiteY8-2022" fmla="*/ 330201 h 1905001"/>
              <a:gd name="connsiteX9-2023" fmla="*/ 76200 w 2235200"/>
              <a:gd name="connsiteY9-2024" fmla="*/ 0 h 1905001"/>
              <a:gd name="connsiteX10-2025" fmla="*/ 76200 w 2235200"/>
              <a:gd name="connsiteY10-2026" fmla="*/ 520701 h 1905001"/>
              <a:gd name="connsiteX11-2027" fmla="*/ 76200 w 2235200"/>
              <a:gd name="connsiteY11-2028" fmla="*/ 0 h 1905001"/>
              <a:gd name="connsiteX0-2029" fmla="*/ 38100 w 2235200"/>
              <a:gd name="connsiteY0-2030" fmla="*/ 1549401 h 1905001"/>
              <a:gd name="connsiteX1-2031" fmla="*/ 2235200 w 2235200"/>
              <a:gd name="connsiteY1-2032" fmla="*/ 1549401 h 1905001"/>
              <a:gd name="connsiteX2-2033" fmla="*/ 38100 w 2235200"/>
              <a:gd name="connsiteY2-2034" fmla="*/ 1549401 h 1905001"/>
              <a:gd name="connsiteX3-2035" fmla="*/ 1981200 w 2235200"/>
              <a:gd name="connsiteY3-2036" fmla="*/ 1905001 h 1905001"/>
              <a:gd name="connsiteX4-2037" fmla="*/ 1981200 w 2235200"/>
              <a:gd name="connsiteY4-2038" fmla="*/ 1193801 h 1905001"/>
              <a:gd name="connsiteX5-2039" fmla="*/ 1981200 w 2235200"/>
              <a:gd name="connsiteY5-2040" fmla="*/ 1905001 h 1905001"/>
              <a:gd name="connsiteX6-2041" fmla="*/ 0 w 2235200"/>
              <a:gd name="connsiteY6-2042" fmla="*/ 330201 h 1905001"/>
              <a:gd name="connsiteX7-2043" fmla="*/ 2222500 w 2235200"/>
              <a:gd name="connsiteY7-2044" fmla="*/ 330201 h 1905001"/>
              <a:gd name="connsiteX8-2045" fmla="*/ 0 w 2235200"/>
              <a:gd name="connsiteY8-2046" fmla="*/ 330201 h 1905001"/>
              <a:gd name="connsiteX9-2047" fmla="*/ 76200 w 2235200"/>
              <a:gd name="connsiteY9-2048" fmla="*/ 0 h 1905001"/>
              <a:gd name="connsiteX10-2049" fmla="*/ 76200 w 2235200"/>
              <a:gd name="connsiteY10-2050" fmla="*/ 520701 h 1905001"/>
              <a:gd name="connsiteX11-2051" fmla="*/ 76200 w 2235200"/>
              <a:gd name="connsiteY11-2052" fmla="*/ 0 h 1905001"/>
              <a:gd name="connsiteX0-2053" fmla="*/ 38100 w 2235200"/>
              <a:gd name="connsiteY0-2054" fmla="*/ 1549401 h 1905001"/>
              <a:gd name="connsiteX1-2055" fmla="*/ 2235200 w 2235200"/>
              <a:gd name="connsiteY1-2056" fmla="*/ 1549401 h 1905001"/>
              <a:gd name="connsiteX2-2057" fmla="*/ 38100 w 2235200"/>
              <a:gd name="connsiteY2-2058" fmla="*/ 1549401 h 1905001"/>
              <a:gd name="connsiteX3-2059" fmla="*/ 1981200 w 2235200"/>
              <a:gd name="connsiteY3-2060" fmla="*/ 1905001 h 1905001"/>
              <a:gd name="connsiteX4-2061" fmla="*/ 1981200 w 2235200"/>
              <a:gd name="connsiteY4-2062" fmla="*/ 1193801 h 1905001"/>
              <a:gd name="connsiteX5-2063" fmla="*/ 1981200 w 2235200"/>
              <a:gd name="connsiteY5-2064" fmla="*/ 1905001 h 1905001"/>
              <a:gd name="connsiteX6-2065" fmla="*/ 0 w 2235200"/>
              <a:gd name="connsiteY6-2066" fmla="*/ 330201 h 1905001"/>
              <a:gd name="connsiteX7-2067" fmla="*/ 2222500 w 2235200"/>
              <a:gd name="connsiteY7-2068" fmla="*/ 330201 h 1905001"/>
              <a:gd name="connsiteX8-2069" fmla="*/ 0 w 2235200"/>
              <a:gd name="connsiteY8-2070" fmla="*/ 330201 h 1905001"/>
              <a:gd name="connsiteX9-2071" fmla="*/ 76200 w 2235200"/>
              <a:gd name="connsiteY9-2072" fmla="*/ 0 h 1905001"/>
              <a:gd name="connsiteX10-2073" fmla="*/ 76200 w 2235200"/>
              <a:gd name="connsiteY10-2074" fmla="*/ 520701 h 1905001"/>
              <a:gd name="connsiteX11-2075" fmla="*/ 76200 w 2235200"/>
              <a:gd name="connsiteY11-2076" fmla="*/ 0 h 1905001"/>
              <a:gd name="connsiteX0-2077" fmla="*/ 38100 w 2235200"/>
              <a:gd name="connsiteY0-2078" fmla="*/ 1549401 h 1905001"/>
              <a:gd name="connsiteX1-2079" fmla="*/ 2235200 w 2235200"/>
              <a:gd name="connsiteY1-2080" fmla="*/ 1549401 h 1905001"/>
              <a:gd name="connsiteX2-2081" fmla="*/ 38100 w 2235200"/>
              <a:gd name="connsiteY2-2082" fmla="*/ 1549401 h 1905001"/>
              <a:gd name="connsiteX3-2083" fmla="*/ 1981200 w 2235200"/>
              <a:gd name="connsiteY3-2084" fmla="*/ 1905001 h 1905001"/>
              <a:gd name="connsiteX4-2085" fmla="*/ 1981200 w 2235200"/>
              <a:gd name="connsiteY4-2086" fmla="*/ 1193801 h 1905001"/>
              <a:gd name="connsiteX5-2087" fmla="*/ 1981200 w 2235200"/>
              <a:gd name="connsiteY5-2088" fmla="*/ 1905001 h 1905001"/>
              <a:gd name="connsiteX6-2089" fmla="*/ 0 w 2235200"/>
              <a:gd name="connsiteY6-2090" fmla="*/ 330201 h 1905001"/>
              <a:gd name="connsiteX7-2091" fmla="*/ 2222500 w 2235200"/>
              <a:gd name="connsiteY7-2092" fmla="*/ 330201 h 1905001"/>
              <a:gd name="connsiteX8-2093" fmla="*/ 0 w 2235200"/>
              <a:gd name="connsiteY8-2094" fmla="*/ 330201 h 1905001"/>
              <a:gd name="connsiteX9-2095" fmla="*/ 76200 w 2235200"/>
              <a:gd name="connsiteY9-2096" fmla="*/ 0 h 1905001"/>
              <a:gd name="connsiteX10-2097" fmla="*/ 76200 w 2235200"/>
              <a:gd name="connsiteY10-2098" fmla="*/ 520701 h 1905001"/>
              <a:gd name="connsiteX11-2099" fmla="*/ 76200 w 2235200"/>
              <a:gd name="connsiteY11-2100" fmla="*/ 0 h 1905001"/>
              <a:gd name="connsiteX0-2101" fmla="*/ 38100 w 2235200"/>
              <a:gd name="connsiteY0-2102" fmla="*/ 1549401 h 1905001"/>
              <a:gd name="connsiteX1-2103" fmla="*/ 2235200 w 2235200"/>
              <a:gd name="connsiteY1-2104" fmla="*/ 1549401 h 1905001"/>
              <a:gd name="connsiteX2-2105" fmla="*/ 38100 w 2235200"/>
              <a:gd name="connsiteY2-2106" fmla="*/ 1549401 h 1905001"/>
              <a:gd name="connsiteX3-2107" fmla="*/ 1981200 w 2235200"/>
              <a:gd name="connsiteY3-2108" fmla="*/ 1905001 h 1905001"/>
              <a:gd name="connsiteX4-2109" fmla="*/ 1981200 w 2235200"/>
              <a:gd name="connsiteY4-2110" fmla="*/ 1193801 h 1905001"/>
              <a:gd name="connsiteX5-2111" fmla="*/ 1981200 w 2235200"/>
              <a:gd name="connsiteY5-2112" fmla="*/ 1905001 h 1905001"/>
              <a:gd name="connsiteX6-2113" fmla="*/ 0 w 2235200"/>
              <a:gd name="connsiteY6-2114" fmla="*/ 330201 h 1905001"/>
              <a:gd name="connsiteX7-2115" fmla="*/ 2222500 w 2235200"/>
              <a:gd name="connsiteY7-2116" fmla="*/ 330201 h 1905001"/>
              <a:gd name="connsiteX8-2117" fmla="*/ 0 w 2235200"/>
              <a:gd name="connsiteY8-2118" fmla="*/ 330201 h 1905001"/>
              <a:gd name="connsiteX9-2119" fmla="*/ 76200 w 2235200"/>
              <a:gd name="connsiteY9-2120" fmla="*/ 0 h 1905001"/>
              <a:gd name="connsiteX10-2121" fmla="*/ 76200 w 2235200"/>
              <a:gd name="connsiteY10-2122" fmla="*/ 520701 h 1905001"/>
              <a:gd name="connsiteX11-2123" fmla="*/ 76200 w 2235200"/>
              <a:gd name="connsiteY11-2124" fmla="*/ 0 h 1905001"/>
              <a:gd name="connsiteX0-2125" fmla="*/ 38100 w 2235200"/>
              <a:gd name="connsiteY0-2126" fmla="*/ 1549401 h 1905001"/>
              <a:gd name="connsiteX1-2127" fmla="*/ 2235200 w 2235200"/>
              <a:gd name="connsiteY1-2128" fmla="*/ 1549401 h 1905001"/>
              <a:gd name="connsiteX2-2129" fmla="*/ 38100 w 2235200"/>
              <a:gd name="connsiteY2-2130" fmla="*/ 1549401 h 1905001"/>
              <a:gd name="connsiteX3-2131" fmla="*/ 1981200 w 2235200"/>
              <a:gd name="connsiteY3-2132" fmla="*/ 1905001 h 1905001"/>
              <a:gd name="connsiteX4-2133" fmla="*/ 1981200 w 2235200"/>
              <a:gd name="connsiteY4-2134" fmla="*/ 1193801 h 1905001"/>
              <a:gd name="connsiteX5-2135" fmla="*/ 1981200 w 2235200"/>
              <a:gd name="connsiteY5-2136" fmla="*/ 1905001 h 1905001"/>
              <a:gd name="connsiteX6-2137" fmla="*/ 0 w 2235200"/>
              <a:gd name="connsiteY6-2138" fmla="*/ 330201 h 1905001"/>
              <a:gd name="connsiteX7-2139" fmla="*/ 2222500 w 2235200"/>
              <a:gd name="connsiteY7-2140" fmla="*/ 330201 h 1905001"/>
              <a:gd name="connsiteX8-2141" fmla="*/ 0 w 2235200"/>
              <a:gd name="connsiteY8-2142" fmla="*/ 330201 h 1905001"/>
              <a:gd name="connsiteX9-2143" fmla="*/ 76200 w 2235200"/>
              <a:gd name="connsiteY9-2144" fmla="*/ 0 h 1905001"/>
              <a:gd name="connsiteX10-2145" fmla="*/ 76200 w 2235200"/>
              <a:gd name="connsiteY10-2146" fmla="*/ 520701 h 1905001"/>
              <a:gd name="connsiteX11-2147" fmla="*/ 76200 w 2235200"/>
              <a:gd name="connsiteY11-2148" fmla="*/ 0 h 1905001"/>
              <a:gd name="connsiteX0-2149" fmla="*/ 38100 w 2235200"/>
              <a:gd name="connsiteY0-2150" fmla="*/ 1549401 h 1905001"/>
              <a:gd name="connsiteX1-2151" fmla="*/ 2235200 w 2235200"/>
              <a:gd name="connsiteY1-2152" fmla="*/ 1549401 h 1905001"/>
              <a:gd name="connsiteX2-2153" fmla="*/ 38100 w 2235200"/>
              <a:gd name="connsiteY2-2154" fmla="*/ 1549401 h 1905001"/>
              <a:gd name="connsiteX3-2155" fmla="*/ 1981200 w 2235200"/>
              <a:gd name="connsiteY3-2156" fmla="*/ 1905001 h 1905001"/>
              <a:gd name="connsiteX4-2157" fmla="*/ 1981200 w 2235200"/>
              <a:gd name="connsiteY4-2158" fmla="*/ 1193801 h 1905001"/>
              <a:gd name="connsiteX5-2159" fmla="*/ 1981200 w 2235200"/>
              <a:gd name="connsiteY5-2160" fmla="*/ 1905001 h 1905001"/>
              <a:gd name="connsiteX6-2161" fmla="*/ 0 w 2235200"/>
              <a:gd name="connsiteY6-2162" fmla="*/ 330201 h 1905001"/>
              <a:gd name="connsiteX7-2163" fmla="*/ 2222500 w 2235200"/>
              <a:gd name="connsiteY7-2164" fmla="*/ 330201 h 1905001"/>
              <a:gd name="connsiteX8-2165" fmla="*/ 0 w 2235200"/>
              <a:gd name="connsiteY8-2166" fmla="*/ 330201 h 1905001"/>
              <a:gd name="connsiteX9-2167" fmla="*/ 76200 w 2235200"/>
              <a:gd name="connsiteY9-2168" fmla="*/ 0 h 1905001"/>
              <a:gd name="connsiteX10-2169" fmla="*/ 76200 w 2235200"/>
              <a:gd name="connsiteY10-2170" fmla="*/ 520701 h 1905001"/>
              <a:gd name="connsiteX11-2171" fmla="*/ 76200 w 2235200"/>
              <a:gd name="connsiteY11-2172" fmla="*/ 0 h 1905001"/>
              <a:gd name="connsiteX0-2173" fmla="*/ 38100 w 2235200"/>
              <a:gd name="connsiteY0-2174" fmla="*/ 1549401 h 1905001"/>
              <a:gd name="connsiteX1-2175" fmla="*/ 2235200 w 2235200"/>
              <a:gd name="connsiteY1-2176" fmla="*/ 1549401 h 1905001"/>
              <a:gd name="connsiteX2-2177" fmla="*/ 38100 w 2235200"/>
              <a:gd name="connsiteY2-2178" fmla="*/ 1549401 h 1905001"/>
              <a:gd name="connsiteX3-2179" fmla="*/ 1981200 w 2235200"/>
              <a:gd name="connsiteY3-2180" fmla="*/ 1905001 h 1905001"/>
              <a:gd name="connsiteX4-2181" fmla="*/ 1981200 w 2235200"/>
              <a:gd name="connsiteY4-2182" fmla="*/ 1193801 h 1905001"/>
              <a:gd name="connsiteX5-2183" fmla="*/ 1981200 w 2235200"/>
              <a:gd name="connsiteY5-2184" fmla="*/ 1905001 h 1905001"/>
              <a:gd name="connsiteX6-2185" fmla="*/ 0 w 2235200"/>
              <a:gd name="connsiteY6-2186" fmla="*/ 330201 h 1905001"/>
              <a:gd name="connsiteX7-2187" fmla="*/ 2222500 w 2235200"/>
              <a:gd name="connsiteY7-2188" fmla="*/ 330201 h 1905001"/>
              <a:gd name="connsiteX8-2189" fmla="*/ 0 w 2235200"/>
              <a:gd name="connsiteY8-2190" fmla="*/ 330201 h 1905001"/>
              <a:gd name="connsiteX9-2191" fmla="*/ 76200 w 2235200"/>
              <a:gd name="connsiteY9-2192" fmla="*/ 0 h 1905001"/>
              <a:gd name="connsiteX10-2193" fmla="*/ 76200 w 2235200"/>
              <a:gd name="connsiteY10-2194" fmla="*/ 520701 h 1905001"/>
              <a:gd name="connsiteX11-2195" fmla="*/ 76200 w 2235200"/>
              <a:gd name="connsiteY11-2196" fmla="*/ 0 h 1905001"/>
              <a:gd name="connsiteX0-2197" fmla="*/ 38100 w 2235200"/>
              <a:gd name="connsiteY0-2198" fmla="*/ 1549401 h 1905001"/>
              <a:gd name="connsiteX1-2199" fmla="*/ 2235200 w 2235200"/>
              <a:gd name="connsiteY1-2200" fmla="*/ 1549401 h 1905001"/>
              <a:gd name="connsiteX2-2201" fmla="*/ 38100 w 2235200"/>
              <a:gd name="connsiteY2-2202" fmla="*/ 1549401 h 1905001"/>
              <a:gd name="connsiteX3-2203" fmla="*/ 1981200 w 2235200"/>
              <a:gd name="connsiteY3-2204" fmla="*/ 1905001 h 1905001"/>
              <a:gd name="connsiteX4-2205" fmla="*/ 1981200 w 2235200"/>
              <a:gd name="connsiteY4-2206" fmla="*/ 1193801 h 1905001"/>
              <a:gd name="connsiteX5-2207" fmla="*/ 1981200 w 2235200"/>
              <a:gd name="connsiteY5-2208" fmla="*/ 1905001 h 1905001"/>
              <a:gd name="connsiteX6-2209" fmla="*/ 0 w 2235200"/>
              <a:gd name="connsiteY6-2210" fmla="*/ 330201 h 1905001"/>
              <a:gd name="connsiteX7-2211" fmla="*/ 2222500 w 2235200"/>
              <a:gd name="connsiteY7-2212" fmla="*/ 330201 h 1905001"/>
              <a:gd name="connsiteX8-2213" fmla="*/ 0 w 2235200"/>
              <a:gd name="connsiteY8-2214" fmla="*/ 330201 h 1905001"/>
              <a:gd name="connsiteX9-2215" fmla="*/ 76200 w 2235200"/>
              <a:gd name="connsiteY9-2216" fmla="*/ 0 h 1905001"/>
              <a:gd name="connsiteX10-2217" fmla="*/ 76200 w 2235200"/>
              <a:gd name="connsiteY10-2218" fmla="*/ 520701 h 1905001"/>
              <a:gd name="connsiteX11-2219" fmla="*/ 76200 w 2235200"/>
              <a:gd name="connsiteY11-2220" fmla="*/ 0 h 1905001"/>
              <a:gd name="connsiteX0-2221" fmla="*/ 38100 w 2235200"/>
              <a:gd name="connsiteY0-2222" fmla="*/ 1549401 h 1905001"/>
              <a:gd name="connsiteX1-2223" fmla="*/ 2235200 w 2235200"/>
              <a:gd name="connsiteY1-2224" fmla="*/ 1549401 h 1905001"/>
              <a:gd name="connsiteX2-2225" fmla="*/ 38100 w 2235200"/>
              <a:gd name="connsiteY2-2226" fmla="*/ 1549401 h 1905001"/>
              <a:gd name="connsiteX3-2227" fmla="*/ 1981200 w 2235200"/>
              <a:gd name="connsiteY3-2228" fmla="*/ 1905001 h 1905001"/>
              <a:gd name="connsiteX4-2229" fmla="*/ 1981200 w 2235200"/>
              <a:gd name="connsiteY4-2230" fmla="*/ 1193801 h 1905001"/>
              <a:gd name="connsiteX5-2231" fmla="*/ 1981200 w 2235200"/>
              <a:gd name="connsiteY5-2232" fmla="*/ 1905001 h 1905001"/>
              <a:gd name="connsiteX6-2233" fmla="*/ 0 w 2235200"/>
              <a:gd name="connsiteY6-2234" fmla="*/ 330201 h 1905001"/>
              <a:gd name="connsiteX7-2235" fmla="*/ 2222500 w 2235200"/>
              <a:gd name="connsiteY7-2236" fmla="*/ 330201 h 1905001"/>
              <a:gd name="connsiteX8-2237" fmla="*/ 0 w 2235200"/>
              <a:gd name="connsiteY8-2238" fmla="*/ 330201 h 1905001"/>
              <a:gd name="connsiteX9-2239" fmla="*/ 76200 w 2235200"/>
              <a:gd name="connsiteY9-2240" fmla="*/ 1 h 1905001"/>
              <a:gd name="connsiteX10-2241" fmla="*/ 76200 w 2235200"/>
              <a:gd name="connsiteY10-2242" fmla="*/ 520701 h 1905001"/>
              <a:gd name="connsiteX11-2243" fmla="*/ 76200 w 2235200"/>
              <a:gd name="connsiteY11-2244" fmla="*/ 0 h 1905001"/>
              <a:gd name="connsiteX0-2245" fmla="*/ 38100 w 2235200"/>
              <a:gd name="connsiteY0-2246" fmla="*/ 1549401 h 1905001"/>
              <a:gd name="connsiteX1-2247" fmla="*/ 2235200 w 2235200"/>
              <a:gd name="connsiteY1-2248" fmla="*/ 1549401 h 1905001"/>
              <a:gd name="connsiteX2-2249" fmla="*/ 38100 w 2235200"/>
              <a:gd name="connsiteY2-2250" fmla="*/ 1549401 h 1905001"/>
              <a:gd name="connsiteX3-2251" fmla="*/ 1981200 w 2235200"/>
              <a:gd name="connsiteY3-2252" fmla="*/ 1905001 h 1905001"/>
              <a:gd name="connsiteX4-2253" fmla="*/ 1981200 w 2235200"/>
              <a:gd name="connsiteY4-2254" fmla="*/ 1193801 h 1905001"/>
              <a:gd name="connsiteX5-2255" fmla="*/ 1981200 w 2235200"/>
              <a:gd name="connsiteY5-2256" fmla="*/ 1905001 h 1905001"/>
              <a:gd name="connsiteX6-2257" fmla="*/ 0 w 2235200"/>
              <a:gd name="connsiteY6-2258" fmla="*/ 330201 h 1905001"/>
              <a:gd name="connsiteX7-2259" fmla="*/ 2222500 w 2235200"/>
              <a:gd name="connsiteY7-2260" fmla="*/ 330201 h 1905001"/>
              <a:gd name="connsiteX8-2261" fmla="*/ 0 w 2235200"/>
              <a:gd name="connsiteY8-2262" fmla="*/ 330201 h 1905001"/>
              <a:gd name="connsiteX9-2263" fmla="*/ 76200 w 2235200"/>
              <a:gd name="connsiteY9-2264" fmla="*/ 1 h 1905001"/>
              <a:gd name="connsiteX10-2265" fmla="*/ 76200 w 2235200"/>
              <a:gd name="connsiteY10-2266" fmla="*/ 520701 h 1905001"/>
              <a:gd name="connsiteX11-2267" fmla="*/ 76200 w 2235200"/>
              <a:gd name="connsiteY11-2268" fmla="*/ 0 h 1905001"/>
              <a:gd name="connsiteX0-2269" fmla="*/ 38100 w 2235200"/>
              <a:gd name="connsiteY0-2270" fmla="*/ 1549400 h 1905000"/>
              <a:gd name="connsiteX1-2271" fmla="*/ 2235200 w 2235200"/>
              <a:gd name="connsiteY1-2272" fmla="*/ 1549400 h 1905000"/>
              <a:gd name="connsiteX2-2273" fmla="*/ 38100 w 2235200"/>
              <a:gd name="connsiteY2-2274" fmla="*/ 1549400 h 1905000"/>
              <a:gd name="connsiteX3-2275" fmla="*/ 1981200 w 2235200"/>
              <a:gd name="connsiteY3-2276" fmla="*/ 1905000 h 1905000"/>
              <a:gd name="connsiteX4-2277" fmla="*/ 1981200 w 2235200"/>
              <a:gd name="connsiteY4-2278" fmla="*/ 1193800 h 1905000"/>
              <a:gd name="connsiteX5-2279" fmla="*/ 1981200 w 2235200"/>
              <a:gd name="connsiteY5-2280" fmla="*/ 1905000 h 1905000"/>
              <a:gd name="connsiteX6-2281" fmla="*/ 0 w 2235200"/>
              <a:gd name="connsiteY6-2282" fmla="*/ 330200 h 1905000"/>
              <a:gd name="connsiteX7-2283" fmla="*/ 2222500 w 2235200"/>
              <a:gd name="connsiteY7-2284" fmla="*/ 330200 h 1905000"/>
              <a:gd name="connsiteX8-2285" fmla="*/ 0 w 2235200"/>
              <a:gd name="connsiteY8-2286" fmla="*/ 330200 h 1905000"/>
              <a:gd name="connsiteX9-2287" fmla="*/ 76200 w 2235200"/>
              <a:gd name="connsiteY9-2288" fmla="*/ 0 h 1905000"/>
              <a:gd name="connsiteX10-2289" fmla="*/ 76200 w 2235200"/>
              <a:gd name="connsiteY10-2290" fmla="*/ 520700 h 1905000"/>
              <a:gd name="connsiteX11-2291" fmla="*/ 76200 w 2235200"/>
              <a:gd name="connsiteY11-2292" fmla="*/ 0 h 1905000"/>
              <a:gd name="connsiteX0-2293" fmla="*/ 38100 w 2235200"/>
              <a:gd name="connsiteY0-2294" fmla="*/ 1298575 h 1654175"/>
              <a:gd name="connsiteX1-2295" fmla="*/ 2235200 w 2235200"/>
              <a:gd name="connsiteY1-2296" fmla="*/ 1298575 h 1654175"/>
              <a:gd name="connsiteX2-2297" fmla="*/ 38100 w 2235200"/>
              <a:gd name="connsiteY2-2298" fmla="*/ 1298575 h 1654175"/>
              <a:gd name="connsiteX3-2299" fmla="*/ 1981200 w 2235200"/>
              <a:gd name="connsiteY3-2300" fmla="*/ 1654175 h 1654175"/>
              <a:gd name="connsiteX4-2301" fmla="*/ 1981200 w 2235200"/>
              <a:gd name="connsiteY4-2302" fmla="*/ 942975 h 1654175"/>
              <a:gd name="connsiteX5-2303" fmla="*/ 1981200 w 2235200"/>
              <a:gd name="connsiteY5-2304" fmla="*/ 1654175 h 1654175"/>
              <a:gd name="connsiteX6-2305" fmla="*/ 0 w 2235200"/>
              <a:gd name="connsiteY6-2306" fmla="*/ 79375 h 1654175"/>
              <a:gd name="connsiteX7-2307" fmla="*/ 2222500 w 2235200"/>
              <a:gd name="connsiteY7-2308" fmla="*/ 79375 h 1654175"/>
              <a:gd name="connsiteX8-2309" fmla="*/ 0 w 2235200"/>
              <a:gd name="connsiteY8-2310" fmla="*/ 79375 h 1654175"/>
              <a:gd name="connsiteX9-2311" fmla="*/ 76200 w 2235200"/>
              <a:gd name="connsiteY9-2312" fmla="*/ 0 h 1654175"/>
              <a:gd name="connsiteX10-2313" fmla="*/ 76200 w 2235200"/>
              <a:gd name="connsiteY10-2314" fmla="*/ 269875 h 1654175"/>
              <a:gd name="connsiteX11-2315" fmla="*/ 76200 w 2235200"/>
              <a:gd name="connsiteY11-2316" fmla="*/ 0 h 1654175"/>
              <a:gd name="connsiteX0-2317" fmla="*/ 38100 w 2235200"/>
              <a:gd name="connsiteY0-2318" fmla="*/ 1298575 h 1368425"/>
              <a:gd name="connsiteX1-2319" fmla="*/ 2235200 w 2235200"/>
              <a:gd name="connsiteY1-2320" fmla="*/ 1298575 h 1368425"/>
              <a:gd name="connsiteX2-2321" fmla="*/ 38100 w 2235200"/>
              <a:gd name="connsiteY2-2322" fmla="*/ 1298575 h 1368425"/>
              <a:gd name="connsiteX3-2323" fmla="*/ 2206625 w 2235200"/>
              <a:gd name="connsiteY3-2324" fmla="*/ 1368425 h 1368425"/>
              <a:gd name="connsiteX4-2325" fmla="*/ 1981200 w 2235200"/>
              <a:gd name="connsiteY4-2326" fmla="*/ 942975 h 1368425"/>
              <a:gd name="connsiteX5-2327" fmla="*/ 2206625 w 2235200"/>
              <a:gd name="connsiteY5-2328" fmla="*/ 1368425 h 1368425"/>
              <a:gd name="connsiteX6-2329" fmla="*/ 0 w 2235200"/>
              <a:gd name="connsiteY6-2330" fmla="*/ 79375 h 1368425"/>
              <a:gd name="connsiteX7-2331" fmla="*/ 2222500 w 2235200"/>
              <a:gd name="connsiteY7-2332" fmla="*/ 79375 h 1368425"/>
              <a:gd name="connsiteX8-2333" fmla="*/ 0 w 2235200"/>
              <a:gd name="connsiteY8-2334" fmla="*/ 79375 h 1368425"/>
              <a:gd name="connsiteX9-2335" fmla="*/ 76200 w 2235200"/>
              <a:gd name="connsiteY9-2336" fmla="*/ 0 h 1368425"/>
              <a:gd name="connsiteX10-2337" fmla="*/ 76200 w 2235200"/>
              <a:gd name="connsiteY10-2338" fmla="*/ 269875 h 1368425"/>
              <a:gd name="connsiteX11-2339" fmla="*/ 76200 w 2235200"/>
              <a:gd name="connsiteY11-2340" fmla="*/ 0 h 1368425"/>
              <a:gd name="connsiteX0-2341" fmla="*/ 38100 w 2235200"/>
              <a:gd name="connsiteY0-2342" fmla="*/ 1298575 h 1654174"/>
              <a:gd name="connsiteX1-2343" fmla="*/ 2235200 w 2235200"/>
              <a:gd name="connsiteY1-2344" fmla="*/ 1298575 h 1654174"/>
              <a:gd name="connsiteX2-2345" fmla="*/ 38100 w 2235200"/>
              <a:gd name="connsiteY2-2346" fmla="*/ 1298575 h 1654174"/>
              <a:gd name="connsiteX3-2347" fmla="*/ 2209800 w 2235200"/>
              <a:gd name="connsiteY3-2348" fmla="*/ 1654174 h 1654174"/>
              <a:gd name="connsiteX4-2349" fmla="*/ 1981200 w 2235200"/>
              <a:gd name="connsiteY4-2350" fmla="*/ 942975 h 1654174"/>
              <a:gd name="connsiteX5-2351" fmla="*/ 2206625 w 2235200"/>
              <a:gd name="connsiteY5-2352" fmla="*/ 1368425 h 1654174"/>
              <a:gd name="connsiteX6-2353" fmla="*/ 0 w 2235200"/>
              <a:gd name="connsiteY6-2354" fmla="*/ 79375 h 1654174"/>
              <a:gd name="connsiteX7-2355" fmla="*/ 2222500 w 2235200"/>
              <a:gd name="connsiteY7-2356" fmla="*/ 79375 h 1654174"/>
              <a:gd name="connsiteX8-2357" fmla="*/ 0 w 2235200"/>
              <a:gd name="connsiteY8-2358" fmla="*/ 79375 h 1654174"/>
              <a:gd name="connsiteX9-2359" fmla="*/ 76200 w 2235200"/>
              <a:gd name="connsiteY9-2360" fmla="*/ 0 h 1654174"/>
              <a:gd name="connsiteX10-2361" fmla="*/ 76200 w 2235200"/>
              <a:gd name="connsiteY10-2362" fmla="*/ 269875 h 1654174"/>
              <a:gd name="connsiteX11-2363" fmla="*/ 76200 w 2235200"/>
              <a:gd name="connsiteY11-2364" fmla="*/ 0 h 1654174"/>
              <a:gd name="connsiteX0-2365" fmla="*/ 38100 w 2235200"/>
              <a:gd name="connsiteY0-2366" fmla="*/ 1298575 h 1654174"/>
              <a:gd name="connsiteX1-2367" fmla="*/ 2235200 w 2235200"/>
              <a:gd name="connsiteY1-2368" fmla="*/ 1298575 h 1654174"/>
              <a:gd name="connsiteX2-2369" fmla="*/ 38100 w 2235200"/>
              <a:gd name="connsiteY2-2370" fmla="*/ 1298575 h 1654174"/>
              <a:gd name="connsiteX3-2371" fmla="*/ 2209800 w 2235200"/>
              <a:gd name="connsiteY3-2372" fmla="*/ 1654174 h 1654174"/>
              <a:gd name="connsiteX4-2373" fmla="*/ 1981200 w 2235200"/>
              <a:gd name="connsiteY4-2374" fmla="*/ 942975 h 1654174"/>
              <a:gd name="connsiteX5-2375" fmla="*/ 2209800 w 2235200"/>
              <a:gd name="connsiteY5-2376" fmla="*/ 1654173 h 1654174"/>
              <a:gd name="connsiteX6-2377" fmla="*/ 0 w 2235200"/>
              <a:gd name="connsiteY6-2378" fmla="*/ 79375 h 1654174"/>
              <a:gd name="connsiteX7-2379" fmla="*/ 2222500 w 2235200"/>
              <a:gd name="connsiteY7-2380" fmla="*/ 79375 h 1654174"/>
              <a:gd name="connsiteX8-2381" fmla="*/ 0 w 2235200"/>
              <a:gd name="connsiteY8-2382" fmla="*/ 79375 h 1654174"/>
              <a:gd name="connsiteX9-2383" fmla="*/ 76200 w 2235200"/>
              <a:gd name="connsiteY9-2384" fmla="*/ 0 h 1654174"/>
              <a:gd name="connsiteX10-2385" fmla="*/ 76200 w 2235200"/>
              <a:gd name="connsiteY10-2386" fmla="*/ 269875 h 1654174"/>
              <a:gd name="connsiteX11-2387" fmla="*/ 76200 w 2235200"/>
              <a:gd name="connsiteY11-2388" fmla="*/ 0 h 1654174"/>
              <a:gd name="connsiteX0-2389" fmla="*/ 38100 w 2235200"/>
              <a:gd name="connsiteY0-2390" fmla="*/ 1298575 h 1654174"/>
              <a:gd name="connsiteX1-2391" fmla="*/ 2235200 w 2235200"/>
              <a:gd name="connsiteY1-2392" fmla="*/ 1298575 h 1654174"/>
              <a:gd name="connsiteX2-2393" fmla="*/ 38100 w 2235200"/>
              <a:gd name="connsiteY2-2394" fmla="*/ 1298575 h 1654174"/>
              <a:gd name="connsiteX3-2395" fmla="*/ 2209800 w 2235200"/>
              <a:gd name="connsiteY3-2396" fmla="*/ 1654174 h 1654174"/>
              <a:gd name="connsiteX4-2397" fmla="*/ 1981200 w 2235200"/>
              <a:gd name="connsiteY4-2398" fmla="*/ 942975 h 1654174"/>
              <a:gd name="connsiteX5-2399" fmla="*/ 2209800 w 2235200"/>
              <a:gd name="connsiteY5-2400" fmla="*/ 1654173 h 1654174"/>
              <a:gd name="connsiteX6-2401" fmla="*/ 0 w 2235200"/>
              <a:gd name="connsiteY6-2402" fmla="*/ 79375 h 1654174"/>
              <a:gd name="connsiteX7-2403" fmla="*/ 2222500 w 2235200"/>
              <a:gd name="connsiteY7-2404" fmla="*/ 79375 h 1654174"/>
              <a:gd name="connsiteX8-2405" fmla="*/ 0 w 2235200"/>
              <a:gd name="connsiteY8-2406" fmla="*/ 79375 h 1654174"/>
              <a:gd name="connsiteX9-2407" fmla="*/ 76200 w 2235200"/>
              <a:gd name="connsiteY9-2408" fmla="*/ 3173 h 1654174"/>
              <a:gd name="connsiteX10-2409" fmla="*/ 76200 w 2235200"/>
              <a:gd name="connsiteY10-2410" fmla="*/ 269875 h 1654174"/>
              <a:gd name="connsiteX11-2411" fmla="*/ 76200 w 2235200"/>
              <a:gd name="connsiteY11-2412" fmla="*/ 0 h 1654174"/>
              <a:gd name="connsiteX0-2413" fmla="*/ 38100 w 2235200"/>
              <a:gd name="connsiteY0-2414" fmla="*/ 1295402 h 1651001"/>
              <a:gd name="connsiteX1-2415" fmla="*/ 2235200 w 2235200"/>
              <a:gd name="connsiteY1-2416" fmla="*/ 1295402 h 1651001"/>
              <a:gd name="connsiteX2-2417" fmla="*/ 38100 w 2235200"/>
              <a:gd name="connsiteY2-2418" fmla="*/ 1295402 h 1651001"/>
              <a:gd name="connsiteX3-2419" fmla="*/ 2209800 w 2235200"/>
              <a:gd name="connsiteY3-2420" fmla="*/ 1651001 h 1651001"/>
              <a:gd name="connsiteX4-2421" fmla="*/ 1981200 w 2235200"/>
              <a:gd name="connsiteY4-2422" fmla="*/ 939802 h 1651001"/>
              <a:gd name="connsiteX5-2423" fmla="*/ 2209800 w 2235200"/>
              <a:gd name="connsiteY5-2424" fmla="*/ 1651000 h 1651001"/>
              <a:gd name="connsiteX6-2425" fmla="*/ 0 w 2235200"/>
              <a:gd name="connsiteY6-2426" fmla="*/ 76202 h 1651001"/>
              <a:gd name="connsiteX7-2427" fmla="*/ 2222500 w 2235200"/>
              <a:gd name="connsiteY7-2428" fmla="*/ 76202 h 1651001"/>
              <a:gd name="connsiteX8-2429" fmla="*/ 0 w 2235200"/>
              <a:gd name="connsiteY8-2430" fmla="*/ 76202 h 1651001"/>
              <a:gd name="connsiteX9-2431" fmla="*/ 76200 w 2235200"/>
              <a:gd name="connsiteY9-2432" fmla="*/ 0 h 1651001"/>
              <a:gd name="connsiteX10-2433" fmla="*/ 76200 w 2235200"/>
              <a:gd name="connsiteY10-2434" fmla="*/ 266702 h 1651001"/>
              <a:gd name="connsiteX11-2435" fmla="*/ 76200 w 2235200"/>
              <a:gd name="connsiteY11-2436" fmla="*/ 0 h 1651001"/>
              <a:gd name="connsiteX0-2437" fmla="*/ 38100 w 2235200"/>
              <a:gd name="connsiteY0-2438" fmla="*/ 1295402 h 1651000"/>
              <a:gd name="connsiteX1-2439" fmla="*/ 2235200 w 2235200"/>
              <a:gd name="connsiteY1-2440" fmla="*/ 1295402 h 1651000"/>
              <a:gd name="connsiteX2-2441" fmla="*/ 38100 w 2235200"/>
              <a:gd name="connsiteY2-2442" fmla="*/ 1295402 h 1651000"/>
              <a:gd name="connsiteX3-2443" fmla="*/ 2200275 w 2235200"/>
              <a:gd name="connsiteY3-2444" fmla="*/ 1352551 h 1651000"/>
              <a:gd name="connsiteX4-2445" fmla="*/ 1981200 w 2235200"/>
              <a:gd name="connsiteY4-2446" fmla="*/ 939802 h 1651000"/>
              <a:gd name="connsiteX5-2447" fmla="*/ 2209800 w 2235200"/>
              <a:gd name="connsiteY5-2448" fmla="*/ 1651000 h 1651000"/>
              <a:gd name="connsiteX6-2449" fmla="*/ 2200275 w 2235200"/>
              <a:gd name="connsiteY6-2450" fmla="*/ 1352551 h 1651000"/>
              <a:gd name="connsiteX7-2451" fmla="*/ 0 w 2235200"/>
              <a:gd name="connsiteY7-2452" fmla="*/ 76202 h 1651000"/>
              <a:gd name="connsiteX8-2453" fmla="*/ 2222500 w 2235200"/>
              <a:gd name="connsiteY8-2454" fmla="*/ 76202 h 1651000"/>
              <a:gd name="connsiteX9-2455" fmla="*/ 0 w 2235200"/>
              <a:gd name="connsiteY9-2456" fmla="*/ 76202 h 1651000"/>
              <a:gd name="connsiteX10-2457" fmla="*/ 76200 w 2235200"/>
              <a:gd name="connsiteY10-2458" fmla="*/ 0 h 1651000"/>
              <a:gd name="connsiteX11-2459" fmla="*/ 76200 w 2235200"/>
              <a:gd name="connsiteY11-2460" fmla="*/ 266702 h 1651000"/>
              <a:gd name="connsiteX12-2461" fmla="*/ 76200 w 2235200"/>
              <a:gd name="connsiteY12-2462" fmla="*/ 0 h 1651000"/>
              <a:gd name="connsiteX0-2463" fmla="*/ 38100 w 2235200"/>
              <a:gd name="connsiteY0-2464" fmla="*/ 1295402 h 1651000"/>
              <a:gd name="connsiteX1-2465" fmla="*/ 2235200 w 2235200"/>
              <a:gd name="connsiteY1-2466" fmla="*/ 1295402 h 1651000"/>
              <a:gd name="connsiteX2-2467" fmla="*/ 38100 w 2235200"/>
              <a:gd name="connsiteY2-2468" fmla="*/ 1295402 h 1651000"/>
              <a:gd name="connsiteX3-2469" fmla="*/ 2209800 w 2235200"/>
              <a:gd name="connsiteY3-2470" fmla="*/ 1651000 h 1651000"/>
              <a:gd name="connsiteX4-2471" fmla="*/ 1981200 w 2235200"/>
              <a:gd name="connsiteY4-2472" fmla="*/ 939802 h 1651000"/>
              <a:gd name="connsiteX5-2473" fmla="*/ 2209800 w 2235200"/>
              <a:gd name="connsiteY5-2474" fmla="*/ 1651000 h 1651000"/>
              <a:gd name="connsiteX6-2475" fmla="*/ 0 w 2235200"/>
              <a:gd name="connsiteY6-2476" fmla="*/ 76202 h 1651000"/>
              <a:gd name="connsiteX7-2477" fmla="*/ 2222500 w 2235200"/>
              <a:gd name="connsiteY7-2478" fmla="*/ 76202 h 1651000"/>
              <a:gd name="connsiteX8-2479" fmla="*/ 0 w 2235200"/>
              <a:gd name="connsiteY8-2480" fmla="*/ 76202 h 1651000"/>
              <a:gd name="connsiteX9-2481" fmla="*/ 76200 w 2235200"/>
              <a:gd name="connsiteY9-2482" fmla="*/ 0 h 1651000"/>
              <a:gd name="connsiteX10-2483" fmla="*/ 76200 w 2235200"/>
              <a:gd name="connsiteY10-2484" fmla="*/ 266702 h 1651000"/>
              <a:gd name="connsiteX11-2485" fmla="*/ 76200 w 2235200"/>
              <a:gd name="connsiteY11-2486" fmla="*/ 0 h 1651000"/>
              <a:gd name="connsiteX0-2487" fmla="*/ 38100 w 2235200"/>
              <a:gd name="connsiteY0-2488" fmla="*/ 1295402 h 1416050"/>
              <a:gd name="connsiteX1-2489" fmla="*/ 2235200 w 2235200"/>
              <a:gd name="connsiteY1-2490" fmla="*/ 1295402 h 1416050"/>
              <a:gd name="connsiteX2-2491" fmla="*/ 38100 w 2235200"/>
              <a:gd name="connsiteY2-2492" fmla="*/ 1295402 h 1416050"/>
              <a:gd name="connsiteX3-2493" fmla="*/ 2206625 w 2235200"/>
              <a:gd name="connsiteY3-2494" fmla="*/ 1416050 h 1416050"/>
              <a:gd name="connsiteX4-2495" fmla="*/ 1981200 w 2235200"/>
              <a:gd name="connsiteY4-2496" fmla="*/ 939802 h 1416050"/>
              <a:gd name="connsiteX5-2497" fmla="*/ 2206625 w 2235200"/>
              <a:gd name="connsiteY5-2498" fmla="*/ 1416050 h 1416050"/>
              <a:gd name="connsiteX6-2499" fmla="*/ 0 w 2235200"/>
              <a:gd name="connsiteY6-2500" fmla="*/ 76202 h 1416050"/>
              <a:gd name="connsiteX7-2501" fmla="*/ 2222500 w 2235200"/>
              <a:gd name="connsiteY7-2502" fmla="*/ 76202 h 1416050"/>
              <a:gd name="connsiteX8-2503" fmla="*/ 0 w 2235200"/>
              <a:gd name="connsiteY8-2504" fmla="*/ 76202 h 1416050"/>
              <a:gd name="connsiteX9-2505" fmla="*/ 76200 w 2235200"/>
              <a:gd name="connsiteY9-2506" fmla="*/ 0 h 1416050"/>
              <a:gd name="connsiteX10-2507" fmla="*/ 76200 w 2235200"/>
              <a:gd name="connsiteY10-2508" fmla="*/ 266702 h 1416050"/>
              <a:gd name="connsiteX11-2509" fmla="*/ 76200 w 2235200"/>
              <a:gd name="connsiteY11-2510" fmla="*/ 0 h 1416050"/>
              <a:gd name="connsiteX0-2511" fmla="*/ 38100 w 2235200"/>
              <a:gd name="connsiteY0-2512" fmla="*/ 1295402 h 1416050"/>
              <a:gd name="connsiteX1-2513" fmla="*/ 2235200 w 2235200"/>
              <a:gd name="connsiteY1-2514" fmla="*/ 1295402 h 1416050"/>
              <a:gd name="connsiteX2-2515" fmla="*/ 38100 w 2235200"/>
              <a:gd name="connsiteY2-2516" fmla="*/ 1295402 h 1416050"/>
              <a:gd name="connsiteX3-2517" fmla="*/ 2206625 w 2235200"/>
              <a:gd name="connsiteY3-2518" fmla="*/ 1416050 h 1416050"/>
              <a:gd name="connsiteX4-2519" fmla="*/ 2209800 w 2235200"/>
              <a:gd name="connsiteY4-2520" fmla="*/ 1111252 h 1416050"/>
              <a:gd name="connsiteX5-2521" fmla="*/ 2206625 w 2235200"/>
              <a:gd name="connsiteY5-2522" fmla="*/ 1416050 h 1416050"/>
              <a:gd name="connsiteX6-2523" fmla="*/ 0 w 2235200"/>
              <a:gd name="connsiteY6-2524" fmla="*/ 76202 h 1416050"/>
              <a:gd name="connsiteX7-2525" fmla="*/ 2222500 w 2235200"/>
              <a:gd name="connsiteY7-2526" fmla="*/ 76202 h 1416050"/>
              <a:gd name="connsiteX8-2527" fmla="*/ 0 w 2235200"/>
              <a:gd name="connsiteY8-2528" fmla="*/ 76202 h 1416050"/>
              <a:gd name="connsiteX9-2529" fmla="*/ 76200 w 2235200"/>
              <a:gd name="connsiteY9-2530" fmla="*/ 0 h 1416050"/>
              <a:gd name="connsiteX10-2531" fmla="*/ 76200 w 2235200"/>
              <a:gd name="connsiteY10-2532" fmla="*/ 266702 h 1416050"/>
              <a:gd name="connsiteX11-2533" fmla="*/ 76200 w 2235200"/>
              <a:gd name="connsiteY11-2534" fmla="*/ 0 h 1416050"/>
              <a:gd name="connsiteX0-2535" fmla="*/ 38100 w 2235200"/>
              <a:gd name="connsiteY0-2536" fmla="*/ 1295402 h 1365250"/>
              <a:gd name="connsiteX1-2537" fmla="*/ 2235200 w 2235200"/>
              <a:gd name="connsiteY1-2538" fmla="*/ 1295402 h 1365250"/>
              <a:gd name="connsiteX2-2539" fmla="*/ 38100 w 2235200"/>
              <a:gd name="connsiteY2-2540" fmla="*/ 1295402 h 1365250"/>
              <a:gd name="connsiteX3-2541" fmla="*/ 2168525 w 2235200"/>
              <a:gd name="connsiteY3-2542" fmla="*/ 1365250 h 1365250"/>
              <a:gd name="connsiteX4-2543" fmla="*/ 2209800 w 2235200"/>
              <a:gd name="connsiteY4-2544" fmla="*/ 1111252 h 1365250"/>
              <a:gd name="connsiteX5-2545" fmla="*/ 2168525 w 2235200"/>
              <a:gd name="connsiteY5-2546" fmla="*/ 1365250 h 1365250"/>
              <a:gd name="connsiteX6-2547" fmla="*/ 0 w 2235200"/>
              <a:gd name="connsiteY6-2548" fmla="*/ 76202 h 1365250"/>
              <a:gd name="connsiteX7-2549" fmla="*/ 2222500 w 2235200"/>
              <a:gd name="connsiteY7-2550" fmla="*/ 76202 h 1365250"/>
              <a:gd name="connsiteX8-2551" fmla="*/ 0 w 2235200"/>
              <a:gd name="connsiteY8-2552" fmla="*/ 76202 h 1365250"/>
              <a:gd name="connsiteX9-2553" fmla="*/ 76200 w 2235200"/>
              <a:gd name="connsiteY9-2554" fmla="*/ 0 h 1365250"/>
              <a:gd name="connsiteX10-2555" fmla="*/ 76200 w 2235200"/>
              <a:gd name="connsiteY10-2556" fmla="*/ 266702 h 1365250"/>
              <a:gd name="connsiteX11-2557" fmla="*/ 76200 w 2235200"/>
              <a:gd name="connsiteY11-2558" fmla="*/ 0 h 1365250"/>
              <a:gd name="connsiteX0-2559" fmla="*/ 38100 w 2235200"/>
              <a:gd name="connsiteY0-2560" fmla="*/ 1295400 h 1365250"/>
              <a:gd name="connsiteX1-2561" fmla="*/ 2235200 w 2235200"/>
              <a:gd name="connsiteY1-2562" fmla="*/ 1295402 h 1365250"/>
              <a:gd name="connsiteX2-2563" fmla="*/ 38100 w 2235200"/>
              <a:gd name="connsiteY2-2564" fmla="*/ 1295402 h 1365250"/>
              <a:gd name="connsiteX3-2565" fmla="*/ 2168525 w 2235200"/>
              <a:gd name="connsiteY3-2566" fmla="*/ 1365250 h 1365250"/>
              <a:gd name="connsiteX4-2567" fmla="*/ 2209800 w 2235200"/>
              <a:gd name="connsiteY4-2568" fmla="*/ 1111252 h 1365250"/>
              <a:gd name="connsiteX5-2569" fmla="*/ 2168525 w 2235200"/>
              <a:gd name="connsiteY5-2570" fmla="*/ 1365250 h 1365250"/>
              <a:gd name="connsiteX6-2571" fmla="*/ 0 w 2235200"/>
              <a:gd name="connsiteY6-2572" fmla="*/ 76202 h 1365250"/>
              <a:gd name="connsiteX7-2573" fmla="*/ 2222500 w 2235200"/>
              <a:gd name="connsiteY7-2574" fmla="*/ 76202 h 1365250"/>
              <a:gd name="connsiteX8-2575" fmla="*/ 0 w 2235200"/>
              <a:gd name="connsiteY8-2576" fmla="*/ 76202 h 1365250"/>
              <a:gd name="connsiteX9-2577" fmla="*/ 76200 w 2235200"/>
              <a:gd name="connsiteY9-2578" fmla="*/ 0 h 1365250"/>
              <a:gd name="connsiteX10-2579" fmla="*/ 76200 w 2235200"/>
              <a:gd name="connsiteY10-2580" fmla="*/ 266702 h 1365250"/>
              <a:gd name="connsiteX11-2581" fmla="*/ 76200 w 2235200"/>
              <a:gd name="connsiteY11-2582" fmla="*/ 0 h 1365250"/>
              <a:gd name="connsiteX0-2583" fmla="*/ 38100 w 2235200"/>
              <a:gd name="connsiteY0-2584" fmla="*/ 1295400 h 1365250"/>
              <a:gd name="connsiteX1-2585" fmla="*/ 2235200 w 2235200"/>
              <a:gd name="connsiteY1-2586" fmla="*/ 1295400 h 1365250"/>
              <a:gd name="connsiteX2-2587" fmla="*/ 38100 w 2235200"/>
              <a:gd name="connsiteY2-2588" fmla="*/ 1295402 h 1365250"/>
              <a:gd name="connsiteX3-2589" fmla="*/ 2168525 w 2235200"/>
              <a:gd name="connsiteY3-2590" fmla="*/ 1365250 h 1365250"/>
              <a:gd name="connsiteX4-2591" fmla="*/ 2209800 w 2235200"/>
              <a:gd name="connsiteY4-2592" fmla="*/ 1111252 h 1365250"/>
              <a:gd name="connsiteX5-2593" fmla="*/ 2168525 w 2235200"/>
              <a:gd name="connsiteY5-2594" fmla="*/ 1365250 h 1365250"/>
              <a:gd name="connsiteX6-2595" fmla="*/ 0 w 2235200"/>
              <a:gd name="connsiteY6-2596" fmla="*/ 76202 h 1365250"/>
              <a:gd name="connsiteX7-2597" fmla="*/ 2222500 w 2235200"/>
              <a:gd name="connsiteY7-2598" fmla="*/ 76202 h 1365250"/>
              <a:gd name="connsiteX8-2599" fmla="*/ 0 w 2235200"/>
              <a:gd name="connsiteY8-2600" fmla="*/ 76202 h 1365250"/>
              <a:gd name="connsiteX9-2601" fmla="*/ 76200 w 2235200"/>
              <a:gd name="connsiteY9-2602" fmla="*/ 0 h 1365250"/>
              <a:gd name="connsiteX10-2603" fmla="*/ 76200 w 2235200"/>
              <a:gd name="connsiteY10-2604" fmla="*/ 266702 h 1365250"/>
              <a:gd name="connsiteX11-2605" fmla="*/ 76200 w 2235200"/>
              <a:gd name="connsiteY11-2606" fmla="*/ 0 h 1365250"/>
              <a:gd name="connsiteX0-2607" fmla="*/ 38100 w 2235200"/>
              <a:gd name="connsiteY0-2608" fmla="*/ 1295400 h 1365250"/>
              <a:gd name="connsiteX1-2609" fmla="*/ 2235200 w 2235200"/>
              <a:gd name="connsiteY1-2610" fmla="*/ 1295400 h 1365250"/>
              <a:gd name="connsiteX2-2611" fmla="*/ 38100 w 2235200"/>
              <a:gd name="connsiteY2-2612" fmla="*/ 1295400 h 1365250"/>
              <a:gd name="connsiteX3-2613" fmla="*/ 2168525 w 2235200"/>
              <a:gd name="connsiteY3-2614" fmla="*/ 1365250 h 1365250"/>
              <a:gd name="connsiteX4-2615" fmla="*/ 2209800 w 2235200"/>
              <a:gd name="connsiteY4-2616" fmla="*/ 1111252 h 1365250"/>
              <a:gd name="connsiteX5-2617" fmla="*/ 2168525 w 2235200"/>
              <a:gd name="connsiteY5-2618" fmla="*/ 1365250 h 1365250"/>
              <a:gd name="connsiteX6-2619" fmla="*/ 0 w 2235200"/>
              <a:gd name="connsiteY6-2620" fmla="*/ 76202 h 1365250"/>
              <a:gd name="connsiteX7-2621" fmla="*/ 2222500 w 2235200"/>
              <a:gd name="connsiteY7-2622" fmla="*/ 76202 h 1365250"/>
              <a:gd name="connsiteX8-2623" fmla="*/ 0 w 2235200"/>
              <a:gd name="connsiteY8-2624" fmla="*/ 76202 h 1365250"/>
              <a:gd name="connsiteX9-2625" fmla="*/ 76200 w 2235200"/>
              <a:gd name="connsiteY9-2626" fmla="*/ 0 h 1365250"/>
              <a:gd name="connsiteX10-2627" fmla="*/ 76200 w 2235200"/>
              <a:gd name="connsiteY10-2628" fmla="*/ 266702 h 1365250"/>
              <a:gd name="connsiteX11-2629" fmla="*/ 76200 w 2235200"/>
              <a:gd name="connsiteY11-2630" fmla="*/ 0 h 1365250"/>
              <a:gd name="connsiteX0-2631" fmla="*/ 38100 w 2235200"/>
              <a:gd name="connsiteY0-2632" fmla="*/ 1295400 h 1365250"/>
              <a:gd name="connsiteX1-2633" fmla="*/ 2235200 w 2235200"/>
              <a:gd name="connsiteY1-2634" fmla="*/ 1295400 h 1365250"/>
              <a:gd name="connsiteX2-2635" fmla="*/ 38100 w 2235200"/>
              <a:gd name="connsiteY2-2636" fmla="*/ 1295400 h 1365250"/>
              <a:gd name="connsiteX3-2637" fmla="*/ 2171700 w 2235200"/>
              <a:gd name="connsiteY3-2638" fmla="*/ 1358900 h 1365250"/>
              <a:gd name="connsiteX4-2639" fmla="*/ 2209800 w 2235200"/>
              <a:gd name="connsiteY4-2640" fmla="*/ 1111252 h 1365250"/>
              <a:gd name="connsiteX5-2641" fmla="*/ 2168525 w 2235200"/>
              <a:gd name="connsiteY5-2642" fmla="*/ 1365250 h 1365250"/>
              <a:gd name="connsiteX6-2643" fmla="*/ 0 w 2235200"/>
              <a:gd name="connsiteY6-2644" fmla="*/ 76202 h 1365250"/>
              <a:gd name="connsiteX7-2645" fmla="*/ 2222500 w 2235200"/>
              <a:gd name="connsiteY7-2646" fmla="*/ 76202 h 1365250"/>
              <a:gd name="connsiteX8-2647" fmla="*/ 0 w 2235200"/>
              <a:gd name="connsiteY8-2648" fmla="*/ 76202 h 1365250"/>
              <a:gd name="connsiteX9-2649" fmla="*/ 76200 w 2235200"/>
              <a:gd name="connsiteY9-2650" fmla="*/ 0 h 1365250"/>
              <a:gd name="connsiteX10-2651" fmla="*/ 76200 w 2235200"/>
              <a:gd name="connsiteY10-2652" fmla="*/ 266702 h 1365250"/>
              <a:gd name="connsiteX11-2653" fmla="*/ 76200 w 2235200"/>
              <a:gd name="connsiteY11-2654" fmla="*/ 0 h 1365250"/>
              <a:gd name="connsiteX0-2655" fmla="*/ 38100 w 2235200"/>
              <a:gd name="connsiteY0-2656" fmla="*/ 1295400 h 1365250"/>
              <a:gd name="connsiteX1-2657" fmla="*/ 2235200 w 2235200"/>
              <a:gd name="connsiteY1-2658" fmla="*/ 1295400 h 1365250"/>
              <a:gd name="connsiteX2-2659" fmla="*/ 38100 w 2235200"/>
              <a:gd name="connsiteY2-2660" fmla="*/ 1295400 h 1365250"/>
              <a:gd name="connsiteX3-2661" fmla="*/ 2171700 w 2235200"/>
              <a:gd name="connsiteY3-2662" fmla="*/ 1358900 h 1365250"/>
              <a:gd name="connsiteX4-2663" fmla="*/ 2209800 w 2235200"/>
              <a:gd name="connsiteY4-2664" fmla="*/ 1111252 h 1365250"/>
              <a:gd name="connsiteX5-2665" fmla="*/ 2168525 w 2235200"/>
              <a:gd name="connsiteY5-2666" fmla="*/ 1365250 h 1365250"/>
              <a:gd name="connsiteX6-2667" fmla="*/ 0 w 2235200"/>
              <a:gd name="connsiteY6-2668" fmla="*/ 76202 h 1365250"/>
              <a:gd name="connsiteX7-2669" fmla="*/ 2222500 w 2235200"/>
              <a:gd name="connsiteY7-2670" fmla="*/ 76202 h 1365250"/>
              <a:gd name="connsiteX8-2671" fmla="*/ 0 w 2235200"/>
              <a:gd name="connsiteY8-2672" fmla="*/ 76202 h 1365250"/>
              <a:gd name="connsiteX9-2673" fmla="*/ 76200 w 2235200"/>
              <a:gd name="connsiteY9-2674" fmla="*/ 0 h 1365250"/>
              <a:gd name="connsiteX10-2675" fmla="*/ 76200 w 2235200"/>
              <a:gd name="connsiteY10-2676" fmla="*/ 266702 h 1365250"/>
              <a:gd name="connsiteX11-2677" fmla="*/ 76200 w 2235200"/>
              <a:gd name="connsiteY11-2678" fmla="*/ 0 h 1365250"/>
              <a:gd name="connsiteX0-2679" fmla="*/ 38100 w 2235200"/>
              <a:gd name="connsiteY0-2680" fmla="*/ 1295400 h 1365250"/>
              <a:gd name="connsiteX1-2681" fmla="*/ 2235200 w 2235200"/>
              <a:gd name="connsiteY1-2682" fmla="*/ 1295400 h 1365250"/>
              <a:gd name="connsiteX2-2683" fmla="*/ 38100 w 2235200"/>
              <a:gd name="connsiteY2-2684" fmla="*/ 1295400 h 1365250"/>
              <a:gd name="connsiteX3-2685" fmla="*/ 2171700 w 2235200"/>
              <a:gd name="connsiteY3-2686" fmla="*/ 1358900 h 1365250"/>
              <a:gd name="connsiteX4-2687" fmla="*/ 2209800 w 2235200"/>
              <a:gd name="connsiteY4-2688" fmla="*/ 1111252 h 1365250"/>
              <a:gd name="connsiteX5-2689" fmla="*/ 2168525 w 2235200"/>
              <a:gd name="connsiteY5-2690" fmla="*/ 1365250 h 1365250"/>
              <a:gd name="connsiteX6-2691" fmla="*/ 0 w 2235200"/>
              <a:gd name="connsiteY6-2692" fmla="*/ 76202 h 1365250"/>
              <a:gd name="connsiteX7-2693" fmla="*/ 2222500 w 2235200"/>
              <a:gd name="connsiteY7-2694" fmla="*/ 76202 h 1365250"/>
              <a:gd name="connsiteX8-2695" fmla="*/ 0 w 2235200"/>
              <a:gd name="connsiteY8-2696" fmla="*/ 76202 h 1365250"/>
              <a:gd name="connsiteX9-2697" fmla="*/ 76200 w 2235200"/>
              <a:gd name="connsiteY9-2698" fmla="*/ 0 h 1365250"/>
              <a:gd name="connsiteX10-2699" fmla="*/ 76200 w 2235200"/>
              <a:gd name="connsiteY10-2700" fmla="*/ 266702 h 1365250"/>
              <a:gd name="connsiteX11-2701" fmla="*/ 76200 w 2235200"/>
              <a:gd name="connsiteY11-2702" fmla="*/ 0 h 1365250"/>
              <a:gd name="connsiteX0-2703" fmla="*/ 38100 w 2235200"/>
              <a:gd name="connsiteY0-2704" fmla="*/ 1295400 h 1365250"/>
              <a:gd name="connsiteX1-2705" fmla="*/ 2235200 w 2235200"/>
              <a:gd name="connsiteY1-2706" fmla="*/ 1295400 h 1365250"/>
              <a:gd name="connsiteX2-2707" fmla="*/ 38100 w 2235200"/>
              <a:gd name="connsiteY2-2708" fmla="*/ 1295400 h 1365250"/>
              <a:gd name="connsiteX3-2709" fmla="*/ 2171700 w 2235200"/>
              <a:gd name="connsiteY3-2710" fmla="*/ 1358900 h 1365250"/>
              <a:gd name="connsiteX4-2711" fmla="*/ 2209800 w 2235200"/>
              <a:gd name="connsiteY4-2712" fmla="*/ 1117600 h 1365250"/>
              <a:gd name="connsiteX5-2713" fmla="*/ 2168525 w 2235200"/>
              <a:gd name="connsiteY5-2714" fmla="*/ 1365250 h 1365250"/>
              <a:gd name="connsiteX6-2715" fmla="*/ 0 w 2235200"/>
              <a:gd name="connsiteY6-2716" fmla="*/ 76202 h 1365250"/>
              <a:gd name="connsiteX7-2717" fmla="*/ 2222500 w 2235200"/>
              <a:gd name="connsiteY7-2718" fmla="*/ 76202 h 1365250"/>
              <a:gd name="connsiteX8-2719" fmla="*/ 0 w 2235200"/>
              <a:gd name="connsiteY8-2720" fmla="*/ 76202 h 1365250"/>
              <a:gd name="connsiteX9-2721" fmla="*/ 76200 w 2235200"/>
              <a:gd name="connsiteY9-2722" fmla="*/ 0 h 1365250"/>
              <a:gd name="connsiteX10-2723" fmla="*/ 76200 w 2235200"/>
              <a:gd name="connsiteY10-2724" fmla="*/ 266702 h 1365250"/>
              <a:gd name="connsiteX11-2725" fmla="*/ 76200 w 2235200"/>
              <a:gd name="connsiteY11-2726" fmla="*/ 0 h 1365250"/>
              <a:gd name="connsiteX0-2727" fmla="*/ 38100 w 2235200"/>
              <a:gd name="connsiteY0-2728" fmla="*/ 1295400 h 1365250"/>
              <a:gd name="connsiteX1-2729" fmla="*/ 2235200 w 2235200"/>
              <a:gd name="connsiteY1-2730" fmla="*/ 1295400 h 1365250"/>
              <a:gd name="connsiteX2-2731" fmla="*/ 38100 w 2235200"/>
              <a:gd name="connsiteY2-2732" fmla="*/ 1295400 h 1365250"/>
              <a:gd name="connsiteX3-2733" fmla="*/ 2171700 w 2235200"/>
              <a:gd name="connsiteY3-2734" fmla="*/ 1358900 h 1365250"/>
              <a:gd name="connsiteX4-2735" fmla="*/ 2209800 w 2235200"/>
              <a:gd name="connsiteY4-2736" fmla="*/ 1117600 h 1365250"/>
              <a:gd name="connsiteX5-2737" fmla="*/ 2168525 w 2235200"/>
              <a:gd name="connsiteY5-2738" fmla="*/ 1365250 h 1365250"/>
              <a:gd name="connsiteX6-2739" fmla="*/ 0 w 2235200"/>
              <a:gd name="connsiteY6-2740" fmla="*/ 76202 h 1365250"/>
              <a:gd name="connsiteX7-2741" fmla="*/ 2222500 w 2235200"/>
              <a:gd name="connsiteY7-2742" fmla="*/ 76202 h 1365250"/>
              <a:gd name="connsiteX8-2743" fmla="*/ 0 w 2235200"/>
              <a:gd name="connsiteY8-2744" fmla="*/ 76202 h 1365250"/>
              <a:gd name="connsiteX9-2745" fmla="*/ 76200 w 2235200"/>
              <a:gd name="connsiteY9-2746" fmla="*/ 0 h 1365250"/>
              <a:gd name="connsiteX10-2747" fmla="*/ 76200 w 2235200"/>
              <a:gd name="connsiteY10-2748" fmla="*/ 266702 h 1365250"/>
              <a:gd name="connsiteX11-2749" fmla="*/ 76200 w 2235200"/>
              <a:gd name="connsiteY11-2750" fmla="*/ 0 h 1365250"/>
              <a:gd name="connsiteX0-2751" fmla="*/ 38100 w 2235200"/>
              <a:gd name="connsiteY0-2752" fmla="*/ 1295400 h 1365250"/>
              <a:gd name="connsiteX1-2753" fmla="*/ 2235200 w 2235200"/>
              <a:gd name="connsiteY1-2754" fmla="*/ 1295400 h 1365250"/>
              <a:gd name="connsiteX2-2755" fmla="*/ 38100 w 2235200"/>
              <a:gd name="connsiteY2-2756" fmla="*/ 1295400 h 1365250"/>
              <a:gd name="connsiteX3-2757" fmla="*/ 2171700 w 2235200"/>
              <a:gd name="connsiteY3-2758" fmla="*/ 1358900 h 1365250"/>
              <a:gd name="connsiteX4-2759" fmla="*/ 2209800 w 2235200"/>
              <a:gd name="connsiteY4-2760" fmla="*/ 1117600 h 1365250"/>
              <a:gd name="connsiteX5-2761" fmla="*/ 2168525 w 2235200"/>
              <a:gd name="connsiteY5-2762" fmla="*/ 1365250 h 1365250"/>
              <a:gd name="connsiteX6-2763" fmla="*/ 0 w 2235200"/>
              <a:gd name="connsiteY6-2764" fmla="*/ 76202 h 1365250"/>
              <a:gd name="connsiteX7-2765" fmla="*/ 2222500 w 2235200"/>
              <a:gd name="connsiteY7-2766" fmla="*/ 76202 h 1365250"/>
              <a:gd name="connsiteX8-2767" fmla="*/ 0 w 2235200"/>
              <a:gd name="connsiteY8-2768" fmla="*/ 76202 h 1365250"/>
              <a:gd name="connsiteX9-2769" fmla="*/ 76200 w 2235200"/>
              <a:gd name="connsiteY9-2770" fmla="*/ 0 h 1365250"/>
              <a:gd name="connsiteX10-2771" fmla="*/ 76200 w 2235200"/>
              <a:gd name="connsiteY10-2772" fmla="*/ 266702 h 1365250"/>
              <a:gd name="connsiteX11-2773" fmla="*/ 76200 w 2235200"/>
              <a:gd name="connsiteY11-2774" fmla="*/ 0 h 1365250"/>
              <a:gd name="connsiteX0-2775" fmla="*/ 38100 w 2235200"/>
              <a:gd name="connsiteY0-2776" fmla="*/ 1295400 h 1358900"/>
              <a:gd name="connsiteX1-2777" fmla="*/ 2235200 w 2235200"/>
              <a:gd name="connsiteY1-2778" fmla="*/ 1295400 h 1358900"/>
              <a:gd name="connsiteX2-2779" fmla="*/ 38100 w 2235200"/>
              <a:gd name="connsiteY2-2780" fmla="*/ 1295400 h 1358900"/>
              <a:gd name="connsiteX3-2781" fmla="*/ 2171700 w 2235200"/>
              <a:gd name="connsiteY3-2782" fmla="*/ 1358900 h 1358900"/>
              <a:gd name="connsiteX4-2783" fmla="*/ 2209800 w 2235200"/>
              <a:gd name="connsiteY4-2784" fmla="*/ 1117600 h 1358900"/>
              <a:gd name="connsiteX5-2785" fmla="*/ 2171700 w 2235200"/>
              <a:gd name="connsiteY5-2786" fmla="*/ 1358900 h 1358900"/>
              <a:gd name="connsiteX6-2787" fmla="*/ 0 w 2235200"/>
              <a:gd name="connsiteY6-2788" fmla="*/ 76202 h 1358900"/>
              <a:gd name="connsiteX7-2789" fmla="*/ 2222500 w 2235200"/>
              <a:gd name="connsiteY7-2790" fmla="*/ 76202 h 1358900"/>
              <a:gd name="connsiteX8-2791" fmla="*/ 0 w 2235200"/>
              <a:gd name="connsiteY8-2792" fmla="*/ 76202 h 1358900"/>
              <a:gd name="connsiteX9-2793" fmla="*/ 76200 w 2235200"/>
              <a:gd name="connsiteY9-2794" fmla="*/ 0 h 1358900"/>
              <a:gd name="connsiteX10-2795" fmla="*/ 76200 w 2235200"/>
              <a:gd name="connsiteY10-2796" fmla="*/ 266702 h 1358900"/>
              <a:gd name="connsiteX11-2797" fmla="*/ 76200 w 2235200"/>
              <a:gd name="connsiteY11-2798" fmla="*/ 0 h 1358900"/>
              <a:gd name="connsiteX0-2799" fmla="*/ 38100 w 2235200"/>
              <a:gd name="connsiteY0-2800" fmla="*/ 1295400 h 1358900"/>
              <a:gd name="connsiteX1-2801" fmla="*/ 2235200 w 2235200"/>
              <a:gd name="connsiteY1-2802" fmla="*/ 1295400 h 1358900"/>
              <a:gd name="connsiteX2-2803" fmla="*/ 38100 w 2235200"/>
              <a:gd name="connsiteY2-2804" fmla="*/ 1295400 h 1358900"/>
              <a:gd name="connsiteX3-2805" fmla="*/ 2171700 w 2235200"/>
              <a:gd name="connsiteY3-2806" fmla="*/ 1358900 h 1358900"/>
              <a:gd name="connsiteX4-2807" fmla="*/ 2209800 w 2235200"/>
              <a:gd name="connsiteY4-2808" fmla="*/ 1117600 h 1358900"/>
              <a:gd name="connsiteX5-2809" fmla="*/ 2171700 w 2235200"/>
              <a:gd name="connsiteY5-2810" fmla="*/ 1358900 h 1358900"/>
              <a:gd name="connsiteX6-2811" fmla="*/ 0 w 2235200"/>
              <a:gd name="connsiteY6-2812" fmla="*/ 76200 h 1358900"/>
              <a:gd name="connsiteX7-2813" fmla="*/ 2222500 w 2235200"/>
              <a:gd name="connsiteY7-2814" fmla="*/ 76202 h 1358900"/>
              <a:gd name="connsiteX8-2815" fmla="*/ 0 w 2235200"/>
              <a:gd name="connsiteY8-2816" fmla="*/ 76202 h 1358900"/>
              <a:gd name="connsiteX9-2817" fmla="*/ 76200 w 2235200"/>
              <a:gd name="connsiteY9-2818" fmla="*/ 0 h 1358900"/>
              <a:gd name="connsiteX10-2819" fmla="*/ 76200 w 2235200"/>
              <a:gd name="connsiteY10-2820" fmla="*/ 266702 h 1358900"/>
              <a:gd name="connsiteX11-2821" fmla="*/ 76200 w 2235200"/>
              <a:gd name="connsiteY11-2822" fmla="*/ 0 h 1358900"/>
              <a:gd name="connsiteX0-2823" fmla="*/ 38100 w 2235200"/>
              <a:gd name="connsiteY0-2824" fmla="*/ 1295400 h 1358900"/>
              <a:gd name="connsiteX1-2825" fmla="*/ 2235200 w 2235200"/>
              <a:gd name="connsiteY1-2826" fmla="*/ 1295400 h 1358900"/>
              <a:gd name="connsiteX2-2827" fmla="*/ 38100 w 2235200"/>
              <a:gd name="connsiteY2-2828" fmla="*/ 1295400 h 1358900"/>
              <a:gd name="connsiteX3-2829" fmla="*/ 2171700 w 2235200"/>
              <a:gd name="connsiteY3-2830" fmla="*/ 1358900 h 1358900"/>
              <a:gd name="connsiteX4-2831" fmla="*/ 2209800 w 2235200"/>
              <a:gd name="connsiteY4-2832" fmla="*/ 1117600 h 1358900"/>
              <a:gd name="connsiteX5-2833" fmla="*/ 2171700 w 2235200"/>
              <a:gd name="connsiteY5-2834" fmla="*/ 1358900 h 1358900"/>
              <a:gd name="connsiteX6-2835" fmla="*/ 0 w 2235200"/>
              <a:gd name="connsiteY6-2836" fmla="*/ 76200 h 1358900"/>
              <a:gd name="connsiteX7-2837" fmla="*/ 2222500 w 2235200"/>
              <a:gd name="connsiteY7-2838" fmla="*/ 76200 h 1358900"/>
              <a:gd name="connsiteX8-2839" fmla="*/ 0 w 2235200"/>
              <a:gd name="connsiteY8-2840" fmla="*/ 76202 h 1358900"/>
              <a:gd name="connsiteX9-2841" fmla="*/ 76200 w 2235200"/>
              <a:gd name="connsiteY9-2842" fmla="*/ 0 h 1358900"/>
              <a:gd name="connsiteX10-2843" fmla="*/ 76200 w 2235200"/>
              <a:gd name="connsiteY10-2844" fmla="*/ 266702 h 1358900"/>
              <a:gd name="connsiteX11-2845" fmla="*/ 76200 w 2235200"/>
              <a:gd name="connsiteY11-2846" fmla="*/ 0 h 1358900"/>
              <a:gd name="connsiteX0-2847" fmla="*/ 38100 w 2235200"/>
              <a:gd name="connsiteY0-2848" fmla="*/ 1295400 h 1358900"/>
              <a:gd name="connsiteX1-2849" fmla="*/ 2235200 w 2235200"/>
              <a:gd name="connsiteY1-2850" fmla="*/ 1295400 h 1358900"/>
              <a:gd name="connsiteX2-2851" fmla="*/ 38100 w 2235200"/>
              <a:gd name="connsiteY2-2852" fmla="*/ 1295400 h 1358900"/>
              <a:gd name="connsiteX3-2853" fmla="*/ 2171700 w 2235200"/>
              <a:gd name="connsiteY3-2854" fmla="*/ 1358900 h 1358900"/>
              <a:gd name="connsiteX4-2855" fmla="*/ 2209800 w 2235200"/>
              <a:gd name="connsiteY4-2856" fmla="*/ 1117600 h 1358900"/>
              <a:gd name="connsiteX5-2857" fmla="*/ 2171700 w 2235200"/>
              <a:gd name="connsiteY5-2858" fmla="*/ 1358900 h 1358900"/>
              <a:gd name="connsiteX6-2859" fmla="*/ 0 w 2235200"/>
              <a:gd name="connsiteY6-2860" fmla="*/ 76200 h 1358900"/>
              <a:gd name="connsiteX7-2861" fmla="*/ 2222500 w 2235200"/>
              <a:gd name="connsiteY7-2862" fmla="*/ 76200 h 1358900"/>
              <a:gd name="connsiteX8-2863" fmla="*/ 0 w 2235200"/>
              <a:gd name="connsiteY8-2864" fmla="*/ 76200 h 1358900"/>
              <a:gd name="connsiteX9-2865" fmla="*/ 76200 w 2235200"/>
              <a:gd name="connsiteY9-2866" fmla="*/ 0 h 1358900"/>
              <a:gd name="connsiteX10-2867" fmla="*/ 76200 w 2235200"/>
              <a:gd name="connsiteY10-2868" fmla="*/ 266702 h 1358900"/>
              <a:gd name="connsiteX11-2869" fmla="*/ 76200 w 2235200"/>
              <a:gd name="connsiteY11-2870" fmla="*/ 0 h 1358900"/>
              <a:gd name="connsiteX0-2871" fmla="*/ 38100 w 2235200"/>
              <a:gd name="connsiteY0-2872" fmla="*/ 1295400 h 1358900"/>
              <a:gd name="connsiteX1-2873" fmla="*/ 2235200 w 2235200"/>
              <a:gd name="connsiteY1-2874" fmla="*/ 1295400 h 1358900"/>
              <a:gd name="connsiteX2-2875" fmla="*/ 38100 w 2235200"/>
              <a:gd name="connsiteY2-2876" fmla="*/ 1295400 h 1358900"/>
              <a:gd name="connsiteX3-2877" fmla="*/ 2171700 w 2235200"/>
              <a:gd name="connsiteY3-2878" fmla="*/ 1358900 h 1358900"/>
              <a:gd name="connsiteX4-2879" fmla="*/ 2209800 w 2235200"/>
              <a:gd name="connsiteY4-2880" fmla="*/ 1117600 h 1358900"/>
              <a:gd name="connsiteX5-2881" fmla="*/ 2171700 w 2235200"/>
              <a:gd name="connsiteY5-2882" fmla="*/ 1358900 h 1358900"/>
              <a:gd name="connsiteX6-2883" fmla="*/ 0 w 2235200"/>
              <a:gd name="connsiteY6-2884" fmla="*/ 76200 h 1358900"/>
              <a:gd name="connsiteX7-2885" fmla="*/ 2222500 w 2235200"/>
              <a:gd name="connsiteY7-2886" fmla="*/ 76200 h 1358900"/>
              <a:gd name="connsiteX8-2887" fmla="*/ 0 w 2235200"/>
              <a:gd name="connsiteY8-2888" fmla="*/ 76200 h 1358900"/>
              <a:gd name="connsiteX9-2889" fmla="*/ 76200 w 2235200"/>
              <a:gd name="connsiteY9-2890" fmla="*/ 0 h 1358900"/>
              <a:gd name="connsiteX10-2891" fmla="*/ 76200 w 2235200"/>
              <a:gd name="connsiteY10-2892" fmla="*/ 266702 h 1358900"/>
              <a:gd name="connsiteX11-2893" fmla="*/ 76200 w 2235200"/>
              <a:gd name="connsiteY11-2894" fmla="*/ 0 h 1358900"/>
              <a:gd name="connsiteX0-2895" fmla="*/ 38100 w 2235200"/>
              <a:gd name="connsiteY0-2896" fmla="*/ 1295400 h 1358900"/>
              <a:gd name="connsiteX1-2897" fmla="*/ 2235200 w 2235200"/>
              <a:gd name="connsiteY1-2898" fmla="*/ 1295400 h 1358900"/>
              <a:gd name="connsiteX2-2899" fmla="*/ 38100 w 2235200"/>
              <a:gd name="connsiteY2-2900" fmla="*/ 1295400 h 1358900"/>
              <a:gd name="connsiteX3-2901" fmla="*/ 2171700 w 2235200"/>
              <a:gd name="connsiteY3-2902" fmla="*/ 1358900 h 1358900"/>
              <a:gd name="connsiteX4-2903" fmla="*/ 2209800 w 2235200"/>
              <a:gd name="connsiteY4-2904" fmla="*/ 1117600 h 1358900"/>
              <a:gd name="connsiteX5-2905" fmla="*/ 2171700 w 2235200"/>
              <a:gd name="connsiteY5-2906" fmla="*/ 1358900 h 1358900"/>
              <a:gd name="connsiteX6-2907" fmla="*/ 0 w 2235200"/>
              <a:gd name="connsiteY6-2908" fmla="*/ 76200 h 1358900"/>
              <a:gd name="connsiteX7-2909" fmla="*/ 2222500 w 2235200"/>
              <a:gd name="connsiteY7-2910" fmla="*/ 76200 h 1358900"/>
              <a:gd name="connsiteX8-2911" fmla="*/ 0 w 2235200"/>
              <a:gd name="connsiteY8-2912" fmla="*/ 76200 h 1358900"/>
              <a:gd name="connsiteX9-2913" fmla="*/ 76200 w 2235200"/>
              <a:gd name="connsiteY9-2914" fmla="*/ 0 h 1358900"/>
              <a:gd name="connsiteX10-2915" fmla="*/ 76200 w 2235200"/>
              <a:gd name="connsiteY10-2916" fmla="*/ 266700 h 1358900"/>
              <a:gd name="connsiteX11-2917" fmla="*/ 76200 w 2235200"/>
              <a:gd name="connsiteY11-2918" fmla="*/ 0 h 1358900"/>
              <a:gd name="connsiteX0-2919" fmla="*/ 38100 w 2235200"/>
              <a:gd name="connsiteY0-2920" fmla="*/ 1295400 h 1358900"/>
              <a:gd name="connsiteX1-2921" fmla="*/ 2235200 w 2235200"/>
              <a:gd name="connsiteY1-2922" fmla="*/ 1295400 h 1358900"/>
              <a:gd name="connsiteX2-2923" fmla="*/ 38100 w 2235200"/>
              <a:gd name="connsiteY2-2924" fmla="*/ 1295400 h 1358900"/>
              <a:gd name="connsiteX3-2925" fmla="*/ 2171700 w 2235200"/>
              <a:gd name="connsiteY3-2926" fmla="*/ 1358900 h 1358900"/>
              <a:gd name="connsiteX4-2927" fmla="*/ 2209800 w 2235200"/>
              <a:gd name="connsiteY4-2928" fmla="*/ 1117600 h 1358900"/>
              <a:gd name="connsiteX5-2929" fmla="*/ 2171700 w 2235200"/>
              <a:gd name="connsiteY5-2930" fmla="*/ 1358900 h 1358900"/>
              <a:gd name="connsiteX6-2931" fmla="*/ 0 w 2235200"/>
              <a:gd name="connsiteY6-2932" fmla="*/ 76200 h 1358900"/>
              <a:gd name="connsiteX7-2933" fmla="*/ 2222500 w 2235200"/>
              <a:gd name="connsiteY7-2934" fmla="*/ 76200 h 1358900"/>
              <a:gd name="connsiteX8-2935" fmla="*/ 0 w 2235200"/>
              <a:gd name="connsiteY8-2936" fmla="*/ 76200 h 1358900"/>
              <a:gd name="connsiteX9-2937" fmla="*/ 76200 w 2235200"/>
              <a:gd name="connsiteY9-2938" fmla="*/ 0 h 1358900"/>
              <a:gd name="connsiteX10-2939" fmla="*/ 76200 w 2235200"/>
              <a:gd name="connsiteY10-2940" fmla="*/ 266700 h 1358900"/>
              <a:gd name="connsiteX11-2941" fmla="*/ 76200 w 2235200"/>
              <a:gd name="connsiteY11-2942" fmla="*/ 0 h 1358900"/>
              <a:gd name="connsiteX0-2943" fmla="*/ 38100 w 2235200"/>
              <a:gd name="connsiteY0-2944" fmla="*/ 1295400 h 1358900"/>
              <a:gd name="connsiteX1-2945" fmla="*/ 2235200 w 2235200"/>
              <a:gd name="connsiteY1-2946" fmla="*/ 1295400 h 1358900"/>
              <a:gd name="connsiteX2-2947" fmla="*/ 38100 w 2235200"/>
              <a:gd name="connsiteY2-2948" fmla="*/ 1295400 h 1358900"/>
              <a:gd name="connsiteX3-2949" fmla="*/ 2171700 w 2235200"/>
              <a:gd name="connsiteY3-2950" fmla="*/ 1358900 h 1358900"/>
              <a:gd name="connsiteX4-2951" fmla="*/ 2174875 w 2235200"/>
              <a:gd name="connsiteY4-2952" fmla="*/ 1120775 h 1358900"/>
              <a:gd name="connsiteX5-2953" fmla="*/ 2171700 w 2235200"/>
              <a:gd name="connsiteY5-2954" fmla="*/ 1358900 h 1358900"/>
              <a:gd name="connsiteX6-2955" fmla="*/ 0 w 2235200"/>
              <a:gd name="connsiteY6-2956" fmla="*/ 76200 h 1358900"/>
              <a:gd name="connsiteX7-2957" fmla="*/ 2222500 w 2235200"/>
              <a:gd name="connsiteY7-2958" fmla="*/ 76200 h 1358900"/>
              <a:gd name="connsiteX8-2959" fmla="*/ 0 w 2235200"/>
              <a:gd name="connsiteY8-2960" fmla="*/ 76200 h 1358900"/>
              <a:gd name="connsiteX9-2961" fmla="*/ 76200 w 2235200"/>
              <a:gd name="connsiteY9-2962" fmla="*/ 0 h 1358900"/>
              <a:gd name="connsiteX10-2963" fmla="*/ 76200 w 2235200"/>
              <a:gd name="connsiteY10-2964" fmla="*/ 266700 h 1358900"/>
              <a:gd name="connsiteX11-2965" fmla="*/ 76200 w 2235200"/>
              <a:gd name="connsiteY11-2966" fmla="*/ 0 h 1358900"/>
              <a:gd name="connsiteX0-2967" fmla="*/ 38100 w 2235200"/>
              <a:gd name="connsiteY0-2968" fmla="*/ 1295400 h 1358900"/>
              <a:gd name="connsiteX1-2969" fmla="*/ 2235200 w 2235200"/>
              <a:gd name="connsiteY1-2970" fmla="*/ 1295400 h 1358900"/>
              <a:gd name="connsiteX2-2971" fmla="*/ 38100 w 2235200"/>
              <a:gd name="connsiteY2-2972" fmla="*/ 1295400 h 1358900"/>
              <a:gd name="connsiteX3-2973" fmla="*/ 2171700 w 2235200"/>
              <a:gd name="connsiteY3-2974" fmla="*/ 1358900 h 1358900"/>
              <a:gd name="connsiteX4-2975" fmla="*/ 2165350 w 2235200"/>
              <a:gd name="connsiteY4-2976" fmla="*/ 1123950 h 1358900"/>
              <a:gd name="connsiteX5-2977" fmla="*/ 2171700 w 2235200"/>
              <a:gd name="connsiteY5-2978" fmla="*/ 1358900 h 1358900"/>
              <a:gd name="connsiteX6-2979" fmla="*/ 0 w 2235200"/>
              <a:gd name="connsiteY6-2980" fmla="*/ 76200 h 1358900"/>
              <a:gd name="connsiteX7-2981" fmla="*/ 2222500 w 2235200"/>
              <a:gd name="connsiteY7-2982" fmla="*/ 76200 h 1358900"/>
              <a:gd name="connsiteX8-2983" fmla="*/ 0 w 2235200"/>
              <a:gd name="connsiteY8-2984" fmla="*/ 76200 h 1358900"/>
              <a:gd name="connsiteX9-2985" fmla="*/ 76200 w 2235200"/>
              <a:gd name="connsiteY9-2986" fmla="*/ 0 h 1358900"/>
              <a:gd name="connsiteX10-2987" fmla="*/ 76200 w 2235200"/>
              <a:gd name="connsiteY10-2988" fmla="*/ 266700 h 1358900"/>
              <a:gd name="connsiteX11-2989" fmla="*/ 76200 w 2235200"/>
              <a:gd name="connsiteY11-2990" fmla="*/ 0 h 1358900"/>
              <a:gd name="connsiteX0-2991" fmla="*/ 38100 w 2235200"/>
              <a:gd name="connsiteY0-2992" fmla="*/ 1295400 h 1358900"/>
              <a:gd name="connsiteX1-2993" fmla="*/ 2235200 w 2235200"/>
              <a:gd name="connsiteY1-2994" fmla="*/ 1295400 h 1358900"/>
              <a:gd name="connsiteX2-2995" fmla="*/ 38100 w 2235200"/>
              <a:gd name="connsiteY2-2996" fmla="*/ 1295400 h 1358900"/>
              <a:gd name="connsiteX3-2997" fmla="*/ 2171700 w 2235200"/>
              <a:gd name="connsiteY3-2998" fmla="*/ 1358900 h 1358900"/>
              <a:gd name="connsiteX4-2999" fmla="*/ 2181225 w 2235200"/>
              <a:gd name="connsiteY4-3000" fmla="*/ 1127125 h 1358900"/>
              <a:gd name="connsiteX5-3001" fmla="*/ 2171700 w 2235200"/>
              <a:gd name="connsiteY5-3002" fmla="*/ 1358900 h 1358900"/>
              <a:gd name="connsiteX6-3003" fmla="*/ 0 w 2235200"/>
              <a:gd name="connsiteY6-3004" fmla="*/ 76200 h 1358900"/>
              <a:gd name="connsiteX7-3005" fmla="*/ 2222500 w 2235200"/>
              <a:gd name="connsiteY7-3006" fmla="*/ 76200 h 1358900"/>
              <a:gd name="connsiteX8-3007" fmla="*/ 0 w 2235200"/>
              <a:gd name="connsiteY8-3008" fmla="*/ 76200 h 1358900"/>
              <a:gd name="connsiteX9-3009" fmla="*/ 76200 w 2235200"/>
              <a:gd name="connsiteY9-3010" fmla="*/ 0 h 1358900"/>
              <a:gd name="connsiteX10-3011" fmla="*/ 76200 w 2235200"/>
              <a:gd name="connsiteY10-3012" fmla="*/ 266700 h 1358900"/>
              <a:gd name="connsiteX11-3013" fmla="*/ 76200 w 2235200"/>
              <a:gd name="connsiteY11-3014" fmla="*/ 0 h 1358900"/>
              <a:gd name="connsiteX0-3015" fmla="*/ 38100 w 2235200"/>
              <a:gd name="connsiteY0-3016" fmla="*/ 1295400 h 1358900"/>
              <a:gd name="connsiteX1-3017" fmla="*/ 2235200 w 2235200"/>
              <a:gd name="connsiteY1-3018" fmla="*/ 1295400 h 1358900"/>
              <a:gd name="connsiteX2-3019" fmla="*/ 38100 w 2235200"/>
              <a:gd name="connsiteY2-3020" fmla="*/ 1295400 h 1358900"/>
              <a:gd name="connsiteX3-3021" fmla="*/ 2171700 w 2235200"/>
              <a:gd name="connsiteY3-3022" fmla="*/ 1358900 h 1358900"/>
              <a:gd name="connsiteX4-3023" fmla="*/ 2181225 w 2235200"/>
              <a:gd name="connsiteY4-3024" fmla="*/ 1127125 h 1358900"/>
              <a:gd name="connsiteX5-3025" fmla="*/ 2171700 w 2235200"/>
              <a:gd name="connsiteY5-3026" fmla="*/ 1358900 h 1358900"/>
              <a:gd name="connsiteX6-3027" fmla="*/ 0 w 2235200"/>
              <a:gd name="connsiteY6-3028" fmla="*/ 76200 h 1358900"/>
              <a:gd name="connsiteX7-3029" fmla="*/ 2222500 w 2235200"/>
              <a:gd name="connsiteY7-3030" fmla="*/ 76200 h 1358900"/>
              <a:gd name="connsiteX8-3031" fmla="*/ 0 w 2235200"/>
              <a:gd name="connsiteY8-3032" fmla="*/ 76200 h 1358900"/>
              <a:gd name="connsiteX9-3033" fmla="*/ 76200 w 2235200"/>
              <a:gd name="connsiteY9-3034" fmla="*/ 0 h 1358900"/>
              <a:gd name="connsiteX10-3035" fmla="*/ 76200 w 2235200"/>
              <a:gd name="connsiteY10-3036" fmla="*/ 266700 h 1358900"/>
              <a:gd name="connsiteX11-3037" fmla="*/ 76200 w 2235200"/>
              <a:gd name="connsiteY11-3038" fmla="*/ 0 h 1358900"/>
              <a:gd name="connsiteX0-3039" fmla="*/ 38100 w 2235200"/>
              <a:gd name="connsiteY0-3040" fmla="*/ 1295400 h 1358900"/>
              <a:gd name="connsiteX1-3041" fmla="*/ 2235200 w 2235200"/>
              <a:gd name="connsiteY1-3042" fmla="*/ 1295400 h 1358900"/>
              <a:gd name="connsiteX2-3043" fmla="*/ 38100 w 2235200"/>
              <a:gd name="connsiteY2-3044" fmla="*/ 1295400 h 1358900"/>
              <a:gd name="connsiteX3-3045" fmla="*/ 2171700 w 2235200"/>
              <a:gd name="connsiteY3-3046" fmla="*/ 1358900 h 1358900"/>
              <a:gd name="connsiteX4-3047" fmla="*/ 2181225 w 2235200"/>
              <a:gd name="connsiteY4-3048" fmla="*/ 1127125 h 1358900"/>
              <a:gd name="connsiteX5-3049" fmla="*/ 2171700 w 2235200"/>
              <a:gd name="connsiteY5-3050" fmla="*/ 1358900 h 1358900"/>
              <a:gd name="connsiteX6-3051" fmla="*/ 0 w 2235200"/>
              <a:gd name="connsiteY6-3052" fmla="*/ 76200 h 1358900"/>
              <a:gd name="connsiteX7-3053" fmla="*/ 2222500 w 2235200"/>
              <a:gd name="connsiteY7-3054" fmla="*/ 76200 h 1358900"/>
              <a:gd name="connsiteX8-3055" fmla="*/ 0 w 2235200"/>
              <a:gd name="connsiteY8-3056" fmla="*/ 76200 h 1358900"/>
              <a:gd name="connsiteX9-3057" fmla="*/ 76200 w 2235200"/>
              <a:gd name="connsiteY9-3058" fmla="*/ 0 h 1358900"/>
              <a:gd name="connsiteX10-3059" fmla="*/ 76200 w 2235200"/>
              <a:gd name="connsiteY10-3060" fmla="*/ 266700 h 1358900"/>
              <a:gd name="connsiteX11-3061" fmla="*/ 76200 w 2235200"/>
              <a:gd name="connsiteY11-3062" fmla="*/ 0 h 1358900"/>
              <a:gd name="connsiteX0-3063" fmla="*/ 38100 w 2235200"/>
              <a:gd name="connsiteY0-3064" fmla="*/ 1295400 h 1358900"/>
              <a:gd name="connsiteX1-3065" fmla="*/ 2235200 w 2235200"/>
              <a:gd name="connsiteY1-3066" fmla="*/ 1295400 h 1358900"/>
              <a:gd name="connsiteX2-3067" fmla="*/ 38100 w 2235200"/>
              <a:gd name="connsiteY2-3068" fmla="*/ 1295400 h 1358900"/>
              <a:gd name="connsiteX3-3069" fmla="*/ 2171700 w 2235200"/>
              <a:gd name="connsiteY3-3070" fmla="*/ 1358900 h 1358900"/>
              <a:gd name="connsiteX4-3071" fmla="*/ 2181225 w 2235200"/>
              <a:gd name="connsiteY4-3072" fmla="*/ 1127125 h 1358900"/>
              <a:gd name="connsiteX5-3073" fmla="*/ 2171700 w 2235200"/>
              <a:gd name="connsiteY5-3074" fmla="*/ 1358900 h 1358900"/>
              <a:gd name="connsiteX6-3075" fmla="*/ 0 w 2235200"/>
              <a:gd name="connsiteY6-3076" fmla="*/ 76200 h 1358900"/>
              <a:gd name="connsiteX7-3077" fmla="*/ 2222500 w 2235200"/>
              <a:gd name="connsiteY7-3078" fmla="*/ 76200 h 1358900"/>
              <a:gd name="connsiteX8-3079" fmla="*/ 0 w 2235200"/>
              <a:gd name="connsiteY8-3080" fmla="*/ 76200 h 1358900"/>
              <a:gd name="connsiteX9-3081" fmla="*/ 76200 w 2235200"/>
              <a:gd name="connsiteY9-3082" fmla="*/ 0 h 1358900"/>
              <a:gd name="connsiteX10-3083" fmla="*/ 76200 w 2235200"/>
              <a:gd name="connsiteY10-3084" fmla="*/ 266700 h 1358900"/>
              <a:gd name="connsiteX11-3085" fmla="*/ 76200 w 2235200"/>
              <a:gd name="connsiteY11-3086" fmla="*/ 0 h 1358900"/>
              <a:gd name="connsiteX0-3087" fmla="*/ 38100 w 2235200"/>
              <a:gd name="connsiteY0-3088" fmla="*/ 1295400 h 1358900"/>
              <a:gd name="connsiteX1-3089" fmla="*/ 2235200 w 2235200"/>
              <a:gd name="connsiteY1-3090" fmla="*/ 1295400 h 1358900"/>
              <a:gd name="connsiteX2-3091" fmla="*/ 38100 w 2235200"/>
              <a:gd name="connsiteY2-3092" fmla="*/ 1295400 h 1358900"/>
              <a:gd name="connsiteX3-3093" fmla="*/ 2171700 w 2235200"/>
              <a:gd name="connsiteY3-3094" fmla="*/ 1358900 h 1358900"/>
              <a:gd name="connsiteX4-3095" fmla="*/ 2181225 w 2235200"/>
              <a:gd name="connsiteY4-3096" fmla="*/ 1127125 h 1358900"/>
              <a:gd name="connsiteX5-3097" fmla="*/ 2171700 w 2235200"/>
              <a:gd name="connsiteY5-3098" fmla="*/ 1358900 h 1358900"/>
              <a:gd name="connsiteX6-3099" fmla="*/ 0 w 2235200"/>
              <a:gd name="connsiteY6-3100" fmla="*/ 76200 h 1358900"/>
              <a:gd name="connsiteX7-3101" fmla="*/ 2222500 w 2235200"/>
              <a:gd name="connsiteY7-3102" fmla="*/ 76200 h 1358900"/>
              <a:gd name="connsiteX8-3103" fmla="*/ 0 w 2235200"/>
              <a:gd name="connsiteY8-3104" fmla="*/ 76200 h 1358900"/>
              <a:gd name="connsiteX9-3105" fmla="*/ 76200 w 2235200"/>
              <a:gd name="connsiteY9-3106" fmla="*/ 0 h 1358900"/>
              <a:gd name="connsiteX10-3107" fmla="*/ 76200 w 2235200"/>
              <a:gd name="connsiteY10-3108" fmla="*/ 266700 h 1358900"/>
              <a:gd name="connsiteX11-3109" fmla="*/ 76200 w 2235200"/>
              <a:gd name="connsiteY11-3110" fmla="*/ 0 h 1358900"/>
              <a:gd name="connsiteX0-3111" fmla="*/ 38100 w 2235200"/>
              <a:gd name="connsiteY0-3112" fmla="*/ 1295400 h 1358900"/>
              <a:gd name="connsiteX1-3113" fmla="*/ 2235200 w 2235200"/>
              <a:gd name="connsiteY1-3114" fmla="*/ 1295400 h 1358900"/>
              <a:gd name="connsiteX2-3115" fmla="*/ 38100 w 2235200"/>
              <a:gd name="connsiteY2-3116" fmla="*/ 1295400 h 1358900"/>
              <a:gd name="connsiteX3-3117" fmla="*/ 2171700 w 2235200"/>
              <a:gd name="connsiteY3-3118" fmla="*/ 1358900 h 1358900"/>
              <a:gd name="connsiteX4-3119" fmla="*/ 2181225 w 2235200"/>
              <a:gd name="connsiteY4-3120" fmla="*/ 1127125 h 1358900"/>
              <a:gd name="connsiteX5-3121" fmla="*/ 2171700 w 2235200"/>
              <a:gd name="connsiteY5-3122" fmla="*/ 1358900 h 1358900"/>
              <a:gd name="connsiteX6-3123" fmla="*/ 0 w 2235200"/>
              <a:gd name="connsiteY6-3124" fmla="*/ 76200 h 1358900"/>
              <a:gd name="connsiteX7-3125" fmla="*/ 2222500 w 2235200"/>
              <a:gd name="connsiteY7-3126" fmla="*/ 76200 h 1358900"/>
              <a:gd name="connsiteX8-3127" fmla="*/ 0 w 2235200"/>
              <a:gd name="connsiteY8-3128" fmla="*/ 76200 h 1358900"/>
              <a:gd name="connsiteX9-3129" fmla="*/ 76200 w 2235200"/>
              <a:gd name="connsiteY9-3130" fmla="*/ 0 h 1358900"/>
              <a:gd name="connsiteX10-3131" fmla="*/ 76200 w 2235200"/>
              <a:gd name="connsiteY10-3132" fmla="*/ 266700 h 1358900"/>
              <a:gd name="connsiteX11-3133" fmla="*/ 76200 w 2235200"/>
              <a:gd name="connsiteY11-3134" fmla="*/ 0 h 1358900"/>
              <a:gd name="connsiteX0-3135" fmla="*/ 38100 w 2235200"/>
              <a:gd name="connsiteY0-3136" fmla="*/ 1295400 h 1358900"/>
              <a:gd name="connsiteX1-3137" fmla="*/ 2235200 w 2235200"/>
              <a:gd name="connsiteY1-3138" fmla="*/ 1295400 h 1358900"/>
              <a:gd name="connsiteX2-3139" fmla="*/ 38100 w 2235200"/>
              <a:gd name="connsiteY2-3140" fmla="*/ 1295400 h 1358900"/>
              <a:gd name="connsiteX3-3141" fmla="*/ 2171700 w 2235200"/>
              <a:gd name="connsiteY3-3142" fmla="*/ 1358900 h 1358900"/>
              <a:gd name="connsiteX4-3143" fmla="*/ 2181225 w 2235200"/>
              <a:gd name="connsiteY4-3144" fmla="*/ 1127125 h 1358900"/>
              <a:gd name="connsiteX5-3145" fmla="*/ 2171700 w 2235200"/>
              <a:gd name="connsiteY5-3146" fmla="*/ 1358900 h 1358900"/>
              <a:gd name="connsiteX6-3147" fmla="*/ 0 w 2235200"/>
              <a:gd name="connsiteY6-3148" fmla="*/ 76200 h 1358900"/>
              <a:gd name="connsiteX7-3149" fmla="*/ 2222500 w 2235200"/>
              <a:gd name="connsiteY7-3150" fmla="*/ 76200 h 1358900"/>
              <a:gd name="connsiteX8-3151" fmla="*/ 0 w 2235200"/>
              <a:gd name="connsiteY8-3152" fmla="*/ 76200 h 1358900"/>
              <a:gd name="connsiteX9-3153" fmla="*/ 76200 w 2235200"/>
              <a:gd name="connsiteY9-3154" fmla="*/ 0 h 1358900"/>
              <a:gd name="connsiteX10-3155" fmla="*/ 76200 w 2235200"/>
              <a:gd name="connsiteY10-3156" fmla="*/ 266700 h 1358900"/>
              <a:gd name="connsiteX11-3157" fmla="*/ 76200 w 2235200"/>
              <a:gd name="connsiteY11-3158" fmla="*/ 0 h 1358900"/>
              <a:gd name="connsiteX0-3159" fmla="*/ 38100 w 2235200"/>
              <a:gd name="connsiteY0-3160" fmla="*/ 1295400 h 1358900"/>
              <a:gd name="connsiteX1-3161" fmla="*/ 2235200 w 2235200"/>
              <a:gd name="connsiteY1-3162" fmla="*/ 1295400 h 1358900"/>
              <a:gd name="connsiteX2-3163" fmla="*/ 38100 w 2235200"/>
              <a:gd name="connsiteY2-3164" fmla="*/ 1295400 h 1358900"/>
              <a:gd name="connsiteX3-3165" fmla="*/ 2171700 w 2235200"/>
              <a:gd name="connsiteY3-3166" fmla="*/ 1358900 h 1358900"/>
              <a:gd name="connsiteX4-3167" fmla="*/ 2184400 w 2235200"/>
              <a:gd name="connsiteY4-3168" fmla="*/ 1130300 h 1358900"/>
              <a:gd name="connsiteX5-3169" fmla="*/ 2171700 w 2235200"/>
              <a:gd name="connsiteY5-3170" fmla="*/ 1358900 h 1358900"/>
              <a:gd name="connsiteX6-3171" fmla="*/ 0 w 2235200"/>
              <a:gd name="connsiteY6-3172" fmla="*/ 76200 h 1358900"/>
              <a:gd name="connsiteX7-3173" fmla="*/ 2222500 w 2235200"/>
              <a:gd name="connsiteY7-3174" fmla="*/ 76200 h 1358900"/>
              <a:gd name="connsiteX8-3175" fmla="*/ 0 w 2235200"/>
              <a:gd name="connsiteY8-3176" fmla="*/ 76200 h 1358900"/>
              <a:gd name="connsiteX9-3177" fmla="*/ 76200 w 2235200"/>
              <a:gd name="connsiteY9-3178" fmla="*/ 0 h 1358900"/>
              <a:gd name="connsiteX10-3179" fmla="*/ 76200 w 2235200"/>
              <a:gd name="connsiteY10-3180" fmla="*/ 266700 h 1358900"/>
              <a:gd name="connsiteX11-3181" fmla="*/ 76200 w 2235200"/>
              <a:gd name="connsiteY11-3182" fmla="*/ 0 h 1358900"/>
              <a:gd name="connsiteX0-3183" fmla="*/ 38100 w 2235200"/>
              <a:gd name="connsiteY0-3184" fmla="*/ 1295400 h 1358900"/>
              <a:gd name="connsiteX1-3185" fmla="*/ 2235200 w 2235200"/>
              <a:gd name="connsiteY1-3186" fmla="*/ 1295400 h 1358900"/>
              <a:gd name="connsiteX2-3187" fmla="*/ 38100 w 2235200"/>
              <a:gd name="connsiteY2-3188" fmla="*/ 1295400 h 1358900"/>
              <a:gd name="connsiteX3-3189" fmla="*/ 2171700 w 2235200"/>
              <a:gd name="connsiteY3-3190" fmla="*/ 1358900 h 1358900"/>
              <a:gd name="connsiteX4-3191" fmla="*/ 2184400 w 2235200"/>
              <a:gd name="connsiteY4-3192" fmla="*/ 1130300 h 1358900"/>
              <a:gd name="connsiteX5-3193" fmla="*/ 2171700 w 2235200"/>
              <a:gd name="connsiteY5-3194" fmla="*/ 1358900 h 1358900"/>
              <a:gd name="connsiteX6-3195" fmla="*/ 0 w 2235200"/>
              <a:gd name="connsiteY6-3196" fmla="*/ 76200 h 1358900"/>
              <a:gd name="connsiteX7-3197" fmla="*/ 2222500 w 2235200"/>
              <a:gd name="connsiteY7-3198" fmla="*/ 76200 h 1358900"/>
              <a:gd name="connsiteX8-3199" fmla="*/ 0 w 2235200"/>
              <a:gd name="connsiteY8-3200" fmla="*/ 76200 h 1358900"/>
              <a:gd name="connsiteX9-3201" fmla="*/ 76200 w 2235200"/>
              <a:gd name="connsiteY9-3202" fmla="*/ 0 h 1358900"/>
              <a:gd name="connsiteX10-3203" fmla="*/ 76200 w 2235200"/>
              <a:gd name="connsiteY10-3204" fmla="*/ 266700 h 1358900"/>
              <a:gd name="connsiteX11-3205" fmla="*/ 76200 w 2235200"/>
              <a:gd name="connsiteY11-3206" fmla="*/ 0 h 1358900"/>
              <a:gd name="connsiteX0-3207" fmla="*/ 38100 w 2235200"/>
              <a:gd name="connsiteY0-3208" fmla="*/ 1295400 h 1358900"/>
              <a:gd name="connsiteX1-3209" fmla="*/ 2235200 w 2235200"/>
              <a:gd name="connsiteY1-3210" fmla="*/ 1295400 h 1358900"/>
              <a:gd name="connsiteX2-3211" fmla="*/ 38100 w 2235200"/>
              <a:gd name="connsiteY2-3212" fmla="*/ 1295400 h 1358900"/>
              <a:gd name="connsiteX3-3213" fmla="*/ 2171700 w 2235200"/>
              <a:gd name="connsiteY3-3214" fmla="*/ 1358900 h 1358900"/>
              <a:gd name="connsiteX4-3215" fmla="*/ 2184400 w 2235200"/>
              <a:gd name="connsiteY4-3216" fmla="*/ 1130300 h 1358900"/>
              <a:gd name="connsiteX5-3217" fmla="*/ 2171700 w 2235200"/>
              <a:gd name="connsiteY5-3218" fmla="*/ 1358900 h 1358900"/>
              <a:gd name="connsiteX6-3219" fmla="*/ 0 w 2235200"/>
              <a:gd name="connsiteY6-3220" fmla="*/ 76200 h 1358900"/>
              <a:gd name="connsiteX7-3221" fmla="*/ 2222500 w 2235200"/>
              <a:gd name="connsiteY7-3222" fmla="*/ 76200 h 1358900"/>
              <a:gd name="connsiteX8-3223" fmla="*/ 0 w 2235200"/>
              <a:gd name="connsiteY8-3224" fmla="*/ 76200 h 1358900"/>
              <a:gd name="connsiteX9-3225" fmla="*/ 76200 w 2235200"/>
              <a:gd name="connsiteY9-3226" fmla="*/ 0 h 1358900"/>
              <a:gd name="connsiteX10-3227" fmla="*/ 76200 w 2235200"/>
              <a:gd name="connsiteY10-3228" fmla="*/ 266700 h 1358900"/>
              <a:gd name="connsiteX11-3229" fmla="*/ 76200 w 2235200"/>
              <a:gd name="connsiteY11-3230" fmla="*/ 0 h 1358900"/>
              <a:gd name="connsiteX0-3231" fmla="*/ 38100 w 2235200"/>
              <a:gd name="connsiteY0-3232" fmla="*/ 1295400 h 1358900"/>
              <a:gd name="connsiteX1-3233" fmla="*/ 2235200 w 2235200"/>
              <a:gd name="connsiteY1-3234" fmla="*/ 1295400 h 1358900"/>
              <a:gd name="connsiteX2-3235" fmla="*/ 38100 w 2235200"/>
              <a:gd name="connsiteY2-3236" fmla="*/ 1295400 h 1358900"/>
              <a:gd name="connsiteX3-3237" fmla="*/ 2171700 w 2235200"/>
              <a:gd name="connsiteY3-3238" fmla="*/ 1358900 h 1358900"/>
              <a:gd name="connsiteX4-3239" fmla="*/ 2184400 w 2235200"/>
              <a:gd name="connsiteY4-3240" fmla="*/ 1130300 h 1358900"/>
              <a:gd name="connsiteX5-3241" fmla="*/ 2171700 w 2235200"/>
              <a:gd name="connsiteY5-3242" fmla="*/ 1358900 h 1358900"/>
              <a:gd name="connsiteX6-3243" fmla="*/ 0 w 2235200"/>
              <a:gd name="connsiteY6-3244" fmla="*/ 76200 h 1358900"/>
              <a:gd name="connsiteX7-3245" fmla="*/ 2222500 w 2235200"/>
              <a:gd name="connsiteY7-3246" fmla="*/ 76200 h 1358900"/>
              <a:gd name="connsiteX8-3247" fmla="*/ 0 w 2235200"/>
              <a:gd name="connsiteY8-3248" fmla="*/ 76200 h 1358900"/>
              <a:gd name="connsiteX9-3249" fmla="*/ 76200 w 2235200"/>
              <a:gd name="connsiteY9-3250" fmla="*/ 0 h 1358900"/>
              <a:gd name="connsiteX10-3251" fmla="*/ 76200 w 2235200"/>
              <a:gd name="connsiteY10-3252" fmla="*/ 266700 h 1358900"/>
              <a:gd name="connsiteX11-3253" fmla="*/ 76200 w 2235200"/>
              <a:gd name="connsiteY11-3254" fmla="*/ 0 h 1358900"/>
              <a:gd name="connsiteX0-3255" fmla="*/ 38100 w 2235200"/>
              <a:gd name="connsiteY0-3256" fmla="*/ 1295400 h 1358900"/>
              <a:gd name="connsiteX1-3257" fmla="*/ 2235200 w 2235200"/>
              <a:gd name="connsiteY1-3258" fmla="*/ 1295400 h 1358900"/>
              <a:gd name="connsiteX2-3259" fmla="*/ 38100 w 2235200"/>
              <a:gd name="connsiteY2-3260" fmla="*/ 1295400 h 1358900"/>
              <a:gd name="connsiteX3-3261" fmla="*/ 2171700 w 2235200"/>
              <a:gd name="connsiteY3-3262" fmla="*/ 1358900 h 1358900"/>
              <a:gd name="connsiteX4-3263" fmla="*/ 2184400 w 2235200"/>
              <a:gd name="connsiteY4-3264" fmla="*/ 1130300 h 1358900"/>
              <a:gd name="connsiteX5-3265" fmla="*/ 2171700 w 2235200"/>
              <a:gd name="connsiteY5-3266" fmla="*/ 1358900 h 1358900"/>
              <a:gd name="connsiteX6-3267" fmla="*/ 0 w 2235200"/>
              <a:gd name="connsiteY6-3268" fmla="*/ 76200 h 1358900"/>
              <a:gd name="connsiteX7-3269" fmla="*/ 2222500 w 2235200"/>
              <a:gd name="connsiteY7-3270" fmla="*/ 76200 h 1358900"/>
              <a:gd name="connsiteX8-3271" fmla="*/ 0 w 2235200"/>
              <a:gd name="connsiteY8-3272" fmla="*/ 76200 h 1358900"/>
              <a:gd name="connsiteX9-3273" fmla="*/ 76200 w 2235200"/>
              <a:gd name="connsiteY9-3274" fmla="*/ 0 h 1358900"/>
              <a:gd name="connsiteX10-3275" fmla="*/ 76200 w 2235200"/>
              <a:gd name="connsiteY10-3276" fmla="*/ 266700 h 1358900"/>
              <a:gd name="connsiteX11-3277" fmla="*/ 76200 w 2235200"/>
              <a:gd name="connsiteY11-3278" fmla="*/ 0 h 1358900"/>
              <a:gd name="connsiteX0-3279" fmla="*/ 38100 w 2235200"/>
              <a:gd name="connsiteY0-3280" fmla="*/ 1295400 h 1358900"/>
              <a:gd name="connsiteX1-3281" fmla="*/ 2235200 w 2235200"/>
              <a:gd name="connsiteY1-3282" fmla="*/ 1295400 h 1358900"/>
              <a:gd name="connsiteX2-3283" fmla="*/ 38100 w 2235200"/>
              <a:gd name="connsiteY2-3284" fmla="*/ 1295400 h 1358900"/>
              <a:gd name="connsiteX3-3285" fmla="*/ 2171700 w 2235200"/>
              <a:gd name="connsiteY3-3286" fmla="*/ 1358900 h 1358900"/>
              <a:gd name="connsiteX4-3287" fmla="*/ 2184400 w 2235200"/>
              <a:gd name="connsiteY4-3288" fmla="*/ 1130300 h 1358900"/>
              <a:gd name="connsiteX5-3289" fmla="*/ 2171700 w 2235200"/>
              <a:gd name="connsiteY5-3290" fmla="*/ 1358900 h 1358900"/>
              <a:gd name="connsiteX6-3291" fmla="*/ 0 w 2235200"/>
              <a:gd name="connsiteY6-3292" fmla="*/ 76200 h 1358900"/>
              <a:gd name="connsiteX7-3293" fmla="*/ 2222500 w 2235200"/>
              <a:gd name="connsiteY7-3294" fmla="*/ 76200 h 1358900"/>
              <a:gd name="connsiteX8-3295" fmla="*/ 0 w 2235200"/>
              <a:gd name="connsiteY8-3296" fmla="*/ 76200 h 1358900"/>
              <a:gd name="connsiteX9-3297" fmla="*/ 76200 w 2235200"/>
              <a:gd name="connsiteY9-3298" fmla="*/ 0 h 1358900"/>
              <a:gd name="connsiteX10-3299" fmla="*/ 76200 w 2235200"/>
              <a:gd name="connsiteY10-3300" fmla="*/ 266700 h 1358900"/>
              <a:gd name="connsiteX11-3301" fmla="*/ 76200 w 2235200"/>
              <a:gd name="connsiteY11-3302" fmla="*/ 0 h 1358900"/>
              <a:gd name="connsiteX0-3303" fmla="*/ 38100 w 2235200"/>
              <a:gd name="connsiteY0-3304" fmla="*/ 1295400 h 1358900"/>
              <a:gd name="connsiteX1-3305" fmla="*/ 2235200 w 2235200"/>
              <a:gd name="connsiteY1-3306" fmla="*/ 1295400 h 1358900"/>
              <a:gd name="connsiteX2-3307" fmla="*/ 38100 w 2235200"/>
              <a:gd name="connsiteY2-3308" fmla="*/ 1295400 h 1358900"/>
              <a:gd name="connsiteX3-3309" fmla="*/ 2171700 w 2235200"/>
              <a:gd name="connsiteY3-3310" fmla="*/ 1358900 h 1358900"/>
              <a:gd name="connsiteX4-3311" fmla="*/ 2184400 w 2235200"/>
              <a:gd name="connsiteY4-3312" fmla="*/ 1130300 h 1358900"/>
              <a:gd name="connsiteX5-3313" fmla="*/ 2171700 w 2235200"/>
              <a:gd name="connsiteY5-3314" fmla="*/ 1358900 h 1358900"/>
              <a:gd name="connsiteX6-3315" fmla="*/ 0 w 2235200"/>
              <a:gd name="connsiteY6-3316" fmla="*/ 76200 h 1358900"/>
              <a:gd name="connsiteX7-3317" fmla="*/ 2222500 w 2235200"/>
              <a:gd name="connsiteY7-3318" fmla="*/ 76200 h 1358900"/>
              <a:gd name="connsiteX8-3319" fmla="*/ 0 w 2235200"/>
              <a:gd name="connsiteY8-3320" fmla="*/ 76200 h 1358900"/>
              <a:gd name="connsiteX9-3321" fmla="*/ 76200 w 2235200"/>
              <a:gd name="connsiteY9-3322" fmla="*/ 0 h 1358900"/>
              <a:gd name="connsiteX10-3323" fmla="*/ 76200 w 2235200"/>
              <a:gd name="connsiteY10-3324" fmla="*/ 266700 h 1358900"/>
              <a:gd name="connsiteX11-3325" fmla="*/ 76200 w 2235200"/>
              <a:gd name="connsiteY11-3326" fmla="*/ 0 h 1358900"/>
              <a:gd name="connsiteX0-3327" fmla="*/ 38100 w 2235200"/>
              <a:gd name="connsiteY0-3328" fmla="*/ 1295400 h 1358900"/>
              <a:gd name="connsiteX1-3329" fmla="*/ 2235200 w 2235200"/>
              <a:gd name="connsiteY1-3330" fmla="*/ 1295400 h 1358900"/>
              <a:gd name="connsiteX2-3331" fmla="*/ 38100 w 2235200"/>
              <a:gd name="connsiteY2-3332" fmla="*/ 1295400 h 1358900"/>
              <a:gd name="connsiteX3-3333" fmla="*/ 2171700 w 2235200"/>
              <a:gd name="connsiteY3-3334" fmla="*/ 1358900 h 1358900"/>
              <a:gd name="connsiteX4-3335" fmla="*/ 2184400 w 2235200"/>
              <a:gd name="connsiteY4-3336" fmla="*/ 1130300 h 1358900"/>
              <a:gd name="connsiteX5-3337" fmla="*/ 2171700 w 2235200"/>
              <a:gd name="connsiteY5-3338" fmla="*/ 1358900 h 1358900"/>
              <a:gd name="connsiteX6-3339" fmla="*/ 0 w 2235200"/>
              <a:gd name="connsiteY6-3340" fmla="*/ 76200 h 1358900"/>
              <a:gd name="connsiteX7-3341" fmla="*/ 2222500 w 2235200"/>
              <a:gd name="connsiteY7-3342" fmla="*/ 76200 h 1358900"/>
              <a:gd name="connsiteX8-3343" fmla="*/ 0 w 2235200"/>
              <a:gd name="connsiteY8-3344" fmla="*/ 76200 h 1358900"/>
              <a:gd name="connsiteX9-3345" fmla="*/ 76200 w 2235200"/>
              <a:gd name="connsiteY9-3346" fmla="*/ 0 h 1358900"/>
              <a:gd name="connsiteX10-3347" fmla="*/ 76200 w 2235200"/>
              <a:gd name="connsiteY10-3348" fmla="*/ 266700 h 1358900"/>
              <a:gd name="connsiteX11-3349" fmla="*/ 76200 w 2235200"/>
              <a:gd name="connsiteY11-3350" fmla="*/ 0 h 1358900"/>
              <a:gd name="connsiteX0-3351" fmla="*/ 38100 w 2235200"/>
              <a:gd name="connsiteY0-3352" fmla="*/ 1295400 h 1358900"/>
              <a:gd name="connsiteX1-3353" fmla="*/ 2235200 w 2235200"/>
              <a:gd name="connsiteY1-3354" fmla="*/ 1295400 h 1358900"/>
              <a:gd name="connsiteX2-3355" fmla="*/ 38100 w 2235200"/>
              <a:gd name="connsiteY2-3356" fmla="*/ 1295400 h 1358900"/>
              <a:gd name="connsiteX3-3357" fmla="*/ 2171700 w 2235200"/>
              <a:gd name="connsiteY3-3358" fmla="*/ 1358900 h 1358900"/>
              <a:gd name="connsiteX4-3359" fmla="*/ 2184400 w 2235200"/>
              <a:gd name="connsiteY4-3360" fmla="*/ 1130300 h 1358900"/>
              <a:gd name="connsiteX5-3361" fmla="*/ 2171700 w 2235200"/>
              <a:gd name="connsiteY5-3362" fmla="*/ 1358900 h 1358900"/>
              <a:gd name="connsiteX6-3363" fmla="*/ 0 w 2235200"/>
              <a:gd name="connsiteY6-3364" fmla="*/ 76200 h 1358900"/>
              <a:gd name="connsiteX7-3365" fmla="*/ 2222500 w 2235200"/>
              <a:gd name="connsiteY7-3366" fmla="*/ 76200 h 1358900"/>
              <a:gd name="connsiteX8-3367" fmla="*/ 0 w 2235200"/>
              <a:gd name="connsiteY8-3368" fmla="*/ 76200 h 1358900"/>
              <a:gd name="connsiteX9-3369" fmla="*/ 76200 w 2235200"/>
              <a:gd name="connsiteY9-3370" fmla="*/ 0 h 1358900"/>
              <a:gd name="connsiteX10-3371" fmla="*/ 76200 w 2235200"/>
              <a:gd name="connsiteY10-3372" fmla="*/ 266700 h 1358900"/>
              <a:gd name="connsiteX11-3373" fmla="*/ 76200 w 2235200"/>
              <a:gd name="connsiteY11-3374" fmla="*/ 0 h 1358900"/>
              <a:gd name="connsiteX0-3375" fmla="*/ 38100 w 2235200"/>
              <a:gd name="connsiteY0-3376" fmla="*/ 1295400 h 1358900"/>
              <a:gd name="connsiteX1-3377" fmla="*/ 2235200 w 2235200"/>
              <a:gd name="connsiteY1-3378" fmla="*/ 1295400 h 1358900"/>
              <a:gd name="connsiteX2-3379" fmla="*/ 38100 w 2235200"/>
              <a:gd name="connsiteY2-3380" fmla="*/ 1295400 h 1358900"/>
              <a:gd name="connsiteX3-3381" fmla="*/ 2171700 w 2235200"/>
              <a:gd name="connsiteY3-3382" fmla="*/ 1358900 h 1358900"/>
              <a:gd name="connsiteX4-3383" fmla="*/ 2184400 w 2235200"/>
              <a:gd name="connsiteY4-3384" fmla="*/ 1130300 h 1358900"/>
              <a:gd name="connsiteX5-3385" fmla="*/ 2171700 w 2235200"/>
              <a:gd name="connsiteY5-3386" fmla="*/ 1358900 h 1358900"/>
              <a:gd name="connsiteX6-3387" fmla="*/ 0 w 2235200"/>
              <a:gd name="connsiteY6-3388" fmla="*/ 76200 h 1358900"/>
              <a:gd name="connsiteX7-3389" fmla="*/ 2222500 w 2235200"/>
              <a:gd name="connsiteY7-3390" fmla="*/ 76200 h 1358900"/>
              <a:gd name="connsiteX8-3391" fmla="*/ 0 w 2235200"/>
              <a:gd name="connsiteY8-3392" fmla="*/ 76200 h 1358900"/>
              <a:gd name="connsiteX9-3393" fmla="*/ 76200 w 2235200"/>
              <a:gd name="connsiteY9-3394" fmla="*/ 0 h 1358900"/>
              <a:gd name="connsiteX10-3395" fmla="*/ 76200 w 2235200"/>
              <a:gd name="connsiteY10-3396" fmla="*/ 266700 h 1358900"/>
              <a:gd name="connsiteX11-3397" fmla="*/ 76200 w 2235200"/>
              <a:gd name="connsiteY11-3398" fmla="*/ 0 h 1358900"/>
              <a:gd name="connsiteX0-3399" fmla="*/ 38100 w 2235200"/>
              <a:gd name="connsiteY0-3400" fmla="*/ 1295400 h 1358900"/>
              <a:gd name="connsiteX1-3401" fmla="*/ 2235200 w 2235200"/>
              <a:gd name="connsiteY1-3402" fmla="*/ 1295400 h 1358900"/>
              <a:gd name="connsiteX2-3403" fmla="*/ 38100 w 2235200"/>
              <a:gd name="connsiteY2-3404" fmla="*/ 1295400 h 1358900"/>
              <a:gd name="connsiteX3-3405" fmla="*/ 2171700 w 2235200"/>
              <a:gd name="connsiteY3-3406" fmla="*/ 1358900 h 1358900"/>
              <a:gd name="connsiteX4-3407" fmla="*/ 2171700 w 2235200"/>
              <a:gd name="connsiteY4-3408" fmla="*/ 1130300 h 1358900"/>
              <a:gd name="connsiteX5-3409" fmla="*/ 2171700 w 2235200"/>
              <a:gd name="connsiteY5-3410" fmla="*/ 1358900 h 1358900"/>
              <a:gd name="connsiteX6-3411" fmla="*/ 0 w 2235200"/>
              <a:gd name="connsiteY6-3412" fmla="*/ 76200 h 1358900"/>
              <a:gd name="connsiteX7-3413" fmla="*/ 2222500 w 2235200"/>
              <a:gd name="connsiteY7-3414" fmla="*/ 76200 h 1358900"/>
              <a:gd name="connsiteX8-3415" fmla="*/ 0 w 2235200"/>
              <a:gd name="connsiteY8-3416" fmla="*/ 76200 h 1358900"/>
              <a:gd name="connsiteX9-3417" fmla="*/ 76200 w 2235200"/>
              <a:gd name="connsiteY9-3418" fmla="*/ 0 h 1358900"/>
              <a:gd name="connsiteX10-3419" fmla="*/ 76200 w 2235200"/>
              <a:gd name="connsiteY10-3420" fmla="*/ 266700 h 1358900"/>
              <a:gd name="connsiteX11-3421" fmla="*/ 76200 w 2235200"/>
              <a:gd name="connsiteY11-3422" fmla="*/ 0 h 1358900"/>
              <a:gd name="connsiteX0-3423" fmla="*/ 38100 w 2235200"/>
              <a:gd name="connsiteY0-3424" fmla="*/ 1295400 h 1358900"/>
              <a:gd name="connsiteX1-3425" fmla="*/ 2235200 w 2235200"/>
              <a:gd name="connsiteY1-3426" fmla="*/ 1295400 h 1358900"/>
              <a:gd name="connsiteX2-3427" fmla="*/ 38100 w 2235200"/>
              <a:gd name="connsiteY2-3428" fmla="*/ 1295400 h 1358900"/>
              <a:gd name="connsiteX3-3429" fmla="*/ 2171700 w 2235200"/>
              <a:gd name="connsiteY3-3430" fmla="*/ 1358900 h 1358900"/>
              <a:gd name="connsiteX4-3431" fmla="*/ 2171700 w 2235200"/>
              <a:gd name="connsiteY4-3432" fmla="*/ 1130300 h 1358900"/>
              <a:gd name="connsiteX5-3433" fmla="*/ 2171700 w 2235200"/>
              <a:gd name="connsiteY5-3434" fmla="*/ 1358900 h 1358900"/>
              <a:gd name="connsiteX6-3435" fmla="*/ 0 w 2235200"/>
              <a:gd name="connsiteY6-3436" fmla="*/ 76200 h 1358900"/>
              <a:gd name="connsiteX7-3437" fmla="*/ 2222500 w 2235200"/>
              <a:gd name="connsiteY7-3438" fmla="*/ 76200 h 1358900"/>
              <a:gd name="connsiteX8-3439" fmla="*/ 0 w 2235200"/>
              <a:gd name="connsiteY8-3440" fmla="*/ 76200 h 1358900"/>
              <a:gd name="connsiteX9-3441" fmla="*/ 76200 w 2235200"/>
              <a:gd name="connsiteY9-3442" fmla="*/ 0 h 1358900"/>
              <a:gd name="connsiteX10-3443" fmla="*/ 76200 w 2235200"/>
              <a:gd name="connsiteY10-3444" fmla="*/ 266700 h 1358900"/>
              <a:gd name="connsiteX11-3445" fmla="*/ 76200 w 2235200"/>
              <a:gd name="connsiteY11-3446" fmla="*/ 0 h 1358900"/>
              <a:gd name="connsiteX0-3447" fmla="*/ 38100 w 2235200"/>
              <a:gd name="connsiteY0-3448" fmla="*/ 1295400 h 1358900"/>
              <a:gd name="connsiteX1-3449" fmla="*/ 2235200 w 2235200"/>
              <a:gd name="connsiteY1-3450" fmla="*/ 1295400 h 1358900"/>
              <a:gd name="connsiteX2-3451" fmla="*/ 38100 w 2235200"/>
              <a:gd name="connsiteY2-3452" fmla="*/ 1295400 h 1358900"/>
              <a:gd name="connsiteX3-3453" fmla="*/ 2171700 w 2235200"/>
              <a:gd name="connsiteY3-3454" fmla="*/ 1358900 h 1358900"/>
              <a:gd name="connsiteX4-3455" fmla="*/ 2171700 w 2235200"/>
              <a:gd name="connsiteY4-3456" fmla="*/ 1130300 h 1358900"/>
              <a:gd name="connsiteX5-3457" fmla="*/ 2171700 w 2235200"/>
              <a:gd name="connsiteY5-3458" fmla="*/ 1358900 h 1358900"/>
              <a:gd name="connsiteX6-3459" fmla="*/ 0 w 2235200"/>
              <a:gd name="connsiteY6-3460" fmla="*/ 76200 h 1358900"/>
              <a:gd name="connsiteX7-3461" fmla="*/ 2222500 w 2235200"/>
              <a:gd name="connsiteY7-3462" fmla="*/ 76200 h 1358900"/>
              <a:gd name="connsiteX8-3463" fmla="*/ 0 w 2235200"/>
              <a:gd name="connsiteY8-3464" fmla="*/ 76200 h 1358900"/>
              <a:gd name="connsiteX9-3465" fmla="*/ 76200 w 2235200"/>
              <a:gd name="connsiteY9-3466" fmla="*/ 0 h 1358900"/>
              <a:gd name="connsiteX10-3467" fmla="*/ 76200 w 2235200"/>
              <a:gd name="connsiteY10-3468" fmla="*/ 266700 h 1358900"/>
              <a:gd name="connsiteX11-3469" fmla="*/ 76200 w 2235200"/>
              <a:gd name="connsiteY11-3470" fmla="*/ 0 h 1358900"/>
              <a:gd name="connsiteX0-3471" fmla="*/ 38100 w 2235200"/>
              <a:gd name="connsiteY0-3472" fmla="*/ 1295400 h 1358900"/>
              <a:gd name="connsiteX1-3473" fmla="*/ 2235200 w 2235200"/>
              <a:gd name="connsiteY1-3474" fmla="*/ 1295400 h 1358900"/>
              <a:gd name="connsiteX2-3475" fmla="*/ 38100 w 2235200"/>
              <a:gd name="connsiteY2-3476" fmla="*/ 1295400 h 1358900"/>
              <a:gd name="connsiteX3-3477" fmla="*/ 2171700 w 2235200"/>
              <a:gd name="connsiteY3-3478" fmla="*/ 1358900 h 1358900"/>
              <a:gd name="connsiteX4-3479" fmla="*/ 2171700 w 2235200"/>
              <a:gd name="connsiteY4-3480" fmla="*/ 1130300 h 1358900"/>
              <a:gd name="connsiteX5-3481" fmla="*/ 2171700 w 2235200"/>
              <a:gd name="connsiteY5-3482" fmla="*/ 1358900 h 1358900"/>
              <a:gd name="connsiteX6-3483" fmla="*/ 0 w 2235200"/>
              <a:gd name="connsiteY6-3484" fmla="*/ 76200 h 1358900"/>
              <a:gd name="connsiteX7-3485" fmla="*/ 2222500 w 2235200"/>
              <a:gd name="connsiteY7-3486" fmla="*/ 76200 h 1358900"/>
              <a:gd name="connsiteX8-3487" fmla="*/ 0 w 2235200"/>
              <a:gd name="connsiteY8-3488" fmla="*/ 76200 h 1358900"/>
              <a:gd name="connsiteX9-3489" fmla="*/ 76200 w 2235200"/>
              <a:gd name="connsiteY9-3490" fmla="*/ 0 h 1358900"/>
              <a:gd name="connsiteX10-3491" fmla="*/ 76200 w 2235200"/>
              <a:gd name="connsiteY10-3492" fmla="*/ 266700 h 1358900"/>
              <a:gd name="connsiteX11-3493" fmla="*/ 76200 w 2235200"/>
              <a:gd name="connsiteY11-3494" fmla="*/ 0 h 1358900"/>
              <a:gd name="connsiteX0-3495" fmla="*/ 38100 w 2235200"/>
              <a:gd name="connsiteY0-3496" fmla="*/ 1295400 h 1358900"/>
              <a:gd name="connsiteX1-3497" fmla="*/ 2235200 w 2235200"/>
              <a:gd name="connsiteY1-3498" fmla="*/ 1295400 h 1358900"/>
              <a:gd name="connsiteX2-3499" fmla="*/ 38100 w 2235200"/>
              <a:gd name="connsiteY2-3500" fmla="*/ 1295400 h 1358900"/>
              <a:gd name="connsiteX3-3501" fmla="*/ 2171700 w 2235200"/>
              <a:gd name="connsiteY3-3502" fmla="*/ 1358900 h 1358900"/>
              <a:gd name="connsiteX4-3503" fmla="*/ 2171700 w 2235200"/>
              <a:gd name="connsiteY4-3504" fmla="*/ 1130300 h 1358900"/>
              <a:gd name="connsiteX5-3505" fmla="*/ 2171700 w 2235200"/>
              <a:gd name="connsiteY5-3506" fmla="*/ 1358900 h 1358900"/>
              <a:gd name="connsiteX6-3507" fmla="*/ 0 w 2235200"/>
              <a:gd name="connsiteY6-3508" fmla="*/ 76200 h 1358900"/>
              <a:gd name="connsiteX7-3509" fmla="*/ 2222500 w 2235200"/>
              <a:gd name="connsiteY7-3510" fmla="*/ 76200 h 1358900"/>
              <a:gd name="connsiteX8-3511" fmla="*/ 0 w 2235200"/>
              <a:gd name="connsiteY8-3512" fmla="*/ 76200 h 1358900"/>
              <a:gd name="connsiteX9-3513" fmla="*/ 76200 w 2235200"/>
              <a:gd name="connsiteY9-3514" fmla="*/ 0 h 1358900"/>
              <a:gd name="connsiteX10-3515" fmla="*/ 76200 w 2235200"/>
              <a:gd name="connsiteY10-3516" fmla="*/ 266700 h 1358900"/>
              <a:gd name="connsiteX11-3517" fmla="*/ 76200 w 2235200"/>
              <a:gd name="connsiteY11-3518" fmla="*/ 0 h 1358900"/>
              <a:gd name="connsiteX0-3519" fmla="*/ 38100 w 2235200"/>
              <a:gd name="connsiteY0-3520" fmla="*/ 1295400 h 1358900"/>
              <a:gd name="connsiteX1-3521" fmla="*/ 2235200 w 2235200"/>
              <a:gd name="connsiteY1-3522" fmla="*/ 1295400 h 1358900"/>
              <a:gd name="connsiteX2-3523" fmla="*/ 38100 w 2235200"/>
              <a:gd name="connsiteY2-3524" fmla="*/ 1295400 h 1358900"/>
              <a:gd name="connsiteX3-3525" fmla="*/ 2171700 w 2235200"/>
              <a:gd name="connsiteY3-3526" fmla="*/ 1358900 h 1358900"/>
              <a:gd name="connsiteX4-3527" fmla="*/ 2171700 w 2235200"/>
              <a:gd name="connsiteY4-3528" fmla="*/ 1130300 h 1358900"/>
              <a:gd name="connsiteX5-3529" fmla="*/ 2171700 w 2235200"/>
              <a:gd name="connsiteY5-3530" fmla="*/ 1358900 h 1358900"/>
              <a:gd name="connsiteX6-3531" fmla="*/ 0 w 2235200"/>
              <a:gd name="connsiteY6-3532" fmla="*/ 76200 h 1358900"/>
              <a:gd name="connsiteX7-3533" fmla="*/ 2222500 w 2235200"/>
              <a:gd name="connsiteY7-3534" fmla="*/ 76200 h 1358900"/>
              <a:gd name="connsiteX8-3535" fmla="*/ 0 w 2235200"/>
              <a:gd name="connsiteY8-3536" fmla="*/ 76200 h 1358900"/>
              <a:gd name="connsiteX9-3537" fmla="*/ 76200 w 2235200"/>
              <a:gd name="connsiteY9-3538" fmla="*/ 0 h 1358900"/>
              <a:gd name="connsiteX10-3539" fmla="*/ 76200 w 2235200"/>
              <a:gd name="connsiteY10-3540" fmla="*/ 266700 h 1358900"/>
              <a:gd name="connsiteX11-3541" fmla="*/ 76200 w 2235200"/>
              <a:gd name="connsiteY11-3542" fmla="*/ 0 h 1358900"/>
              <a:gd name="connsiteX0-3543" fmla="*/ 38100 w 2235200"/>
              <a:gd name="connsiteY0-3544" fmla="*/ 1295400 h 1358900"/>
              <a:gd name="connsiteX1-3545" fmla="*/ 2235200 w 2235200"/>
              <a:gd name="connsiteY1-3546" fmla="*/ 1295400 h 1358900"/>
              <a:gd name="connsiteX2-3547" fmla="*/ 38100 w 2235200"/>
              <a:gd name="connsiteY2-3548" fmla="*/ 1295400 h 1358900"/>
              <a:gd name="connsiteX3-3549" fmla="*/ 2171700 w 2235200"/>
              <a:gd name="connsiteY3-3550" fmla="*/ 1358900 h 1358900"/>
              <a:gd name="connsiteX4-3551" fmla="*/ 2171700 w 2235200"/>
              <a:gd name="connsiteY4-3552" fmla="*/ 1130300 h 1358900"/>
              <a:gd name="connsiteX5-3553" fmla="*/ 2171700 w 2235200"/>
              <a:gd name="connsiteY5-3554" fmla="*/ 1358900 h 1358900"/>
              <a:gd name="connsiteX6-3555" fmla="*/ 0 w 2235200"/>
              <a:gd name="connsiteY6-3556" fmla="*/ 76200 h 1358900"/>
              <a:gd name="connsiteX7-3557" fmla="*/ 2222500 w 2235200"/>
              <a:gd name="connsiteY7-3558" fmla="*/ 76200 h 1358900"/>
              <a:gd name="connsiteX8-3559" fmla="*/ 0 w 2235200"/>
              <a:gd name="connsiteY8-3560" fmla="*/ 76200 h 1358900"/>
              <a:gd name="connsiteX9-3561" fmla="*/ 76200 w 2235200"/>
              <a:gd name="connsiteY9-3562" fmla="*/ 0 h 1358900"/>
              <a:gd name="connsiteX10-3563" fmla="*/ 76200 w 2235200"/>
              <a:gd name="connsiteY10-3564" fmla="*/ 266700 h 1358900"/>
              <a:gd name="connsiteX11-3565" fmla="*/ 76200 w 2235200"/>
              <a:gd name="connsiteY11-3566" fmla="*/ 0 h 1358900"/>
              <a:gd name="connsiteX0-3567" fmla="*/ 38100 w 2235200"/>
              <a:gd name="connsiteY0-3568" fmla="*/ 1295400 h 1358900"/>
              <a:gd name="connsiteX1-3569" fmla="*/ 2235200 w 2235200"/>
              <a:gd name="connsiteY1-3570" fmla="*/ 1295400 h 1358900"/>
              <a:gd name="connsiteX2-3571" fmla="*/ 38100 w 2235200"/>
              <a:gd name="connsiteY2-3572" fmla="*/ 1295400 h 1358900"/>
              <a:gd name="connsiteX3-3573" fmla="*/ 2171700 w 2235200"/>
              <a:gd name="connsiteY3-3574" fmla="*/ 1358900 h 1358900"/>
              <a:gd name="connsiteX4-3575" fmla="*/ 2171700 w 2235200"/>
              <a:gd name="connsiteY4-3576" fmla="*/ 1130300 h 1358900"/>
              <a:gd name="connsiteX5-3577" fmla="*/ 2171700 w 2235200"/>
              <a:gd name="connsiteY5-3578" fmla="*/ 1358900 h 1358900"/>
              <a:gd name="connsiteX6-3579" fmla="*/ 0 w 2235200"/>
              <a:gd name="connsiteY6-3580" fmla="*/ 76200 h 1358900"/>
              <a:gd name="connsiteX7-3581" fmla="*/ 2222500 w 2235200"/>
              <a:gd name="connsiteY7-3582" fmla="*/ 76200 h 1358900"/>
              <a:gd name="connsiteX8-3583" fmla="*/ 0 w 2235200"/>
              <a:gd name="connsiteY8-3584" fmla="*/ 76200 h 1358900"/>
              <a:gd name="connsiteX9-3585" fmla="*/ 76200 w 2235200"/>
              <a:gd name="connsiteY9-3586" fmla="*/ 0 h 1358900"/>
              <a:gd name="connsiteX10-3587" fmla="*/ 76200 w 2235200"/>
              <a:gd name="connsiteY10-3588" fmla="*/ 266700 h 1358900"/>
              <a:gd name="connsiteX11-3589" fmla="*/ 76200 w 2235200"/>
              <a:gd name="connsiteY11-3590" fmla="*/ 0 h 1358900"/>
              <a:gd name="connsiteX0-3591" fmla="*/ 38100 w 2235200"/>
              <a:gd name="connsiteY0-3592" fmla="*/ 1295400 h 1358900"/>
              <a:gd name="connsiteX1-3593" fmla="*/ 2235200 w 2235200"/>
              <a:gd name="connsiteY1-3594" fmla="*/ 1295400 h 1358900"/>
              <a:gd name="connsiteX2-3595" fmla="*/ 38100 w 2235200"/>
              <a:gd name="connsiteY2-3596" fmla="*/ 1295400 h 1358900"/>
              <a:gd name="connsiteX3-3597" fmla="*/ 2171700 w 2235200"/>
              <a:gd name="connsiteY3-3598" fmla="*/ 1358900 h 1358900"/>
              <a:gd name="connsiteX4-3599" fmla="*/ 2171700 w 2235200"/>
              <a:gd name="connsiteY4-3600" fmla="*/ 1130300 h 1358900"/>
              <a:gd name="connsiteX5-3601" fmla="*/ 2171700 w 2235200"/>
              <a:gd name="connsiteY5-3602" fmla="*/ 1358900 h 1358900"/>
              <a:gd name="connsiteX6-3603" fmla="*/ 0 w 2235200"/>
              <a:gd name="connsiteY6-3604" fmla="*/ 76200 h 1358900"/>
              <a:gd name="connsiteX7-3605" fmla="*/ 2222500 w 2235200"/>
              <a:gd name="connsiteY7-3606" fmla="*/ 76200 h 1358900"/>
              <a:gd name="connsiteX8-3607" fmla="*/ 0 w 2235200"/>
              <a:gd name="connsiteY8-3608" fmla="*/ 76200 h 1358900"/>
              <a:gd name="connsiteX9-3609" fmla="*/ 76200 w 2235200"/>
              <a:gd name="connsiteY9-3610" fmla="*/ 0 h 1358900"/>
              <a:gd name="connsiteX10-3611" fmla="*/ 76200 w 2235200"/>
              <a:gd name="connsiteY10-3612" fmla="*/ 266700 h 1358900"/>
              <a:gd name="connsiteX11-3613" fmla="*/ 76200 w 2235200"/>
              <a:gd name="connsiteY11-3614" fmla="*/ 0 h 1358900"/>
              <a:gd name="connsiteX0-3615" fmla="*/ 38100 w 2235200"/>
              <a:gd name="connsiteY0-3616" fmla="*/ 1295400 h 1358900"/>
              <a:gd name="connsiteX1-3617" fmla="*/ 2235200 w 2235200"/>
              <a:gd name="connsiteY1-3618" fmla="*/ 1295400 h 1358900"/>
              <a:gd name="connsiteX2-3619" fmla="*/ 38100 w 2235200"/>
              <a:gd name="connsiteY2-3620" fmla="*/ 1295400 h 1358900"/>
              <a:gd name="connsiteX3-3621" fmla="*/ 2171700 w 2235200"/>
              <a:gd name="connsiteY3-3622" fmla="*/ 1358900 h 1358900"/>
              <a:gd name="connsiteX4-3623" fmla="*/ 2171700 w 2235200"/>
              <a:gd name="connsiteY4-3624" fmla="*/ 1130300 h 1358900"/>
              <a:gd name="connsiteX5-3625" fmla="*/ 2171700 w 2235200"/>
              <a:gd name="connsiteY5-3626" fmla="*/ 1358900 h 1358900"/>
              <a:gd name="connsiteX6-3627" fmla="*/ 0 w 2235200"/>
              <a:gd name="connsiteY6-3628" fmla="*/ 76200 h 1358900"/>
              <a:gd name="connsiteX7-3629" fmla="*/ 2222500 w 2235200"/>
              <a:gd name="connsiteY7-3630" fmla="*/ 76200 h 1358900"/>
              <a:gd name="connsiteX8-3631" fmla="*/ 0 w 2235200"/>
              <a:gd name="connsiteY8-3632" fmla="*/ 76200 h 1358900"/>
              <a:gd name="connsiteX9-3633" fmla="*/ 76200 w 2235200"/>
              <a:gd name="connsiteY9-3634" fmla="*/ 0 h 1358900"/>
              <a:gd name="connsiteX10-3635" fmla="*/ 76200 w 2235200"/>
              <a:gd name="connsiteY10-3636" fmla="*/ 266700 h 1358900"/>
              <a:gd name="connsiteX11-3637" fmla="*/ 76200 w 2235200"/>
              <a:gd name="connsiteY11-3638" fmla="*/ 0 h 1358900"/>
              <a:gd name="connsiteX0-3639" fmla="*/ 38100 w 2235200"/>
              <a:gd name="connsiteY0-3640" fmla="*/ 1295400 h 1358900"/>
              <a:gd name="connsiteX1-3641" fmla="*/ 2235200 w 2235200"/>
              <a:gd name="connsiteY1-3642" fmla="*/ 1295400 h 1358900"/>
              <a:gd name="connsiteX2-3643" fmla="*/ 38100 w 2235200"/>
              <a:gd name="connsiteY2-3644" fmla="*/ 1295400 h 1358900"/>
              <a:gd name="connsiteX3-3645" fmla="*/ 2171700 w 2235200"/>
              <a:gd name="connsiteY3-3646" fmla="*/ 1358900 h 1358900"/>
              <a:gd name="connsiteX4-3647" fmla="*/ 2171700 w 2235200"/>
              <a:gd name="connsiteY4-3648" fmla="*/ 1130300 h 1358900"/>
              <a:gd name="connsiteX5-3649" fmla="*/ 2171700 w 2235200"/>
              <a:gd name="connsiteY5-3650" fmla="*/ 1358900 h 1358900"/>
              <a:gd name="connsiteX6-3651" fmla="*/ 0 w 2235200"/>
              <a:gd name="connsiteY6-3652" fmla="*/ 76200 h 1358900"/>
              <a:gd name="connsiteX7-3653" fmla="*/ 2222500 w 2235200"/>
              <a:gd name="connsiteY7-3654" fmla="*/ 76200 h 1358900"/>
              <a:gd name="connsiteX8-3655" fmla="*/ 0 w 2235200"/>
              <a:gd name="connsiteY8-3656" fmla="*/ 76200 h 1358900"/>
              <a:gd name="connsiteX9-3657" fmla="*/ 76200 w 2235200"/>
              <a:gd name="connsiteY9-3658" fmla="*/ 0 h 1358900"/>
              <a:gd name="connsiteX10-3659" fmla="*/ 76200 w 2235200"/>
              <a:gd name="connsiteY10-3660" fmla="*/ 266700 h 1358900"/>
              <a:gd name="connsiteX11-3661" fmla="*/ 76200 w 2235200"/>
              <a:gd name="connsiteY11-3662" fmla="*/ 0 h 1358900"/>
              <a:gd name="connsiteX0-3663" fmla="*/ 38100 w 2235200"/>
              <a:gd name="connsiteY0-3664" fmla="*/ 1295400 h 1358900"/>
              <a:gd name="connsiteX1-3665" fmla="*/ 2235200 w 2235200"/>
              <a:gd name="connsiteY1-3666" fmla="*/ 1295400 h 1358900"/>
              <a:gd name="connsiteX2-3667" fmla="*/ 38100 w 2235200"/>
              <a:gd name="connsiteY2-3668" fmla="*/ 1295400 h 1358900"/>
              <a:gd name="connsiteX3-3669" fmla="*/ 2171700 w 2235200"/>
              <a:gd name="connsiteY3-3670" fmla="*/ 1358900 h 1358900"/>
              <a:gd name="connsiteX4-3671" fmla="*/ 2171700 w 2235200"/>
              <a:gd name="connsiteY4-3672" fmla="*/ 1130300 h 1358900"/>
              <a:gd name="connsiteX5-3673" fmla="*/ 2171700 w 2235200"/>
              <a:gd name="connsiteY5-3674" fmla="*/ 1358900 h 1358900"/>
              <a:gd name="connsiteX6-3675" fmla="*/ 0 w 2235200"/>
              <a:gd name="connsiteY6-3676" fmla="*/ 76200 h 1358900"/>
              <a:gd name="connsiteX7-3677" fmla="*/ 2222500 w 2235200"/>
              <a:gd name="connsiteY7-3678" fmla="*/ 76200 h 1358900"/>
              <a:gd name="connsiteX8-3679" fmla="*/ 0 w 2235200"/>
              <a:gd name="connsiteY8-3680" fmla="*/ 76200 h 1358900"/>
              <a:gd name="connsiteX9-3681" fmla="*/ 76200 w 2235200"/>
              <a:gd name="connsiteY9-3682" fmla="*/ 0 h 1358900"/>
              <a:gd name="connsiteX10-3683" fmla="*/ 76200 w 2235200"/>
              <a:gd name="connsiteY10-3684" fmla="*/ 266700 h 1358900"/>
              <a:gd name="connsiteX11-3685" fmla="*/ 76200 w 2235200"/>
              <a:gd name="connsiteY11-3686" fmla="*/ 0 h 1358900"/>
              <a:gd name="connsiteX0-3687" fmla="*/ 38100 w 2235200"/>
              <a:gd name="connsiteY0-3688" fmla="*/ 1295400 h 1358900"/>
              <a:gd name="connsiteX1-3689" fmla="*/ 2235200 w 2235200"/>
              <a:gd name="connsiteY1-3690" fmla="*/ 1295400 h 1358900"/>
              <a:gd name="connsiteX2-3691" fmla="*/ 38100 w 2235200"/>
              <a:gd name="connsiteY2-3692" fmla="*/ 1295400 h 1358900"/>
              <a:gd name="connsiteX3-3693" fmla="*/ 2171700 w 2235200"/>
              <a:gd name="connsiteY3-3694" fmla="*/ 1358900 h 1358900"/>
              <a:gd name="connsiteX4-3695" fmla="*/ 2171700 w 2235200"/>
              <a:gd name="connsiteY4-3696" fmla="*/ 1130300 h 1358900"/>
              <a:gd name="connsiteX5-3697" fmla="*/ 2171700 w 2235200"/>
              <a:gd name="connsiteY5-3698" fmla="*/ 1358900 h 1358900"/>
              <a:gd name="connsiteX6-3699" fmla="*/ 0 w 2235200"/>
              <a:gd name="connsiteY6-3700" fmla="*/ 76200 h 1358900"/>
              <a:gd name="connsiteX7-3701" fmla="*/ 2222500 w 2235200"/>
              <a:gd name="connsiteY7-3702" fmla="*/ 76200 h 1358900"/>
              <a:gd name="connsiteX8-3703" fmla="*/ 0 w 2235200"/>
              <a:gd name="connsiteY8-3704" fmla="*/ 76200 h 1358900"/>
              <a:gd name="connsiteX9-3705" fmla="*/ 76200 w 2235200"/>
              <a:gd name="connsiteY9-3706" fmla="*/ 0 h 1358900"/>
              <a:gd name="connsiteX10-3707" fmla="*/ 76200 w 2235200"/>
              <a:gd name="connsiteY10-3708" fmla="*/ 266700 h 1358900"/>
              <a:gd name="connsiteX11-3709" fmla="*/ 76200 w 2235200"/>
              <a:gd name="connsiteY11-3710" fmla="*/ 0 h 1358900"/>
              <a:gd name="connsiteX0-3711" fmla="*/ 38100 w 2235200"/>
              <a:gd name="connsiteY0-3712" fmla="*/ 1295400 h 1358900"/>
              <a:gd name="connsiteX1-3713" fmla="*/ 2235200 w 2235200"/>
              <a:gd name="connsiteY1-3714" fmla="*/ 1295400 h 1358900"/>
              <a:gd name="connsiteX2-3715" fmla="*/ 38100 w 2235200"/>
              <a:gd name="connsiteY2-3716" fmla="*/ 1295400 h 1358900"/>
              <a:gd name="connsiteX3-3717" fmla="*/ 2171700 w 2235200"/>
              <a:gd name="connsiteY3-3718" fmla="*/ 1358900 h 1358900"/>
              <a:gd name="connsiteX4-3719" fmla="*/ 2171700 w 2235200"/>
              <a:gd name="connsiteY4-3720" fmla="*/ 1130300 h 1358900"/>
              <a:gd name="connsiteX5-3721" fmla="*/ 2171700 w 2235200"/>
              <a:gd name="connsiteY5-3722" fmla="*/ 1358900 h 1358900"/>
              <a:gd name="connsiteX6-3723" fmla="*/ 0 w 2235200"/>
              <a:gd name="connsiteY6-3724" fmla="*/ 76200 h 1358900"/>
              <a:gd name="connsiteX7-3725" fmla="*/ 2222500 w 2235200"/>
              <a:gd name="connsiteY7-3726" fmla="*/ 76200 h 1358900"/>
              <a:gd name="connsiteX8-3727" fmla="*/ 0 w 2235200"/>
              <a:gd name="connsiteY8-3728" fmla="*/ 76200 h 1358900"/>
              <a:gd name="connsiteX9-3729" fmla="*/ 76200 w 2235200"/>
              <a:gd name="connsiteY9-3730" fmla="*/ 0 h 1358900"/>
              <a:gd name="connsiteX10-3731" fmla="*/ 76200 w 2235200"/>
              <a:gd name="connsiteY10-3732" fmla="*/ 266700 h 1358900"/>
              <a:gd name="connsiteX11-3733" fmla="*/ 76200 w 2235200"/>
              <a:gd name="connsiteY11-3734" fmla="*/ 0 h 1358900"/>
              <a:gd name="connsiteX0-3735" fmla="*/ 38100 w 2235200"/>
              <a:gd name="connsiteY0-3736" fmla="*/ 1295400 h 1358900"/>
              <a:gd name="connsiteX1-3737" fmla="*/ 2235200 w 2235200"/>
              <a:gd name="connsiteY1-3738" fmla="*/ 1295400 h 1358900"/>
              <a:gd name="connsiteX2-3739" fmla="*/ 38100 w 2235200"/>
              <a:gd name="connsiteY2-3740" fmla="*/ 1295400 h 1358900"/>
              <a:gd name="connsiteX3-3741" fmla="*/ 2171700 w 2235200"/>
              <a:gd name="connsiteY3-3742" fmla="*/ 1358900 h 1358900"/>
              <a:gd name="connsiteX4-3743" fmla="*/ 2171700 w 2235200"/>
              <a:gd name="connsiteY4-3744" fmla="*/ 1130300 h 1358900"/>
              <a:gd name="connsiteX5-3745" fmla="*/ 2171700 w 2235200"/>
              <a:gd name="connsiteY5-3746" fmla="*/ 1358900 h 1358900"/>
              <a:gd name="connsiteX6-3747" fmla="*/ 0 w 2235200"/>
              <a:gd name="connsiteY6-3748" fmla="*/ 76200 h 1358900"/>
              <a:gd name="connsiteX7-3749" fmla="*/ 2222500 w 2235200"/>
              <a:gd name="connsiteY7-3750" fmla="*/ 76200 h 1358900"/>
              <a:gd name="connsiteX8-3751" fmla="*/ 0 w 2235200"/>
              <a:gd name="connsiteY8-3752" fmla="*/ 76200 h 1358900"/>
              <a:gd name="connsiteX9-3753" fmla="*/ 76200 w 2235200"/>
              <a:gd name="connsiteY9-3754" fmla="*/ 0 h 1358900"/>
              <a:gd name="connsiteX10-3755" fmla="*/ 76200 w 2235200"/>
              <a:gd name="connsiteY10-3756" fmla="*/ 266700 h 1358900"/>
              <a:gd name="connsiteX11-3757" fmla="*/ 76200 w 2235200"/>
              <a:gd name="connsiteY11-3758" fmla="*/ 0 h 1358900"/>
              <a:gd name="connsiteX0-3759" fmla="*/ 39368 w 2235200"/>
              <a:gd name="connsiteY0-3760" fmla="*/ 1295807 h 1358900"/>
              <a:gd name="connsiteX1-3761" fmla="*/ 2235200 w 2235200"/>
              <a:gd name="connsiteY1-3762" fmla="*/ 1295400 h 1358900"/>
              <a:gd name="connsiteX2-3763" fmla="*/ 38100 w 2235200"/>
              <a:gd name="connsiteY2-3764" fmla="*/ 1295400 h 1358900"/>
              <a:gd name="connsiteX3-3765" fmla="*/ 2171700 w 2235200"/>
              <a:gd name="connsiteY3-3766" fmla="*/ 1358900 h 1358900"/>
              <a:gd name="connsiteX4-3767" fmla="*/ 2171700 w 2235200"/>
              <a:gd name="connsiteY4-3768" fmla="*/ 1130300 h 1358900"/>
              <a:gd name="connsiteX5-3769" fmla="*/ 2171700 w 2235200"/>
              <a:gd name="connsiteY5-3770" fmla="*/ 1358900 h 1358900"/>
              <a:gd name="connsiteX6-3771" fmla="*/ 0 w 2235200"/>
              <a:gd name="connsiteY6-3772" fmla="*/ 76200 h 1358900"/>
              <a:gd name="connsiteX7-3773" fmla="*/ 2222500 w 2235200"/>
              <a:gd name="connsiteY7-3774" fmla="*/ 76200 h 1358900"/>
              <a:gd name="connsiteX8-3775" fmla="*/ 0 w 2235200"/>
              <a:gd name="connsiteY8-3776" fmla="*/ 76200 h 1358900"/>
              <a:gd name="connsiteX9-3777" fmla="*/ 76200 w 2235200"/>
              <a:gd name="connsiteY9-3778" fmla="*/ 0 h 1358900"/>
              <a:gd name="connsiteX10-3779" fmla="*/ 76200 w 2235200"/>
              <a:gd name="connsiteY10-3780" fmla="*/ 266700 h 1358900"/>
              <a:gd name="connsiteX11-3781" fmla="*/ 76200 w 2235200"/>
              <a:gd name="connsiteY11-3782" fmla="*/ 0 h 1358900"/>
              <a:gd name="connsiteX0-3783" fmla="*/ 39368 w 2234632"/>
              <a:gd name="connsiteY0-3784" fmla="*/ 1295807 h 1358900"/>
              <a:gd name="connsiteX1-3785" fmla="*/ 2234632 w 2234632"/>
              <a:gd name="connsiteY1-3786" fmla="*/ 1295807 h 1358900"/>
              <a:gd name="connsiteX2-3787" fmla="*/ 38100 w 2234632"/>
              <a:gd name="connsiteY2-3788" fmla="*/ 1295400 h 1358900"/>
              <a:gd name="connsiteX3-3789" fmla="*/ 2171700 w 2234632"/>
              <a:gd name="connsiteY3-3790" fmla="*/ 1358900 h 1358900"/>
              <a:gd name="connsiteX4-3791" fmla="*/ 2171700 w 2234632"/>
              <a:gd name="connsiteY4-3792" fmla="*/ 1130300 h 1358900"/>
              <a:gd name="connsiteX5-3793" fmla="*/ 2171700 w 2234632"/>
              <a:gd name="connsiteY5-3794" fmla="*/ 1358900 h 1358900"/>
              <a:gd name="connsiteX6-3795" fmla="*/ 0 w 2234632"/>
              <a:gd name="connsiteY6-3796" fmla="*/ 76200 h 1358900"/>
              <a:gd name="connsiteX7-3797" fmla="*/ 2222500 w 2234632"/>
              <a:gd name="connsiteY7-3798" fmla="*/ 76200 h 1358900"/>
              <a:gd name="connsiteX8-3799" fmla="*/ 0 w 2234632"/>
              <a:gd name="connsiteY8-3800" fmla="*/ 76200 h 1358900"/>
              <a:gd name="connsiteX9-3801" fmla="*/ 76200 w 2234632"/>
              <a:gd name="connsiteY9-3802" fmla="*/ 0 h 1358900"/>
              <a:gd name="connsiteX10-3803" fmla="*/ 76200 w 2234632"/>
              <a:gd name="connsiteY10-3804" fmla="*/ 266700 h 1358900"/>
              <a:gd name="connsiteX11-3805" fmla="*/ 76200 w 2234632"/>
              <a:gd name="connsiteY11-3806" fmla="*/ 0 h 1358900"/>
              <a:gd name="connsiteX0-3807" fmla="*/ 39368 w 2234632"/>
              <a:gd name="connsiteY0-3808" fmla="*/ 1295807 h 1358900"/>
              <a:gd name="connsiteX1-3809" fmla="*/ 2234632 w 2234632"/>
              <a:gd name="connsiteY1-3810" fmla="*/ 1295807 h 1358900"/>
              <a:gd name="connsiteX2-3811" fmla="*/ 39368 w 2234632"/>
              <a:gd name="connsiteY2-3812" fmla="*/ 1295807 h 1358900"/>
              <a:gd name="connsiteX3-3813" fmla="*/ 2171700 w 2234632"/>
              <a:gd name="connsiteY3-3814" fmla="*/ 1358900 h 1358900"/>
              <a:gd name="connsiteX4-3815" fmla="*/ 2171700 w 2234632"/>
              <a:gd name="connsiteY4-3816" fmla="*/ 1130300 h 1358900"/>
              <a:gd name="connsiteX5-3817" fmla="*/ 2171700 w 2234632"/>
              <a:gd name="connsiteY5-3818" fmla="*/ 1358900 h 1358900"/>
              <a:gd name="connsiteX6-3819" fmla="*/ 0 w 2234632"/>
              <a:gd name="connsiteY6-3820" fmla="*/ 76200 h 1358900"/>
              <a:gd name="connsiteX7-3821" fmla="*/ 2222500 w 2234632"/>
              <a:gd name="connsiteY7-3822" fmla="*/ 76200 h 1358900"/>
              <a:gd name="connsiteX8-3823" fmla="*/ 0 w 2234632"/>
              <a:gd name="connsiteY8-3824" fmla="*/ 76200 h 1358900"/>
              <a:gd name="connsiteX9-3825" fmla="*/ 76200 w 2234632"/>
              <a:gd name="connsiteY9-3826" fmla="*/ 0 h 1358900"/>
              <a:gd name="connsiteX10-3827" fmla="*/ 76200 w 2234632"/>
              <a:gd name="connsiteY10-3828" fmla="*/ 266700 h 1358900"/>
              <a:gd name="connsiteX11-3829" fmla="*/ 76200 w 2234632"/>
              <a:gd name="connsiteY11-3830" fmla="*/ 0 h 1358900"/>
              <a:gd name="connsiteX0-3831" fmla="*/ 39368 w 2234632"/>
              <a:gd name="connsiteY0-3832" fmla="*/ 1295807 h 1359516"/>
              <a:gd name="connsiteX1-3833" fmla="*/ 2234632 w 2234632"/>
              <a:gd name="connsiteY1-3834" fmla="*/ 1295807 h 1359516"/>
              <a:gd name="connsiteX2-3835" fmla="*/ 39368 w 2234632"/>
              <a:gd name="connsiteY2-3836" fmla="*/ 1295807 h 1359516"/>
              <a:gd name="connsiteX3-3837" fmla="*/ 2171610 w 2234632"/>
              <a:gd name="connsiteY3-3838" fmla="*/ 1359516 h 1359516"/>
              <a:gd name="connsiteX4-3839" fmla="*/ 2171700 w 2234632"/>
              <a:gd name="connsiteY4-3840" fmla="*/ 1130300 h 1359516"/>
              <a:gd name="connsiteX5-3841" fmla="*/ 2171700 w 2234632"/>
              <a:gd name="connsiteY5-3842" fmla="*/ 1358900 h 1359516"/>
              <a:gd name="connsiteX6-3843" fmla="*/ 0 w 2234632"/>
              <a:gd name="connsiteY6-3844" fmla="*/ 76200 h 1359516"/>
              <a:gd name="connsiteX7-3845" fmla="*/ 2222500 w 2234632"/>
              <a:gd name="connsiteY7-3846" fmla="*/ 76200 h 1359516"/>
              <a:gd name="connsiteX8-3847" fmla="*/ 0 w 2234632"/>
              <a:gd name="connsiteY8-3848" fmla="*/ 76200 h 1359516"/>
              <a:gd name="connsiteX9-3849" fmla="*/ 76200 w 2234632"/>
              <a:gd name="connsiteY9-3850" fmla="*/ 0 h 1359516"/>
              <a:gd name="connsiteX10-3851" fmla="*/ 76200 w 2234632"/>
              <a:gd name="connsiteY10-3852" fmla="*/ 266700 h 1359516"/>
              <a:gd name="connsiteX11-3853" fmla="*/ 76200 w 2234632"/>
              <a:gd name="connsiteY11-3854" fmla="*/ 0 h 1359516"/>
              <a:gd name="connsiteX0-3855" fmla="*/ 39368 w 2234632"/>
              <a:gd name="connsiteY0-3856" fmla="*/ 1295807 h 1359516"/>
              <a:gd name="connsiteX1-3857" fmla="*/ 2234632 w 2234632"/>
              <a:gd name="connsiteY1-3858" fmla="*/ 1295807 h 1359516"/>
              <a:gd name="connsiteX2-3859" fmla="*/ 39368 w 2234632"/>
              <a:gd name="connsiteY2-3860" fmla="*/ 1295807 h 1359516"/>
              <a:gd name="connsiteX3-3861" fmla="*/ 2171610 w 2234632"/>
              <a:gd name="connsiteY3-3862" fmla="*/ 1359516 h 1359516"/>
              <a:gd name="connsiteX4-3863" fmla="*/ 2171610 w 2234632"/>
              <a:gd name="connsiteY4-3864" fmla="*/ 1128949 h 1359516"/>
              <a:gd name="connsiteX5-3865" fmla="*/ 2171700 w 2234632"/>
              <a:gd name="connsiteY5-3866" fmla="*/ 1358900 h 1359516"/>
              <a:gd name="connsiteX6-3867" fmla="*/ 0 w 2234632"/>
              <a:gd name="connsiteY6-3868" fmla="*/ 76200 h 1359516"/>
              <a:gd name="connsiteX7-3869" fmla="*/ 2222500 w 2234632"/>
              <a:gd name="connsiteY7-3870" fmla="*/ 76200 h 1359516"/>
              <a:gd name="connsiteX8-3871" fmla="*/ 0 w 2234632"/>
              <a:gd name="connsiteY8-3872" fmla="*/ 76200 h 1359516"/>
              <a:gd name="connsiteX9-3873" fmla="*/ 76200 w 2234632"/>
              <a:gd name="connsiteY9-3874" fmla="*/ 0 h 1359516"/>
              <a:gd name="connsiteX10-3875" fmla="*/ 76200 w 2234632"/>
              <a:gd name="connsiteY10-3876" fmla="*/ 266700 h 1359516"/>
              <a:gd name="connsiteX11-3877" fmla="*/ 76200 w 2234632"/>
              <a:gd name="connsiteY11-3878" fmla="*/ 0 h 1359516"/>
              <a:gd name="connsiteX0-3879" fmla="*/ 39368 w 2234632"/>
              <a:gd name="connsiteY0-3880" fmla="*/ 1295807 h 1359516"/>
              <a:gd name="connsiteX1-3881" fmla="*/ 2234632 w 2234632"/>
              <a:gd name="connsiteY1-3882" fmla="*/ 1295807 h 1359516"/>
              <a:gd name="connsiteX2-3883" fmla="*/ 39368 w 2234632"/>
              <a:gd name="connsiteY2-3884" fmla="*/ 1295807 h 1359516"/>
              <a:gd name="connsiteX3-3885" fmla="*/ 2171610 w 2234632"/>
              <a:gd name="connsiteY3-3886" fmla="*/ 1359516 h 1359516"/>
              <a:gd name="connsiteX4-3887" fmla="*/ 2171610 w 2234632"/>
              <a:gd name="connsiteY4-3888" fmla="*/ 1128949 h 1359516"/>
              <a:gd name="connsiteX5-3889" fmla="*/ 2171610 w 2234632"/>
              <a:gd name="connsiteY5-3890" fmla="*/ 1359516 h 1359516"/>
              <a:gd name="connsiteX6-3891" fmla="*/ 0 w 2234632"/>
              <a:gd name="connsiteY6-3892" fmla="*/ 76200 h 1359516"/>
              <a:gd name="connsiteX7-3893" fmla="*/ 2222500 w 2234632"/>
              <a:gd name="connsiteY7-3894" fmla="*/ 76200 h 1359516"/>
              <a:gd name="connsiteX8-3895" fmla="*/ 0 w 2234632"/>
              <a:gd name="connsiteY8-3896" fmla="*/ 76200 h 1359516"/>
              <a:gd name="connsiteX9-3897" fmla="*/ 76200 w 2234632"/>
              <a:gd name="connsiteY9-3898" fmla="*/ 0 h 1359516"/>
              <a:gd name="connsiteX10-3899" fmla="*/ 76200 w 2234632"/>
              <a:gd name="connsiteY10-3900" fmla="*/ 266700 h 1359516"/>
              <a:gd name="connsiteX11-3901" fmla="*/ 76200 w 2234632"/>
              <a:gd name="connsiteY11-3902" fmla="*/ 0 h 1359516"/>
              <a:gd name="connsiteX0-3903" fmla="*/ 39368 w 2234632"/>
              <a:gd name="connsiteY0-3904" fmla="*/ 1295807 h 1359516"/>
              <a:gd name="connsiteX1-3905" fmla="*/ 2234632 w 2234632"/>
              <a:gd name="connsiteY1-3906" fmla="*/ 1295807 h 1359516"/>
              <a:gd name="connsiteX2-3907" fmla="*/ 39368 w 2234632"/>
              <a:gd name="connsiteY2-3908" fmla="*/ 1295807 h 1359516"/>
              <a:gd name="connsiteX3-3909" fmla="*/ 2171610 w 2234632"/>
              <a:gd name="connsiteY3-3910" fmla="*/ 1359516 h 1359516"/>
              <a:gd name="connsiteX4-3911" fmla="*/ 2171610 w 2234632"/>
              <a:gd name="connsiteY4-3912" fmla="*/ 1128949 h 1359516"/>
              <a:gd name="connsiteX5-3913" fmla="*/ 2171610 w 2234632"/>
              <a:gd name="connsiteY5-3914" fmla="*/ 1359516 h 1359516"/>
              <a:gd name="connsiteX6-3915" fmla="*/ 2605 w 2234632"/>
              <a:gd name="connsiteY6-3916" fmla="*/ 76229 h 1359516"/>
              <a:gd name="connsiteX7-3917" fmla="*/ 2222500 w 2234632"/>
              <a:gd name="connsiteY7-3918" fmla="*/ 76200 h 1359516"/>
              <a:gd name="connsiteX8-3919" fmla="*/ 0 w 2234632"/>
              <a:gd name="connsiteY8-3920" fmla="*/ 76200 h 1359516"/>
              <a:gd name="connsiteX9-3921" fmla="*/ 76200 w 2234632"/>
              <a:gd name="connsiteY9-3922" fmla="*/ 0 h 1359516"/>
              <a:gd name="connsiteX10-3923" fmla="*/ 76200 w 2234632"/>
              <a:gd name="connsiteY10-3924" fmla="*/ 266700 h 1359516"/>
              <a:gd name="connsiteX11-3925" fmla="*/ 76200 w 2234632"/>
              <a:gd name="connsiteY11-3926" fmla="*/ 0 h 1359516"/>
              <a:gd name="connsiteX0-3927" fmla="*/ 39368 w 2234632"/>
              <a:gd name="connsiteY0-3928" fmla="*/ 1295807 h 1359516"/>
              <a:gd name="connsiteX1-3929" fmla="*/ 2234632 w 2234632"/>
              <a:gd name="connsiteY1-3930" fmla="*/ 1295807 h 1359516"/>
              <a:gd name="connsiteX2-3931" fmla="*/ 39368 w 2234632"/>
              <a:gd name="connsiteY2-3932" fmla="*/ 1295807 h 1359516"/>
              <a:gd name="connsiteX3-3933" fmla="*/ 2171610 w 2234632"/>
              <a:gd name="connsiteY3-3934" fmla="*/ 1359516 h 1359516"/>
              <a:gd name="connsiteX4-3935" fmla="*/ 2171610 w 2234632"/>
              <a:gd name="connsiteY4-3936" fmla="*/ 1128949 h 1359516"/>
              <a:gd name="connsiteX5-3937" fmla="*/ 2171610 w 2234632"/>
              <a:gd name="connsiteY5-3938" fmla="*/ 1359516 h 1359516"/>
              <a:gd name="connsiteX6-3939" fmla="*/ 2605 w 2234632"/>
              <a:gd name="connsiteY6-3940" fmla="*/ 76229 h 1359516"/>
              <a:gd name="connsiteX7-3941" fmla="*/ 2224128 w 2234632"/>
              <a:gd name="connsiteY7-3942" fmla="*/ 76229 h 1359516"/>
              <a:gd name="connsiteX8-3943" fmla="*/ 0 w 2234632"/>
              <a:gd name="connsiteY8-3944" fmla="*/ 76200 h 1359516"/>
              <a:gd name="connsiteX9-3945" fmla="*/ 76200 w 2234632"/>
              <a:gd name="connsiteY9-3946" fmla="*/ 0 h 1359516"/>
              <a:gd name="connsiteX10-3947" fmla="*/ 76200 w 2234632"/>
              <a:gd name="connsiteY10-3948" fmla="*/ 266700 h 1359516"/>
              <a:gd name="connsiteX11-3949" fmla="*/ 76200 w 2234632"/>
              <a:gd name="connsiteY11-3950" fmla="*/ 0 h 1359516"/>
              <a:gd name="connsiteX0-3951" fmla="*/ 36763 w 2232027"/>
              <a:gd name="connsiteY0-3952" fmla="*/ 1295807 h 1359516"/>
              <a:gd name="connsiteX1-3953" fmla="*/ 2232027 w 2232027"/>
              <a:gd name="connsiteY1-3954" fmla="*/ 1295807 h 1359516"/>
              <a:gd name="connsiteX2-3955" fmla="*/ 36763 w 2232027"/>
              <a:gd name="connsiteY2-3956" fmla="*/ 1295807 h 1359516"/>
              <a:gd name="connsiteX3-3957" fmla="*/ 2169005 w 2232027"/>
              <a:gd name="connsiteY3-3958" fmla="*/ 1359516 h 1359516"/>
              <a:gd name="connsiteX4-3959" fmla="*/ 2169005 w 2232027"/>
              <a:gd name="connsiteY4-3960" fmla="*/ 1128949 h 1359516"/>
              <a:gd name="connsiteX5-3961" fmla="*/ 2169005 w 2232027"/>
              <a:gd name="connsiteY5-3962" fmla="*/ 1359516 h 1359516"/>
              <a:gd name="connsiteX6-3963" fmla="*/ 0 w 2232027"/>
              <a:gd name="connsiteY6-3964" fmla="*/ 76229 h 1359516"/>
              <a:gd name="connsiteX7-3965" fmla="*/ 2221523 w 2232027"/>
              <a:gd name="connsiteY7-3966" fmla="*/ 76229 h 1359516"/>
              <a:gd name="connsiteX8-3967" fmla="*/ 0 w 2232027"/>
              <a:gd name="connsiteY8-3968" fmla="*/ 76229 h 1359516"/>
              <a:gd name="connsiteX9-3969" fmla="*/ 73595 w 2232027"/>
              <a:gd name="connsiteY9-3970" fmla="*/ 0 h 1359516"/>
              <a:gd name="connsiteX10-3971" fmla="*/ 73595 w 2232027"/>
              <a:gd name="connsiteY10-3972" fmla="*/ 266700 h 1359516"/>
              <a:gd name="connsiteX11-3973" fmla="*/ 73595 w 2232027"/>
              <a:gd name="connsiteY11-3974" fmla="*/ 0 h 1359516"/>
              <a:gd name="connsiteX0-3975" fmla="*/ 36763 w 2232027"/>
              <a:gd name="connsiteY0-3976" fmla="*/ 1295807 h 1359516"/>
              <a:gd name="connsiteX1-3977" fmla="*/ 2232027 w 2232027"/>
              <a:gd name="connsiteY1-3978" fmla="*/ 1295807 h 1359516"/>
              <a:gd name="connsiteX2-3979" fmla="*/ 36763 w 2232027"/>
              <a:gd name="connsiteY2-3980" fmla="*/ 1295807 h 1359516"/>
              <a:gd name="connsiteX3-3981" fmla="*/ 2169005 w 2232027"/>
              <a:gd name="connsiteY3-3982" fmla="*/ 1359516 h 1359516"/>
              <a:gd name="connsiteX4-3983" fmla="*/ 2169005 w 2232027"/>
              <a:gd name="connsiteY4-3984" fmla="*/ 1128949 h 1359516"/>
              <a:gd name="connsiteX5-3985" fmla="*/ 2169005 w 2232027"/>
              <a:gd name="connsiteY5-3986" fmla="*/ 1359516 h 1359516"/>
              <a:gd name="connsiteX6-3987" fmla="*/ 0 w 2232027"/>
              <a:gd name="connsiteY6-3988" fmla="*/ 76229 h 1359516"/>
              <a:gd name="connsiteX7-3989" fmla="*/ 2221523 w 2232027"/>
              <a:gd name="connsiteY7-3990" fmla="*/ 76229 h 1359516"/>
              <a:gd name="connsiteX8-3991" fmla="*/ 0 w 2232027"/>
              <a:gd name="connsiteY8-3992" fmla="*/ 76229 h 1359516"/>
              <a:gd name="connsiteX9-3993" fmla="*/ 73526 w 2232027"/>
              <a:gd name="connsiteY9-3994" fmla="*/ 385 h 1359516"/>
              <a:gd name="connsiteX10-3995" fmla="*/ 73595 w 2232027"/>
              <a:gd name="connsiteY10-3996" fmla="*/ 266700 h 1359516"/>
              <a:gd name="connsiteX11-3997" fmla="*/ 73595 w 2232027"/>
              <a:gd name="connsiteY11-3998" fmla="*/ 0 h 1359516"/>
              <a:gd name="connsiteX0-3999" fmla="*/ 36763 w 2232027"/>
              <a:gd name="connsiteY0-4000" fmla="*/ 1295807 h 1359516"/>
              <a:gd name="connsiteX1-4001" fmla="*/ 2232027 w 2232027"/>
              <a:gd name="connsiteY1-4002" fmla="*/ 1295807 h 1359516"/>
              <a:gd name="connsiteX2-4003" fmla="*/ 36763 w 2232027"/>
              <a:gd name="connsiteY2-4004" fmla="*/ 1295807 h 1359516"/>
              <a:gd name="connsiteX3-4005" fmla="*/ 2169005 w 2232027"/>
              <a:gd name="connsiteY3-4006" fmla="*/ 1359516 h 1359516"/>
              <a:gd name="connsiteX4-4007" fmla="*/ 2169005 w 2232027"/>
              <a:gd name="connsiteY4-4008" fmla="*/ 1128949 h 1359516"/>
              <a:gd name="connsiteX5-4009" fmla="*/ 2169005 w 2232027"/>
              <a:gd name="connsiteY5-4010" fmla="*/ 1359516 h 1359516"/>
              <a:gd name="connsiteX6-4011" fmla="*/ 0 w 2232027"/>
              <a:gd name="connsiteY6-4012" fmla="*/ 76229 h 1359516"/>
              <a:gd name="connsiteX7-4013" fmla="*/ 2221523 w 2232027"/>
              <a:gd name="connsiteY7-4014" fmla="*/ 76229 h 1359516"/>
              <a:gd name="connsiteX8-4015" fmla="*/ 0 w 2232027"/>
              <a:gd name="connsiteY8-4016" fmla="*/ 76229 h 1359516"/>
              <a:gd name="connsiteX9-4017" fmla="*/ 73526 w 2232027"/>
              <a:gd name="connsiteY9-4018" fmla="*/ 385 h 1359516"/>
              <a:gd name="connsiteX10-4019" fmla="*/ 73526 w 2232027"/>
              <a:gd name="connsiteY10-4020" fmla="*/ 267357 h 1359516"/>
              <a:gd name="connsiteX11-4021" fmla="*/ 73595 w 2232027"/>
              <a:gd name="connsiteY11-4022" fmla="*/ 0 h 1359516"/>
              <a:gd name="connsiteX0-4023" fmla="*/ 36763 w 2232027"/>
              <a:gd name="connsiteY0-4024" fmla="*/ 1295422 h 1359131"/>
              <a:gd name="connsiteX1-4025" fmla="*/ 2232027 w 2232027"/>
              <a:gd name="connsiteY1-4026" fmla="*/ 1295422 h 1359131"/>
              <a:gd name="connsiteX2-4027" fmla="*/ 36763 w 2232027"/>
              <a:gd name="connsiteY2-4028" fmla="*/ 1295422 h 1359131"/>
              <a:gd name="connsiteX3-4029" fmla="*/ 2169005 w 2232027"/>
              <a:gd name="connsiteY3-4030" fmla="*/ 1359131 h 1359131"/>
              <a:gd name="connsiteX4-4031" fmla="*/ 2169005 w 2232027"/>
              <a:gd name="connsiteY4-4032" fmla="*/ 1128564 h 1359131"/>
              <a:gd name="connsiteX5-4033" fmla="*/ 2169005 w 2232027"/>
              <a:gd name="connsiteY5-4034" fmla="*/ 1359131 h 1359131"/>
              <a:gd name="connsiteX6-4035" fmla="*/ 0 w 2232027"/>
              <a:gd name="connsiteY6-4036" fmla="*/ 75844 h 1359131"/>
              <a:gd name="connsiteX7-4037" fmla="*/ 2221523 w 2232027"/>
              <a:gd name="connsiteY7-4038" fmla="*/ 75844 h 1359131"/>
              <a:gd name="connsiteX8-4039" fmla="*/ 0 w 2232027"/>
              <a:gd name="connsiteY8-4040" fmla="*/ 75844 h 1359131"/>
              <a:gd name="connsiteX9-4041" fmla="*/ 73526 w 2232027"/>
              <a:gd name="connsiteY9-4042" fmla="*/ 0 h 1359131"/>
              <a:gd name="connsiteX10-4043" fmla="*/ 73526 w 2232027"/>
              <a:gd name="connsiteY10-4044" fmla="*/ 266972 h 1359131"/>
              <a:gd name="connsiteX11-4045" fmla="*/ 73526 w 2232027"/>
              <a:gd name="connsiteY11-4046" fmla="*/ 0 h 1359131"/>
              <a:gd name="connsiteX0-4047" fmla="*/ 404390 w 2599654"/>
              <a:gd name="connsiteY0-4048" fmla="*/ 1295422 h 1359131"/>
              <a:gd name="connsiteX1-4049" fmla="*/ 2599654 w 2599654"/>
              <a:gd name="connsiteY1-4050" fmla="*/ 1295422 h 1359131"/>
              <a:gd name="connsiteX2-4051" fmla="*/ 0 w 2599654"/>
              <a:gd name="connsiteY2-4052" fmla="*/ 1295422 h 1359131"/>
              <a:gd name="connsiteX3-4053" fmla="*/ 2536632 w 2599654"/>
              <a:gd name="connsiteY3-4054" fmla="*/ 1359131 h 1359131"/>
              <a:gd name="connsiteX4-4055" fmla="*/ 2536632 w 2599654"/>
              <a:gd name="connsiteY4-4056" fmla="*/ 1128564 h 1359131"/>
              <a:gd name="connsiteX5-4057" fmla="*/ 2536632 w 2599654"/>
              <a:gd name="connsiteY5-4058" fmla="*/ 1359131 h 1359131"/>
              <a:gd name="connsiteX6-4059" fmla="*/ 367627 w 2599654"/>
              <a:gd name="connsiteY6-4060" fmla="*/ 75844 h 1359131"/>
              <a:gd name="connsiteX7-4061" fmla="*/ 2589150 w 2599654"/>
              <a:gd name="connsiteY7-4062" fmla="*/ 75844 h 1359131"/>
              <a:gd name="connsiteX8-4063" fmla="*/ 367627 w 2599654"/>
              <a:gd name="connsiteY8-4064" fmla="*/ 75844 h 1359131"/>
              <a:gd name="connsiteX9-4065" fmla="*/ 441153 w 2599654"/>
              <a:gd name="connsiteY9-4066" fmla="*/ 0 h 1359131"/>
              <a:gd name="connsiteX10-4067" fmla="*/ 441153 w 2599654"/>
              <a:gd name="connsiteY10-4068" fmla="*/ 266972 h 1359131"/>
              <a:gd name="connsiteX11-4069" fmla="*/ 441153 w 2599654"/>
              <a:gd name="connsiteY11-4070" fmla="*/ 0 h 1359131"/>
              <a:gd name="connsiteX0-4071" fmla="*/ 36763 w 2232027"/>
              <a:gd name="connsiteY0-4072" fmla="*/ 1295422 h 1359131"/>
              <a:gd name="connsiteX1-4073" fmla="*/ 2232027 w 2232027"/>
              <a:gd name="connsiteY1-4074" fmla="*/ 1295422 h 1359131"/>
              <a:gd name="connsiteX2-4075" fmla="*/ 0 w 2232027"/>
              <a:gd name="connsiteY2-4076" fmla="*/ 1295422 h 1359131"/>
              <a:gd name="connsiteX3-4077" fmla="*/ 2169005 w 2232027"/>
              <a:gd name="connsiteY3-4078" fmla="*/ 1359131 h 1359131"/>
              <a:gd name="connsiteX4-4079" fmla="*/ 2169005 w 2232027"/>
              <a:gd name="connsiteY4-4080" fmla="*/ 1128564 h 1359131"/>
              <a:gd name="connsiteX5-4081" fmla="*/ 2169005 w 2232027"/>
              <a:gd name="connsiteY5-4082" fmla="*/ 1359131 h 1359131"/>
              <a:gd name="connsiteX6-4083" fmla="*/ 0 w 2232027"/>
              <a:gd name="connsiteY6-4084" fmla="*/ 75844 h 1359131"/>
              <a:gd name="connsiteX7-4085" fmla="*/ 2221523 w 2232027"/>
              <a:gd name="connsiteY7-4086" fmla="*/ 75844 h 1359131"/>
              <a:gd name="connsiteX8-4087" fmla="*/ 0 w 2232027"/>
              <a:gd name="connsiteY8-4088" fmla="*/ 75844 h 1359131"/>
              <a:gd name="connsiteX9-4089" fmla="*/ 73526 w 2232027"/>
              <a:gd name="connsiteY9-4090" fmla="*/ 0 h 1359131"/>
              <a:gd name="connsiteX10-4091" fmla="*/ 73526 w 2232027"/>
              <a:gd name="connsiteY10-4092" fmla="*/ 266972 h 1359131"/>
              <a:gd name="connsiteX11-4093" fmla="*/ 73526 w 2232027"/>
              <a:gd name="connsiteY11-4094" fmla="*/ 0 h 1359131"/>
              <a:gd name="connsiteX0-4095" fmla="*/ 0 w 2232027"/>
              <a:gd name="connsiteY0-4096" fmla="*/ 1295422 h 1359131"/>
              <a:gd name="connsiteX1-4097" fmla="*/ 2232027 w 2232027"/>
              <a:gd name="connsiteY1-4098" fmla="*/ 1295422 h 1359131"/>
              <a:gd name="connsiteX2-4099" fmla="*/ 0 w 2232027"/>
              <a:gd name="connsiteY2-4100" fmla="*/ 1295422 h 1359131"/>
              <a:gd name="connsiteX3-4101" fmla="*/ 2169005 w 2232027"/>
              <a:gd name="connsiteY3-4102" fmla="*/ 1359131 h 1359131"/>
              <a:gd name="connsiteX4-4103" fmla="*/ 2169005 w 2232027"/>
              <a:gd name="connsiteY4-4104" fmla="*/ 1128564 h 1359131"/>
              <a:gd name="connsiteX5-4105" fmla="*/ 2169005 w 2232027"/>
              <a:gd name="connsiteY5-4106" fmla="*/ 1359131 h 1359131"/>
              <a:gd name="connsiteX6-4107" fmla="*/ 0 w 2232027"/>
              <a:gd name="connsiteY6-4108" fmla="*/ 75844 h 1359131"/>
              <a:gd name="connsiteX7-4109" fmla="*/ 2221523 w 2232027"/>
              <a:gd name="connsiteY7-4110" fmla="*/ 75844 h 1359131"/>
              <a:gd name="connsiteX8-4111" fmla="*/ 0 w 2232027"/>
              <a:gd name="connsiteY8-4112" fmla="*/ 75844 h 1359131"/>
              <a:gd name="connsiteX9-4113" fmla="*/ 73526 w 2232027"/>
              <a:gd name="connsiteY9-4114" fmla="*/ 0 h 1359131"/>
              <a:gd name="connsiteX10-4115" fmla="*/ 73526 w 2232027"/>
              <a:gd name="connsiteY10-4116" fmla="*/ 266972 h 1359131"/>
              <a:gd name="connsiteX11-4117" fmla="*/ 73526 w 2232027"/>
              <a:gd name="connsiteY11-4118" fmla="*/ 0 h 1359131"/>
              <a:gd name="connsiteX0-4119" fmla="*/ 0 w 2232027"/>
              <a:gd name="connsiteY0-4120" fmla="*/ 1295422 h 1359131"/>
              <a:gd name="connsiteX1-4121" fmla="*/ 2232027 w 2232027"/>
              <a:gd name="connsiteY1-4122" fmla="*/ 1295422 h 1359131"/>
              <a:gd name="connsiteX2-4123" fmla="*/ 0 w 2232027"/>
              <a:gd name="connsiteY2-4124" fmla="*/ 1295422 h 1359131"/>
              <a:gd name="connsiteX3-4125" fmla="*/ 2169005 w 2232027"/>
              <a:gd name="connsiteY3-4126" fmla="*/ 1359131 h 1359131"/>
              <a:gd name="connsiteX4-4127" fmla="*/ 2169005 w 2232027"/>
              <a:gd name="connsiteY4-4128" fmla="*/ 1128564 h 1359131"/>
              <a:gd name="connsiteX5-4129" fmla="*/ 2169005 w 2232027"/>
              <a:gd name="connsiteY5-4130" fmla="*/ 1359131 h 1359131"/>
              <a:gd name="connsiteX6-4131" fmla="*/ 0 w 2232027"/>
              <a:gd name="connsiteY6-4132" fmla="*/ 75844 h 1359131"/>
              <a:gd name="connsiteX7-4133" fmla="*/ 2221523 w 2232027"/>
              <a:gd name="connsiteY7-4134" fmla="*/ 75844 h 1359131"/>
              <a:gd name="connsiteX8-4135" fmla="*/ 0 w 2232027"/>
              <a:gd name="connsiteY8-4136" fmla="*/ 75844 h 1359131"/>
              <a:gd name="connsiteX9-4137" fmla="*/ 73526 w 2232027"/>
              <a:gd name="connsiteY9-4138" fmla="*/ 0 h 1359131"/>
              <a:gd name="connsiteX10-4139" fmla="*/ 73526 w 2232027"/>
              <a:gd name="connsiteY10-4140" fmla="*/ 266972 h 1359131"/>
              <a:gd name="connsiteX11-4141" fmla="*/ 73526 w 2232027"/>
              <a:gd name="connsiteY11-4142" fmla="*/ 0 h 1359131"/>
              <a:gd name="connsiteX0-4143" fmla="*/ 7509 w 2232027"/>
              <a:gd name="connsiteY0-4144" fmla="*/ 1290773 h 1359131"/>
              <a:gd name="connsiteX1-4145" fmla="*/ 2232027 w 2232027"/>
              <a:gd name="connsiteY1-4146" fmla="*/ 1295422 h 1359131"/>
              <a:gd name="connsiteX2-4147" fmla="*/ 0 w 2232027"/>
              <a:gd name="connsiteY2-4148" fmla="*/ 1295422 h 1359131"/>
              <a:gd name="connsiteX3-4149" fmla="*/ 2169005 w 2232027"/>
              <a:gd name="connsiteY3-4150" fmla="*/ 1359131 h 1359131"/>
              <a:gd name="connsiteX4-4151" fmla="*/ 2169005 w 2232027"/>
              <a:gd name="connsiteY4-4152" fmla="*/ 1128564 h 1359131"/>
              <a:gd name="connsiteX5-4153" fmla="*/ 2169005 w 2232027"/>
              <a:gd name="connsiteY5-4154" fmla="*/ 1359131 h 1359131"/>
              <a:gd name="connsiteX6-4155" fmla="*/ 0 w 2232027"/>
              <a:gd name="connsiteY6-4156" fmla="*/ 75844 h 1359131"/>
              <a:gd name="connsiteX7-4157" fmla="*/ 2221523 w 2232027"/>
              <a:gd name="connsiteY7-4158" fmla="*/ 75844 h 1359131"/>
              <a:gd name="connsiteX8-4159" fmla="*/ 0 w 2232027"/>
              <a:gd name="connsiteY8-4160" fmla="*/ 75844 h 1359131"/>
              <a:gd name="connsiteX9-4161" fmla="*/ 73526 w 2232027"/>
              <a:gd name="connsiteY9-4162" fmla="*/ 0 h 1359131"/>
              <a:gd name="connsiteX10-4163" fmla="*/ 73526 w 2232027"/>
              <a:gd name="connsiteY10-4164" fmla="*/ 266972 h 1359131"/>
              <a:gd name="connsiteX11-4165" fmla="*/ 73526 w 2232027"/>
              <a:gd name="connsiteY11-4166" fmla="*/ 0 h 1359131"/>
              <a:gd name="connsiteX0-4167" fmla="*/ 7509 w 2235183"/>
              <a:gd name="connsiteY0-4168" fmla="*/ 1290773 h 1359131"/>
              <a:gd name="connsiteX1-4169" fmla="*/ 2235183 w 2235183"/>
              <a:gd name="connsiteY1-4170" fmla="*/ 1290773 h 1359131"/>
              <a:gd name="connsiteX2-4171" fmla="*/ 0 w 2235183"/>
              <a:gd name="connsiteY2-4172" fmla="*/ 1295422 h 1359131"/>
              <a:gd name="connsiteX3-4173" fmla="*/ 2169005 w 2235183"/>
              <a:gd name="connsiteY3-4174" fmla="*/ 1359131 h 1359131"/>
              <a:gd name="connsiteX4-4175" fmla="*/ 2169005 w 2235183"/>
              <a:gd name="connsiteY4-4176" fmla="*/ 1128564 h 1359131"/>
              <a:gd name="connsiteX5-4177" fmla="*/ 2169005 w 2235183"/>
              <a:gd name="connsiteY5-4178" fmla="*/ 1359131 h 1359131"/>
              <a:gd name="connsiteX6-4179" fmla="*/ 0 w 2235183"/>
              <a:gd name="connsiteY6-4180" fmla="*/ 75844 h 1359131"/>
              <a:gd name="connsiteX7-4181" fmla="*/ 2221523 w 2235183"/>
              <a:gd name="connsiteY7-4182" fmla="*/ 75844 h 1359131"/>
              <a:gd name="connsiteX8-4183" fmla="*/ 0 w 2235183"/>
              <a:gd name="connsiteY8-4184" fmla="*/ 75844 h 1359131"/>
              <a:gd name="connsiteX9-4185" fmla="*/ 73526 w 2235183"/>
              <a:gd name="connsiteY9-4186" fmla="*/ 0 h 1359131"/>
              <a:gd name="connsiteX10-4187" fmla="*/ 73526 w 2235183"/>
              <a:gd name="connsiteY10-4188" fmla="*/ 266972 h 1359131"/>
              <a:gd name="connsiteX11-4189" fmla="*/ 73526 w 2235183"/>
              <a:gd name="connsiteY11-4190" fmla="*/ 0 h 1359131"/>
              <a:gd name="connsiteX0-4191" fmla="*/ 7509 w 2235183"/>
              <a:gd name="connsiteY0-4192" fmla="*/ 1290773 h 1359131"/>
              <a:gd name="connsiteX1-4193" fmla="*/ 2235183 w 2235183"/>
              <a:gd name="connsiteY1-4194" fmla="*/ 1290773 h 1359131"/>
              <a:gd name="connsiteX2-4195" fmla="*/ 7507 w 2235183"/>
              <a:gd name="connsiteY2-4196" fmla="*/ 1290773 h 1359131"/>
              <a:gd name="connsiteX3-4197" fmla="*/ 2169005 w 2235183"/>
              <a:gd name="connsiteY3-4198" fmla="*/ 1359131 h 1359131"/>
              <a:gd name="connsiteX4-4199" fmla="*/ 2169005 w 2235183"/>
              <a:gd name="connsiteY4-4200" fmla="*/ 1128564 h 1359131"/>
              <a:gd name="connsiteX5-4201" fmla="*/ 2169005 w 2235183"/>
              <a:gd name="connsiteY5-4202" fmla="*/ 1359131 h 1359131"/>
              <a:gd name="connsiteX6-4203" fmla="*/ 0 w 2235183"/>
              <a:gd name="connsiteY6-4204" fmla="*/ 75844 h 1359131"/>
              <a:gd name="connsiteX7-4205" fmla="*/ 2221523 w 2235183"/>
              <a:gd name="connsiteY7-4206" fmla="*/ 75844 h 1359131"/>
              <a:gd name="connsiteX8-4207" fmla="*/ 0 w 2235183"/>
              <a:gd name="connsiteY8-4208" fmla="*/ 75844 h 1359131"/>
              <a:gd name="connsiteX9-4209" fmla="*/ 73526 w 2235183"/>
              <a:gd name="connsiteY9-4210" fmla="*/ 0 h 1359131"/>
              <a:gd name="connsiteX10-4211" fmla="*/ 73526 w 2235183"/>
              <a:gd name="connsiteY10-4212" fmla="*/ 266972 h 1359131"/>
              <a:gd name="connsiteX11-4213" fmla="*/ 73526 w 2235183"/>
              <a:gd name="connsiteY11-4214" fmla="*/ 0 h 1359131"/>
              <a:gd name="connsiteX0-4215" fmla="*/ 7509 w 2235183"/>
              <a:gd name="connsiteY0-4216" fmla="*/ 1290773 h 1363417"/>
              <a:gd name="connsiteX1-4217" fmla="*/ 2235183 w 2235183"/>
              <a:gd name="connsiteY1-4218" fmla="*/ 1290773 h 1363417"/>
              <a:gd name="connsiteX2-4219" fmla="*/ 7507 w 2235183"/>
              <a:gd name="connsiteY2-4220" fmla="*/ 1290773 h 1363417"/>
              <a:gd name="connsiteX3-4221" fmla="*/ 2163321 w 2235183"/>
              <a:gd name="connsiteY3-4222" fmla="*/ 1363417 h 1363417"/>
              <a:gd name="connsiteX4-4223" fmla="*/ 2169005 w 2235183"/>
              <a:gd name="connsiteY4-4224" fmla="*/ 1128564 h 1363417"/>
              <a:gd name="connsiteX5-4225" fmla="*/ 2169005 w 2235183"/>
              <a:gd name="connsiteY5-4226" fmla="*/ 1359131 h 1363417"/>
              <a:gd name="connsiteX6-4227" fmla="*/ 0 w 2235183"/>
              <a:gd name="connsiteY6-4228" fmla="*/ 75844 h 1363417"/>
              <a:gd name="connsiteX7-4229" fmla="*/ 2221523 w 2235183"/>
              <a:gd name="connsiteY7-4230" fmla="*/ 75844 h 1363417"/>
              <a:gd name="connsiteX8-4231" fmla="*/ 0 w 2235183"/>
              <a:gd name="connsiteY8-4232" fmla="*/ 75844 h 1363417"/>
              <a:gd name="connsiteX9-4233" fmla="*/ 73526 w 2235183"/>
              <a:gd name="connsiteY9-4234" fmla="*/ 0 h 1363417"/>
              <a:gd name="connsiteX10-4235" fmla="*/ 73526 w 2235183"/>
              <a:gd name="connsiteY10-4236" fmla="*/ 266972 h 1363417"/>
              <a:gd name="connsiteX11-4237" fmla="*/ 73526 w 2235183"/>
              <a:gd name="connsiteY11-4238" fmla="*/ 0 h 1363417"/>
              <a:gd name="connsiteX0-4239" fmla="*/ 7509 w 2235183"/>
              <a:gd name="connsiteY0-4240" fmla="*/ 1290773 h 1363417"/>
              <a:gd name="connsiteX1-4241" fmla="*/ 2235183 w 2235183"/>
              <a:gd name="connsiteY1-4242" fmla="*/ 1290773 h 1363417"/>
              <a:gd name="connsiteX2-4243" fmla="*/ 7507 w 2235183"/>
              <a:gd name="connsiteY2-4244" fmla="*/ 1290773 h 1363417"/>
              <a:gd name="connsiteX3-4245" fmla="*/ 2163321 w 2235183"/>
              <a:gd name="connsiteY3-4246" fmla="*/ 1363417 h 1363417"/>
              <a:gd name="connsiteX4-4247" fmla="*/ 2163321 w 2235183"/>
              <a:gd name="connsiteY4-4248" fmla="*/ 1124728 h 1363417"/>
              <a:gd name="connsiteX5-4249" fmla="*/ 2169005 w 2235183"/>
              <a:gd name="connsiteY5-4250" fmla="*/ 1359131 h 1363417"/>
              <a:gd name="connsiteX6-4251" fmla="*/ 0 w 2235183"/>
              <a:gd name="connsiteY6-4252" fmla="*/ 75844 h 1363417"/>
              <a:gd name="connsiteX7-4253" fmla="*/ 2221523 w 2235183"/>
              <a:gd name="connsiteY7-4254" fmla="*/ 75844 h 1363417"/>
              <a:gd name="connsiteX8-4255" fmla="*/ 0 w 2235183"/>
              <a:gd name="connsiteY8-4256" fmla="*/ 75844 h 1363417"/>
              <a:gd name="connsiteX9-4257" fmla="*/ 73526 w 2235183"/>
              <a:gd name="connsiteY9-4258" fmla="*/ 0 h 1363417"/>
              <a:gd name="connsiteX10-4259" fmla="*/ 73526 w 2235183"/>
              <a:gd name="connsiteY10-4260" fmla="*/ 266972 h 1363417"/>
              <a:gd name="connsiteX11-4261" fmla="*/ 73526 w 2235183"/>
              <a:gd name="connsiteY11-4262" fmla="*/ 0 h 1363417"/>
              <a:gd name="connsiteX0-4263" fmla="*/ 7509 w 2235183"/>
              <a:gd name="connsiteY0-4264" fmla="*/ 1290773 h 1363417"/>
              <a:gd name="connsiteX1-4265" fmla="*/ 2235183 w 2235183"/>
              <a:gd name="connsiteY1-4266" fmla="*/ 1290773 h 1363417"/>
              <a:gd name="connsiteX2-4267" fmla="*/ 7507 w 2235183"/>
              <a:gd name="connsiteY2-4268" fmla="*/ 1290773 h 1363417"/>
              <a:gd name="connsiteX3-4269" fmla="*/ 2163321 w 2235183"/>
              <a:gd name="connsiteY3-4270" fmla="*/ 1363417 h 1363417"/>
              <a:gd name="connsiteX4-4271" fmla="*/ 2163321 w 2235183"/>
              <a:gd name="connsiteY4-4272" fmla="*/ 1124728 h 1363417"/>
              <a:gd name="connsiteX5-4273" fmla="*/ 2163321 w 2235183"/>
              <a:gd name="connsiteY5-4274" fmla="*/ 1363416 h 1363417"/>
              <a:gd name="connsiteX6-4275" fmla="*/ 0 w 2235183"/>
              <a:gd name="connsiteY6-4276" fmla="*/ 75844 h 1363417"/>
              <a:gd name="connsiteX7-4277" fmla="*/ 2221523 w 2235183"/>
              <a:gd name="connsiteY7-4278" fmla="*/ 75844 h 1363417"/>
              <a:gd name="connsiteX8-4279" fmla="*/ 0 w 2235183"/>
              <a:gd name="connsiteY8-4280" fmla="*/ 75844 h 1363417"/>
              <a:gd name="connsiteX9-4281" fmla="*/ 73526 w 2235183"/>
              <a:gd name="connsiteY9-4282" fmla="*/ 0 h 1363417"/>
              <a:gd name="connsiteX10-4283" fmla="*/ 73526 w 2235183"/>
              <a:gd name="connsiteY10-4284" fmla="*/ 266972 h 1363417"/>
              <a:gd name="connsiteX11-4285" fmla="*/ 73526 w 2235183"/>
              <a:gd name="connsiteY11-4286" fmla="*/ 0 h 1363417"/>
              <a:gd name="connsiteX0-4287" fmla="*/ 7509 w 2235183"/>
              <a:gd name="connsiteY0-4288" fmla="*/ 1290773 h 1363417"/>
              <a:gd name="connsiteX1-4289" fmla="*/ 2235183 w 2235183"/>
              <a:gd name="connsiteY1-4290" fmla="*/ 1290773 h 1363417"/>
              <a:gd name="connsiteX2-4291" fmla="*/ 7507 w 2235183"/>
              <a:gd name="connsiteY2-4292" fmla="*/ 1290773 h 1363417"/>
              <a:gd name="connsiteX3-4293" fmla="*/ 2163321 w 2235183"/>
              <a:gd name="connsiteY3-4294" fmla="*/ 1363417 h 1363417"/>
              <a:gd name="connsiteX4-4295" fmla="*/ 2163321 w 2235183"/>
              <a:gd name="connsiteY4-4296" fmla="*/ 1124728 h 1363417"/>
              <a:gd name="connsiteX5-4297" fmla="*/ 2163321 w 2235183"/>
              <a:gd name="connsiteY5-4298" fmla="*/ 1363416 h 1363417"/>
              <a:gd name="connsiteX6-4299" fmla="*/ 7507 w 2235183"/>
              <a:gd name="connsiteY6-4300" fmla="*/ 76576 h 1363417"/>
              <a:gd name="connsiteX7-4301" fmla="*/ 2221523 w 2235183"/>
              <a:gd name="connsiteY7-4302" fmla="*/ 75844 h 1363417"/>
              <a:gd name="connsiteX8-4303" fmla="*/ 0 w 2235183"/>
              <a:gd name="connsiteY8-4304" fmla="*/ 75844 h 1363417"/>
              <a:gd name="connsiteX9-4305" fmla="*/ 73526 w 2235183"/>
              <a:gd name="connsiteY9-4306" fmla="*/ 0 h 1363417"/>
              <a:gd name="connsiteX10-4307" fmla="*/ 73526 w 2235183"/>
              <a:gd name="connsiteY10-4308" fmla="*/ 266972 h 1363417"/>
              <a:gd name="connsiteX11-4309" fmla="*/ 73526 w 2235183"/>
              <a:gd name="connsiteY11-4310" fmla="*/ 0 h 1363417"/>
              <a:gd name="connsiteX0-4311" fmla="*/ 7509 w 2235183"/>
              <a:gd name="connsiteY0-4312" fmla="*/ 1290773 h 1363417"/>
              <a:gd name="connsiteX1-4313" fmla="*/ 2235183 w 2235183"/>
              <a:gd name="connsiteY1-4314" fmla="*/ 1290773 h 1363417"/>
              <a:gd name="connsiteX2-4315" fmla="*/ 7507 w 2235183"/>
              <a:gd name="connsiteY2-4316" fmla="*/ 1290773 h 1363417"/>
              <a:gd name="connsiteX3-4317" fmla="*/ 2163321 w 2235183"/>
              <a:gd name="connsiteY3-4318" fmla="*/ 1363417 h 1363417"/>
              <a:gd name="connsiteX4-4319" fmla="*/ 2163321 w 2235183"/>
              <a:gd name="connsiteY4-4320" fmla="*/ 1124728 h 1363417"/>
              <a:gd name="connsiteX5-4321" fmla="*/ 2163321 w 2235183"/>
              <a:gd name="connsiteY5-4322" fmla="*/ 1363416 h 1363417"/>
              <a:gd name="connsiteX6-4323" fmla="*/ 7507 w 2235183"/>
              <a:gd name="connsiteY6-4324" fmla="*/ 76576 h 1363417"/>
              <a:gd name="connsiteX7-4325" fmla="*/ 2217216 w 2235183"/>
              <a:gd name="connsiteY7-4326" fmla="*/ 76576 h 1363417"/>
              <a:gd name="connsiteX8-4327" fmla="*/ 0 w 2235183"/>
              <a:gd name="connsiteY8-4328" fmla="*/ 75844 h 1363417"/>
              <a:gd name="connsiteX9-4329" fmla="*/ 73526 w 2235183"/>
              <a:gd name="connsiteY9-4330" fmla="*/ 0 h 1363417"/>
              <a:gd name="connsiteX10-4331" fmla="*/ 73526 w 2235183"/>
              <a:gd name="connsiteY10-4332" fmla="*/ 266972 h 1363417"/>
              <a:gd name="connsiteX11-4333" fmla="*/ 73526 w 2235183"/>
              <a:gd name="connsiteY11-4334" fmla="*/ 0 h 1363417"/>
              <a:gd name="connsiteX0-4335" fmla="*/ 2 w 2227676"/>
              <a:gd name="connsiteY0-4336" fmla="*/ 1290773 h 1363417"/>
              <a:gd name="connsiteX1-4337" fmla="*/ 2227676 w 2227676"/>
              <a:gd name="connsiteY1-4338" fmla="*/ 1290773 h 1363417"/>
              <a:gd name="connsiteX2-4339" fmla="*/ 0 w 2227676"/>
              <a:gd name="connsiteY2-4340" fmla="*/ 1290773 h 1363417"/>
              <a:gd name="connsiteX3-4341" fmla="*/ 2155814 w 2227676"/>
              <a:gd name="connsiteY3-4342" fmla="*/ 1363417 h 1363417"/>
              <a:gd name="connsiteX4-4343" fmla="*/ 2155814 w 2227676"/>
              <a:gd name="connsiteY4-4344" fmla="*/ 1124728 h 1363417"/>
              <a:gd name="connsiteX5-4345" fmla="*/ 2155814 w 2227676"/>
              <a:gd name="connsiteY5-4346" fmla="*/ 1363416 h 1363417"/>
              <a:gd name="connsiteX6-4347" fmla="*/ 0 w 2227676"/>
              <a:gd name="connsiteY6-4348" fmla="*/ 76576 h 1363417"/>
              <a:gd name="connsiteX7-4349" fmla="*/ 2209709 w 2227676"/>
              <a:gd name="connsiteY7-4350" fmla="*/ 76576 h 1363417"/>
              <a:gd name="connsiteX8-4351" fmla="*/ 0 w 2227676"/>
              <a:gd name="connsiteY8-4352" fmla="*/ 76576 h 1363417"/>
              <a:gd name="connsiteX9-4353" fmla="*/ 66019 w 2227676"/>
              <a:gd name="connsiteY9-4354" fmla="*/ 0 h 1363417"/>
              <a:gd name="connsiteX10-4355" fmla="*/ 66019 w 2227676"/>
              <a:gd name="connsiteY10-4356" fmla="*/ 266972 h 1363417"/>
              <a:gd name="connsiteX11-4357" fmla="*/ 66019 w 2227676"/>
              <a:gd name="connsiteY11-4358" fmla="*/ 0 h 1363417"/>
              <a:gd name="connsiteX0-4359" fmla="*/ 2 w 2227676"/>
              <a:gd name="connsiteY0-4360" fmla="*/ 1290773 h 1363417"/>
              <a:gd name="connsiteX1-4361" fmla="*/ 2227676 w 2227676"/>
              <a:gd name="connsiteY1-4362" fmla="*/ 1290773 h 1363417"/>
              <a:gd name="connsiteX2-4363" fmla="*/ 0 w 2227676"/>
              <a:gd name="connsiteY2-4364" fmla="*/ 1290773 h 1363417"/>
              <a:gd name="connsiteX3-4365" fmla="*/ 2155814 w 2227676"/>
              <a:gd name="connsiteY3-4366" fmla="*/ 1363417 h 1363417"/>
              <a:gd name="connsiteX4-4367" fmla="*/ 2155814 w 2227676"/>
              <a:gd name="connsiteY4-4368" fmla="*/ 1124728 h 1363417"/>
              <a:gd name="connsiteX5-4369" fmla="*/ 2155814 w 2227676"/>
              <a:gd name="connsiteY5-4370" fmla="*/ 1363416 h 1363417"/>
              <a:gd name="connsiteX6-4371" fmla="*/ 0 w 2227676"/>
              <a:gd name="connsiteY6-4372" fmla="*/ 76576 h 1363417"/>
              <a:gd name="connsiteX7-4373" fmla="*/ 2209709 w 2227676"/>
              <a:gd name="connsiteY7-4374" fmla="*/ 76576 h 1363417"/>
              <a:gd name="connsiteX8-4375" fmla="*/ 0 w 2227676"/>
              <a:gd name="connsiteY8-4376" fmla="*/ 76576 h 1363417"/>
              <a:gd name="connsiteX9-4377" fmla="*/ 71860 w 2227676"/>
              <a:gd name="connsiteY9-4378" fmla="*/ 3931 h 1363417"/>
              <a:gd name="connsiteX10-4379" fmla="*/ 66019 w 2227676"/>
              <a:gd name="connsiteY10-4380" fmla="*/ 266972 h 1363417"/>
              <a:gd name="connsiteX11-4381" fmla="*/ 66019 w 2227676"/>
              <a:gd name="connsiteY11-4382" fmla="*/ 0 h 1363417"/>
              <a:gd name="connsiteX0-4383" fmla="*/ 2 w 2227676"/>
              <a:gd name="connsiteY0-4384" fmla="*/ 1290773 h 1363417"/>
              <a:gd name="connsiteX1-4385" fmla="*/ 2227676 w 2227676"/>
              <a:gd name="connsiteY1-4386" fmla="*/ 1290773 h 1363417"/>
              <a:gd name="connsiteX2-4387" fmla="*/ 0 w 2227676"/>
              <a:gd name="connsiteY2-4388" fmla="*/ 1290773 h 1363417"/>
              <a:gd name="connsiteX3-4389" fmla="*/ 2155814 w 2227676"/>
              <a:gd name="connsiteY3-4390" fmla="*/ 1363417 h 1363417"/>
              <a:gd name="connsiteX4-4391" fmla="*/ 2155814 w 2227676"/>
              <a:gd name="connsiteY4-4392" fmla="*/ 1124728 h 1363417"/>
              <a:gd name="connsiteX5-4393" fmla="*/ 2155814 w 2227676"/>
              <a:gd name="connsiteY5-4394" fmla="*/ 1363416 h 1363417"/>
              <a:gd name="connsiteX6-4395" fmla="*/ 0 w 2227676"/>
              <a:gd name="connsiteY6-4396" fmla="*/ 76576 h 1363417"/>
              <a:gd name="connsiteX7-4397" fmla="*/ 2209709 w 2227676"/>
              <a:gd name="connsiteY7-4398" fmla="*/ 76576 h 1363417"/>
              <a:gd name="connsiteX8-4399" fmla="*/ 0 w 2227676"/>
              <a:gd name="connsiteY8-4400" fmla="*/ 76576 h 1363417"/>
              <a:gd name="connsiteX9-4401" fmla="*/ 71860 w 2227676"/>
              <a:gd name="connsiteY9-4402" fmla="*/ 3931 h 1363417"/>
              <a:gd name="connsiteX10-4403" fmla="*/ 71860 w 2227676"/>
              <a:gd name="connsiteY10-4404" fmla="*/ 263375 h 1363417"/>
              <a:gd name="connsiteX11-4405" fmla="*/ 66019 w 2227676"/>
              <a:gd name="connsiteY11-4406" fmla="*/ 0 h 1363417"/>
              <a:gd name="connsiteX0-4407" fmla="*/ 2 w 2227676"/>
              <a:gd name="connsiteY0-4408" fmla="*/ 1286842 h 1359486"/>
              <a:gd name="connsiteX1-4409" fmla="*/ 2227676 w 2227676"/>
              <a:gd name="connsiteY1-4410" fmla="*/ 1286842 h 1359486"/>
              <a:gd name="connsiteX2-4411" fmla="*/ 0 w 2227676"/>
              <a:gd name="connsiteY2-4412" fmla="*/ 1286842 h 1359486"/>
              <a:gd name="connsiteX3-4413" fmla="*/ 2155814 w 2227676"/>
              <a:gd name="connsiteY3-4414" fmla="*/ 1359486 h 1359486"/>
              <a:gd name="connsiteX4-4415" fmla="*/ 2155814 w 2227676"/>
              <a:gd name="connsiteY4-4416" fmla="*/ 1120797 h 1359486"/>
              <a:gd name="connsiteX5-4417" fmla="*/ 2155814 w 2227676"/>
              <a:gd name="connsiteY5-4418" fmla="*/ 1359485 h 1359486"/>
              <a:gd name="connsiteX6-4419" fmla="*/ 0 w 2227676"/>
              <a:gd name="connsiteY6-4420" fmla="*/ 72645 h 1359486"/>
              <a:gd name="connsiteX7-4421" fmla="*/ 2209709 w 2227676"/>
              <a:gd name="connsiteY7-4422" fmla="*/ 72645 h 1359486"/>
              <a:gd name="connsiteX8-4423" fmla="*/ 0 w 2227676"/>
              <a:gd name="connsiteY8-4424" fmla="*/ 72645 h 1359486"/>
              <a:gd name="connsiteX9-4425" fmla="*/ 71860 w 2227676"/>
              <a:gd name="connsiteY9-4426" fmla="*/ 0 h 1359486"/>
              <a:gd name="connsiteX10-4427" fmla="*/ 71860 w 2227676"/>
              <a:gd name="connsiteY10-4428" fmla="*/ 259444 h 1359486"/>
              <a:gd name="connsiteX11-4429" fmla="*/ 71860 w 2227676"/>
              <a:gd name="connsiteY11-4430" fmla="*/ 0 h 13594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2227676" h="1359486">
                <a:moveTo>
                  <a:pt x="2" y="1286842"/>
                </a:moveTo>
                <a:lnTo>
                  <a:pt x="2227676" y="1286842"/>
                </a:lnTo>
                <a:lnTo>
                  <a:pt x="0" y="1286842"/>
                </a:lnTo>
                <a:close/>
                <a:moveTo>
                  <a:pt x="2155814" y="1359486"/>
                </a:moveTo>
                <a:lnTo>
                  <a:pt x="2155814" y="1120797"/>
                </a:lnTo>
                <a:lnTo>
                  <a:pt x="2155814" y="1359485"/>
                </a:lnTo>
                <a:close/>
                <a:moveTo>
                  <a:pt x="0" y="72645"/>
                </a:moveTo>
                <a:lnTo>
                  <a:pt x="2209709" y="72645"/>
                </a:lnTo>
                <a:lnTo>
                  <a:pt x="0" y="72645"/>
                </a:lnTo>
                <a:close/>
                <a:moveTo>
                  <a:pt x="71860" y="0"/>
                </a:moveTo>
                <a:lnTo>
                  <a:pt x="71860" y="259444"/>
                </a:lnTo>
                <a:lnTo>
                  <a:pt x="71860" y="0"/>
                </a:lnTo>
                <a:close/>
              </a:path>
            </a:pathLst>
          </a:custGeom>
          <a:solidFill>
            <a:schemeClr val="accent1"/>
          </a:solidFill>
          <a:ln w="3175" cap="sq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anchor="ctr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FF708F12-1E7D-4B0E-9CC7-61B845AFED6A}" type="slidenum">
              <a:rPr lang="zh-CN" altLang="en-US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549400" y="1035050"/>
            <a:ext cx="1003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Sabon-Roman"/>
              </a:rPr>
              <a:t>There are </a:t>
            </a:r>
            <a:r>
              <a:rPr lang="en-US" sz="2400" b="1">
                <a:solidFill>
                  <a:srgbClr val="C00000"/>
                </a:solidFill>
                <a:latin typeface="Sabon-Roman"/>
              </a:rPr>
              <a:t>3 main clinical scenarios</a:t>
            </a:r>
            <a:r>
              <a:rPr lang="en-US" sz="2400" b="1">
                <a:latin typeface="Sabon-Roman"/>
              </a:rPr>
              <a:t> in which ACC patients Present</a:t>
            </a:r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236" y="2166614"/>
            <a:ext cx="3020071" cy="30553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635125" y="2217738"/>
            <a:ext cx="6096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en-US" sz="2800"/>
              <a:t>For </a:t>
            </a:r>
            <a:r>
              <a:rPr lang="en-US" sz="2800" b="1">
                <a:solidFill>
                  <a:srgbClr val="C00000"/>
                </a:solidFill>
              </a:rPr>
              <a:t>50% to 60% </a:t>
            </a:r>
            <a:r>
              <a:rPr lang="en-US" sz="2800"/>
              <a:t>of patients, the major presenting complaints are symptoms and signs of</a:t>
            </a:r>
          </a:p>
          <a:p>
            <a:pPr algn="ctr" eaLnBrk="1" hangingPunct="1"/>
            <a:r>
              <a:rPr lang="en-US" sz="2800"/>
              <a:t> </a:t>
            </a:r>
            <a:r>
              <a:rPr lang="en-US" sz="2800" b="1">
                <a:solidFill>
                  <a:srgbClr val="C00000"/>
                </a:solidFill>
              </a:rPr>
              <a:t>hormone excess</a:t>
            </a:r>
            <a:r>
              <a:rPr lang="en-US" b="1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" name="8-Point Star 9"/>
          <p:cNvSpPr/>
          <p:nvPr/>
        </p:nvSpPr>
        <p:spPr>
          <a:xfrm>
            <a:off x="488950" y="2365375"/>
            <a:ext cx="1487488" cy="15208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/>
              <a:t>1</a:t>
            </a:r>
            <a:endParaRPr lang="en-US" sz="4800" b="1" dirty="0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233488" y="6305550"/>
            <a:ext cx="976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Tobias Else: </a:t>
            </a:r>
            <a:r>
              <a:rPr lang="en-US" b="1">
                <a:solidFill>
                  <a:srgbClr val="C00000"/>
                </a:solidFill>
                <a:latin typeface="Frutiger-Black"/>
              </a:rPr>
              <a:t>Adrenocortical Carcinoma . </a:t>
            </a:r>
            <a:r>
              <a:rPr lang="en-US">
                <a:solidFill>
                  <a:srgbClr val="C00000"/>
                </a:solidFill>
              </a:rPr>
              <a:t>Endocrine Reviews, April 2014, 35(2):282–326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7550" y="415925"/>
            <a:ext cx="10515600" cy="841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rgbClr val="FF0000"/>
                </a:solidFill>
                <a:latin typeface="+mj-lt"/>
              </a:rPr>
              <a:t>Hypercortisolism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(Cushing’s syndrome)(50-70%):</a:t>
            </a:r>
            <a:br>
              <a:rPr lang="en-US" dirty="0">
                <a:solidFill>
                  <a:srgbClr val="FF0000"/>
                </a:solidFill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6075" y="971550"/>
            <a:ext cx="11407775" cy="588645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n-lt"/>
              </a:rPr>
              <a:t>         </a:t>
            </a:r>
            <a:r>
              <a:rPr lang="en-US" b="1" dirty="0" smtClean="0">
                <a:latin typeface="+mn-lt"/>
              </a:rPr>
              <a:t>Causing </a:t>
            </a:r>
            <a:r>
              <a:rPr lang="en-US" b="1" dirty="0">
                <a:latin typeface="+mn-lt"/>
              </a:rPr>
              <a:t>classic </a:t>
            </a:r>
            <a:r>
              <a:rPr lang="en-US" b="1" dirty="0" smtClean="0">
                <a:latin typeface="+mn-lt"/>
              </a:rPr>
              <a:t>symptoms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n-lt"/>
              </a:rPr>
              <a:t>Frequently</a:t>
            </a:r>
            <a:r>
              <a:rPr lang="en-US" dirty="0">
                <a:latin typeface="+mn-lt"/>
              </a:rPr>
              <a:t>, very high </a:t>
            </a:r>
            <a:r>
              <a:rPr lang="en-US" dirty="0" smtClean="0">
                <a:latin typeface="+mn-lt"/>
              </a:rPr>
              <a:t>cortisol levels </a:t>
            </a:r>
            <a:r>
              <a:rPr lang="en-US" dirty="0">
                <a:latin typeface="+mn-lt"/>
              </a:rPr>
              <a:t>in ACC saturate the renal </a:t>
            </a:r>
            <a:r>
              <a:rPr lang="en-US" b="1" dirty="0">
                <a:latin typeface="+mn-lt"/>
              </a:rPr>
              <a:t>HSD11B2 </a:t>
            </a:r>
            <a:r>
              <a:rPr lang="en-US" b="1" dirty="0" smtClean="0">
                <a:latin typeface="+mn-lt"/>
              </a:rPr>
              <a:t>system 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>
              <a:latin typeface="+mn-lt"/>
            </a:endParaRP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n-lt"/>
              </a:rPr>
              <a:t>             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n-lt"/>
              </a:rPr>
              <a:t> Glucocorticoid-mediated </a:t>
            </a:r>
            <a:r>
              <a:rPr lang="en-US" b="1" dirty="0">
                <a:latin typeface="+mn-lt"/>
              </a:rPr>
              <a:t>mineralocorticoid </a:t>
            </a:r>
            <a:r>
              <a:rPr lang="en-US" b="1" dirty="0" smtClean="0">
                <a:latin typeface="+mn-lt"/>
              </a:rPr>
              <a:t>receptor activation</a:t>
            </a:r>
          </a:p>
          <a:p>
            <a:pPr marL="360045" indent="-360045" fontAlgn="auto"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  <a:p>
            <a:pPr marL="360045" indent="-360045" fontAlgn="auto"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latin typeface="+mn-lt"/>
              </a:rPr>
              <a:t>Hypokalemia </a:t>
            </a:r>
            <a:r>
              <a:rPr lang="en-US" b="1" dirty="0">
                <a:latin typeface="+mn-lt"/>
              </a:rPr>
              <a:t>and </a:t>
            </a:r>
            <a:r>
              <a:rPr lang="en-US" b="1" dirty="0" smtClean="0">
                <a:latin typeface="+mn-lt"/>
              </a:rPr>
              <a:t>hypertension </a:t>
            </a:r>
            <a:r>
              <a:rPr lang="en-US" dirty="0" smtClean="0">
                <a:latin typeface="+mn-lt"/>
              </a:rPr>
              <a:t>are </a:t>
            </a:r>
            <a:r>
              <a:rPr lang="en-US" dirty="0">
                <a:latin typeface="+mn-lt"/>
              </a:rPr>
              <a:t>commonly observed in ACC </a:t>
            </a:r>
            <a:r>
              <a:rPr lang="en-US" dirty="0" smtClean="0">
                <a:latin typeface="+mn-lt"/>
              </a:rPr>
              <a:t>patients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with </a:t>
            </a:r>
            <a:r>
              <a:rPr lang="en-US" dirty="0" err="1" smtClean="0">
                <a:latin typeface="+mn-lt"/>
              </a:rPr>
              <a:t>hypercortisolism</a:t>
            </a:r>
            <a:r>
              <a:rPr lang="en-US" dirty="0" smtClean="0">
                <a:latin typeface="+mn-lt"/>
              </a:rPr>
              <a:t>. </a:t>
            </a:r>
          </a:p>
          <a:p>
            <a:pPr marL="360045" indent="-360045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Together </a:t>
            </a:r>
            <a:r>
              <a:rPr lang="en-US" dirty="0">
                <a:latin typeface="+mn-lt"/>
              </a:rPr>
              <a:t>with pronounced </a:t>
            </a:r>
            <a:r>
              <a:rPr lang="en-US" b="1" dirty="0">
                <a:latin typeface="+mn-lt"/>
              </a:rPr>
              <a:t>muscle </a:t>
            </a:r>
            <a:r>
              <a:rPr lang="en-US" b="1" dirty="0" smtClean="0">
                <a:latin typeface="+mn-lt"/>
              </a:rPr>
              <a:t>weakness</a:t>
            </a:r>
            <a:r>
              <a:rPr lang="en-US" dirty="0" smtClean="0">
                <a:latin typeface="+mn-lt"/>
              </a:rPr>
              <a:t>, these </a:t>
            </a:r>
            <a:r>
              <a:rPr lang="en-US" dirty="0">
                <a:latin typeface="+mn-lt"/>
              </a:rPr>
              <a:t>symptoms of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rapidly progressive </a:t>
            </a:r>
            <a:r>
              <a:rPr lang="en-US" dirty="0">
                <a:latin typeface="+mn-lt"/>
              </a:rPr>
              <a:t>Cushing’s </a:t>
            </a:r>
            <a:r>
              <a:rPr lang="en-US" dirty="0" smtClean="0">
                <a:latin typeface="+mn-lt"/>
              </a:rPr>
              <a:t>syndrome are </a:t>
            </a:r>
            <a:r>
              <a:rPr lang="en-US" dirty="0">
                <a:latin typeface="+mn-lt"/>
              </a:rPr>
              <a:t>generally indicative of a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malignant adrenal tumor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0EB515-1BBE-4C5F-83A0-94AAB330FB78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40218" y="2018620"/>
            <a:ext cx="1071417" cy="949715"/>
          </a:xfrm>
          <a:prstGeom prst="down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440218" y="3659626"/>
            <a:ext cx="1071417" cy="949715"/>
          </a:xfrm>
          <a:prstGeom prst="down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198583" y="2316263"/>
            <a:ext cx="1486859" cy="1520914"/>
          </a:xfrm>
          <a:prstGeom prst="star8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/>
              <a:t>1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6213" y="239713"/>
            <a:ext cx="5956300" cy="6400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second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most commonly produced hormones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patients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 ACC are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adrenal </a:t>
            </a:r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androgens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(20-30%).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Concurrent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androgen and </a:t>
            </a:r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cortisol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production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evident in roughly 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half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all ACC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patients with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hormone excess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peripheral conversion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androgens</a:t>
            </a:r>
            <a:r>
              <a:rPr lang="en-US" dirty="0">
                <a:solidFill>
                  <a:srgbClr val="FF0000"/>
                </a:solidFill>
              </a:rPr>
              <a:t> to </a:t>
            </a:r>
            <a:r>
              <a:rPr lang="en-US" b="1" dirty="0">
                <a:solidFill>
                  <a:srgbClr val="FF0000"/>
                </a:solidFill>
              </a:rPr>
              <a:t>estrogens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and/or the </a:t>
            </a:r>
            <a:r>
              <a:rPr lang="en-US" b="1" dirty="0" smtClean="0">
                <a:solidFill>
                  <a:srgbClr val="FF0000"/>
                </a:solidFill>
              </a:rPr>
              <a:t>co-secretion</a:t>
            </a:r>
            <a:r>
              <a:rPr lang="en-US" dirty="0" smtClean="0"/>
              <a:t> of </a:t>
            </a:r>
            <a:r>
              <a:rPr lang="en-US" b="1" dirty="0">
                <a:solidFill>
                  <a:srgbClr val="FF0000"/>
                </a:solidFill>
              </a:rPr>
              <a:t>estrogen</a:t>
            </a:r>
            <a:r>
              <a:rPr lang="en-US" dirty="0"/>
              <a:t> from the ACC </a:t>
            </a:r>
            <a:r>
              <a:rPr lang="en-US" dirty="0" smtClean="0"/>
              <a:t>induces significant symptoms.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 </a:t>
            </a:r>
            <a:r>
              <a:rPr lang="en-US" dirty="0"/>
              <a:t>Estrogen production occurs in </a:t>
            </a:r>
            <a:r>
              <a:rPr lang="en-US" b="1" dirty="0">
                <a:solidFill>
                  <a:srgbClr val="FF0000"/>
                </a:solidFill>
              </a:rPr>
              <a:t>1% to </a:t>
            </a:r>
            <a:r>
              <a:rPr lang="en-US" b="1" dirty="0" smtClean="0">
                <a:solidFill>
                  <a:srgbClr val="FF0000"/>
                </a:solidFill>
              </a:rPr>
              <a:t>3% </a:t>
            </a:r>
            <a:r>
              <a:rPr lang="en-US" dirty="0" smtClean="0"/>
              <a:t>of </a:t>
            </a:r>
            <a:r>
              <a:rPr lang="en-US" dirty="0"/>
              <a:t>male ACC patients, causing </a:t>
            </a:r>
            <a:r>
              <a:rPr lang="en-US" b="1" dirty="0"/>
              <a:t>gynecomastia and </a:t>
            </a:r>
            <a:r>
              <a:rPr lang="en-US" b="1" dirty="0" smtClean="0"/>
              <a:t>testicular atrophy </a:t>
            </a:r>
            <a:r>
              <a:rPr lang="en-US" dirty="0"/>
              <a:t>(through suppression of the gonadal axis).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2D6188-4A30-4473-B795-0CBA2434F85C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276975" y="3001963"/>
            <a:ext cx="979488" cy="1154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400013" y="1459345"/>
            <a:ext cx="4330170" cy="4239491"/>
          </a:xfrm>
          <a:prstGeom prst="roundRect">
            <a:avLst/>
          </a:prstGeom>
          <a:noFill/>
          <a:ln w="76200">
            <a:solidFill>
              <a:srgbClr val="FF546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regardless of size</a:t>
            </a:r>
            <a:r>
              <a:rPr lang="en-US" sz="2800" b="1" dirty="0">
                <a:solidFill>
                  <a:srgbClr val="002060"/>
                </a:solidFill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androgen or estrogen </a:t>
            </a:r>
            <a:r>
              <a:rPr lang="en-US" sz="2800" b="1" dirty="0">
                <a:solidFill>
                  <a:srgbClr val="002060"/>
                </a:solidFill>
              </a:rPr>
              <a:t>production should always raise the suspicion of a </a:t>
            </a:r>
            <a:r>
              <a:rPr lang="en-US" sz="2800" b="1" i="1" dirty="0">
                <a:solidFill>
                  <a:srgbClr val="FF0000"/>
                </a:solidFill>
              </a:rPr>
              <a:t>malignant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tumor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Action Button: Information 11">
            <a:hlinkClick r:id="" action="ppaction://noaction" highlightClick="1"/>
          </p:cNvPr>
          <p:cNvSpPr/>
          <p:nvPr/>
        </p:nvSpPr>
        <p:spPr>
          <a:xfrm>
            <a:off x="9394825" y="5043488"/>
            <a:ext cx="636588" cy="525462"/>
          </a:xfrm>
          <a:prstGeom prst="actionButtonInformatio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79475" y="898525"/>
            <a:ext cx="10515600" cy="842963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Hormone excess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889125"/>
            <a:ext cx="9085263" cy="27717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Autonomous </a:t>
            </a:r>
            <a:r>
              <a:rPr lang="en-US" b="1" dirty="0" smtClean="0">
                <a:solidFill>
                  <a:srgbClr val="FF0000"/>
                </a:solidFill>
              </a:rPr>
              <a:t>aldosterone secretion </a:t>
            </a:r>
            <a:r>
              <a:rPr lang="en-US" dirty="0"/>
              <a:t>(which classically leads to hypertension and </a:t>
            </a:r>
            <a:r>
              <a:rPr lang="en-US" dirty="0" smtClean="0"/>
              <a:t>hypokalemia) is </a:t>
            </a:r>
            <a:r>
              <a:rPr lang="en-US" b="1" dirty="0">
                <a:solidFill>
                  <a:srgbClr val="FF0000"/>
                </a:solidFill>
              </a:rPr>
              <a:t>rare </a:t>
            </a:r>
            <a:r>
              <a:rPr lang="en-US" dirty="0" smtClean="0"/>
              <a:t>in ACC.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More </a:t>
            </a:r>
            <a:r>
              <a:rPr lang="en-US" dirty="0"/>
              <a:t>commonly, </a:t>
            </a:r>
            <a:r>
              <a:rPr lang="en-US" b="1" dirty="0" smtClean="0">
                <a:solidFill>
                  <a:srgbClr val="FF0000"/>
                </a:solidFill>
              </a:rPr>
              <a:t>mineralocorticoid effects </a:t>
            </a:r>
            <a:r>
              <a:rPr lang="en-US" dirty="0"/>
              <a:t>are mediated by </a:t>
            </a:r>
            <a:r>
              <a:rPr lang="en-US" b="1" dirty="0">
                <a:solidFill>
                  <a:srgbClr val="FF0000"/>
                </a:solidFill>
              </a:rPr>
              <a:t>high cortisol </a:t>
            </a:r>
            <a:r>
              <a:rPr lang="en-US" dirty="0" smtClean="0"/>
              <a:t>levels or </a:t>
            </a:r>
            <a:r>
              <a:rPr lang="en-US" dirty="0"/>
              <a:t>possibly </a:t>
            </a:r>
            <a:r>
              <a:rPr lang="en-US" b="1" dirty="0">
                <a:solidFill>
                  <a:srgbClr val="FF0000"/>
                </a:solidFill>
              </a:rPr>
              <a:t>steroid precursors </a:t>
            </a:r>
            <a:r>
              <a:rPr lang="en-US" dirty="0"/>
              <a:t>with mineralocorticoid </a:t>
            </a:r>
            <a:r>
              <a:rPr lang="en-US" dirty="0" smtClean="0"/>
              <a:t>activity, such </a:t>
            </a:r>
            <a:r>
              <a:rPr lang="en-US" dirty="0"/>
              <a:t>as 11-deoxycorticosterone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490758-EBDB-453E-B073-9796E02EDFB0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55" y="45077"/>
            <a:ext cx="2339715" cy="2763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8-Point Star 6"/>
          <p:cNvSpPr/>
          <p:nvPr/>
        </p:nvSpPr>
        <p:spPr>
          <a:xfrm>
            <a:off x="6700838" y="220663"/>
            <a:ext cx="1487487" cy="15208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/>
              <a:t>1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96900" y="344488"/>
            <a:ext cx="10515600" cy="1090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67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Agenda</a:t>
            </a:r>
            <a:r>
              <a:rPr lang="en-US" sz="4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en-US" sz="4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endParaRPr lang="en-US" altLang="zh-CN" sz="4000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888" y="1298575"/>
            <a:ext cx="1331912" cy="12985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209925"/>
            <a:ext cx="1319213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208588"/>
            <a:ext cx="123348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3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38363" y="5176838"/>
            <a:ext cx="9145587" cy="1681162"/>
          </a:xfrm>
          <a:prstGeom prst="rect">
            <a:avLst/>
          </a:prstGeom>
        </p:spPr>
        <p:txBody>
          <a:bodyPr>
            <a:normAutofit/>
          </a:bodyPr>
          <a:lstStyle>
            <a:lvl1pPr marL="360045" indent="-360045" algn="just" defTabSz="914400" rtl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945" indent="-3429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CF095629-36D6-4165-BA0D-9146A6AECE1B}" type="slidenum">
              <a:rPr lang="zh-CN" altLang="en-US"/>
              <a:pPr>
                <a:defRPr/>
              </a:pPr>
              <a:t>2</a:t>
            </a:fld>
            <a:endParaRPr lang="zh-CN" altLang="en-US"/>
          </a:p>
        </p:txBody>
      </p:sp>
      <p:pic>
        <p:nvPicPr>
          <p:cNvPr id="1026" name="Picture 2" descr="Image result for adrenal tum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418" y="914400"/>
            <a:ext cx="4625167" cy="5427979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1887538" y="3359150"/>
            <a:ext cx="48926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Clinical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Characteristics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Diagnostic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procedures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7225" y="1314450"/>
            <a:ext cx="4652963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Epidemiology And Pathogenesis Of ACC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0291" y="1740876"/>
            <a:ext cx="6217757" cy="3350955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0273" y="2402562"/>
            <a:ext cx="5124496" cy="2027582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C00000"/>
                </a:solidFill>
              </a:rPr>
              <a:t>Concomitant</a:t>
            </a:r>
            <a:r>
              <a:rPr lang="en-US" sz="2800" dirty="0"/>
              <a:t> secretion of </a:t>
            </a:r>
            <a:r>
              <a:rPr lang="en-US" sz="2800" dirty="0" smtClean="0"/>
              <a:t>different steroids </a:t>
            </a:r>
            <a:r>
              <a:rPr lang="en-US" sz="2800" dirty="0"/>
              <a:t>is a </a:t>
            </a:r>
            <a:endParaRPr lang="en-US" sz="2800" dirty="0" smtClean="0"/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hallmark</a:t>
            </a:r>
            <a:r>
              <a:rPr lang="en-US" sz="2800" dirty="0" smtClean="0"/>
              <a:t> of </a:t>
            </a:r>
            <a:r>
              <a:rPr lang="en-US" sz="2800" dirty="0"/>
              <a:t>ACC.</a:t>
            </a:r>
          </a:p>
        </p:txBody>
      </p:sp>
      <p:sp>
        <p:nvSpPr>
          <p:cNvPr id="327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E3E4CD-A5B7-40C8-828B-D3790087A781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209550" y="6350000"/>
            <a:ext cx="11745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1600">
                <a:solidFill>
                  <a:srgbClr val="C00000"/>
                </a:solidFill>
                <a:latin typeface="AdvOT156ec773"/>
              </a:rPr>
              <a:t>Soraya Puglisi,</a:t>
            </a:r>
            <a:r>
              <a:rPr lang="en-US" sz="1600">
                <a:solidFill>
                  <a:srgbClr val="C00000"/>
                </a:solidFill>
              </a:rPr>
              <a:t> Adrenocortical Carcinoma  with Hypercortisolism Endocrinol Metab Clin N Am 47(2018</a:t>
            </a:r>
            <a:r>
              <a:rPr lang="en-US" sz="200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Clinical Characteristics</a:t>
            </a:r>
            <a:endParaRPr lang="en-US" altLang="zh-CN" sz="4000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74725" y="1204913"/>
            <a:ext cx="7477125" cy="4775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360045" indent="-360045" algn="ctr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Another third present with nonspecific </a:t>
            </a:r>
            <a:r>
              <a:rPr lang="en-US" dirty="0" smtClean="0"/>
              <a:t>symptoms due </a:t>
            </a:r>
            <a:r>
              <a:rPr lang="en-US" dirty="0"/>
              <a:t>to </a:t>
            </a:r>
            <a:r>
              <a:rPr lang="en-US" b="1" dirty="0">
                <a:solidFill>
                  <a:srgbClr val="FF0000"/>
                </a:solidFill>
              </a:rPr>
              <a:t>local tumor growth</a:t>
            </a:r>
            <a:r>
              <a:rPr lang="en-US" dirty="0"/>
              <a:t>, such as </a:t>
            </a:r>
            <a:r>
              <a:rPr lang="en-US" b="1" dirty="0"/>
              <a:t>abdominal or </a:t>
            </a:r>
            <a:r>
              <a:rPr lang="en-US" b="1" dirty="0" smtClean="0"/>
              <a:t>flank pain</a:t>
            </a:r>
            <a:r>
              <a:rPr lang="en-US" dirty="0"/>
              <a:t>, </a:t>
            </a:r>
            <a:r>
              <a:rPr lang="en-US" b="1" dirty="0"/>
              <a:t>abdominal fullness</a:t>
            </a:r>
            <a:r>
              <a:rPr lang="en-US" dirty="0"/>
              <a:t>, or </a:t>
            </a:r>
            <a:r>
              <a:rPr lang="en-US" b="1" dirty="0"/>
              <a:t>early </a:t>
            </a:r>
            <a:r>
              <a:rPr lang="en-US" b="1" dirty="0" smtClean="0"/>
              <a:t>satiety</a:t>
            </a:r>
            <a:r>
              <a:rPr lang="en-US" dirty="0" smtClean="0"/>
              <a:t>. </a:t>
            </a:r>
            <a:r>
              <a:rPr lang="en-US" sz="2800" b="1" dirty="0" smtClean="0"/>
              <a:t>(30-40%)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An increasing number of cases are diagnosed within the group </a:t>
            </a:r>
            <a:r>
              <a:rPr lang="en-US" dirty="0" smtClean="0"/>
              <a:t>of incidentally </a:t>
            </a:r>
            <a:r>
              <a:rPr lang="en-US" dirty="0"/>
              <a:t>discovered adrenal masses (</a:t>
            </a:r>
            <a:r>
              <a:rPr lang="en-US" b="1" dirty="0" err="1">
                <a:solidFill>
                  <a:srgbClr val="FF0000"/>
                </a:solidFill>
              </a:rPr>
              <a:t>incidentalomas</a:t>
            </a:r>
            <a:r>
              <a:rPr lang="en-US" dirty="0"/>
              <a:t>) (≈ </a:t>
            </a:r>
            <a:r>
              <a:rPr lang="en-US" b="1" dirty="0">
                <a:solidFill>
                  <a:srgbClr val="FF0000"/>
                </a:solidFill>
              </a:rPr>
              <a:t>10-15%</a:t>
            </a:r>
            <a:r>
              <a:rPr lang="en-US" dirty="0"/>
              <a:t>). </a:t>
            </a:r>
            <a:endParaRPr lang="en-US" dirty="0" smtClean="0"/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However</a:t>
            </a:r>
            <a:r>
              <a:rPr lang="en-US" dirty="0"/>
              <a:t>, the </a:t>
            </a:r>
            <a:r>
              <a:rPr lang="en-US" b="1" dirty="0" smtClean="0"/>
              <a:t>likelihood of </a:t>
            </a:r>
            <a:r>
              <a:rPr lang="en-US" b="1" dirty="0"/>
              <a:t>an adrenal </a:t>
            </a:r>
            <a:r>
              <a:rPr lang="en-US" b="1" dirty="0" err="1"/>
              <a:t>incidentaloma</a:t>
            </a:r>
            <a:r>
              <a:rPr lang="en-US" b="1" dirty="0"/>
              <a:t> </a:t>
            </a:r>
            <a:r>
              <a:rPr lang="en-US" dirty="0"/>
              <a:t>being an ACC is </a:t>
            </a:r>
            <a:r>
              <a:rPr lang="en-US" dirty="0" smtClean="0"/>
              <a:t>low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2-5%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任意多边形 4"/>
          <p:cNvSpPr/>
          <p:nvPr>
            <p:custDataLst>
              <p:tags r:id="rId4"/>
            </p:custDataLst>
          </p:nvPr>
        </p:nvSpPr>
        <p:spPr>
          <a:xfrm>
            <a:off x="706438" y="544513"/>
            <a:ext cx="10260012" cy="6096000"/>
          </a:xfrm>
          <a:custGeom>
            <a:avLst/>
            <a:gdLst>
              <a:gd name="connsiteX0" fmla="*/ 720080 w 3744416"/>
              <a:gd name="connsiteY0" fmla="*/ 1656184 h 2016224"/>
              <a:gd name="connsiteX1" fmla="*/ 2952328 w 3744416"/>
              <a:gd name="connsiteY1" fmla="*/ 1656184 h 2016224"/>
              <a:gd name="connsiteX2" fmla="*/ 2952328 w 3744416"/>
              <a:gd name="connsiteY2" fmla="*/ 1800200 h 2016224"/>
              <a:gd name="connsiteX3" fmla="*/ 720080 w 3744416"/>
              <a:gd name="connsiteY3" fmla="*/ 1800200 h 2016224"/>
              <a:gd name="connsiteX4" fmla="*/ 3600400 w 3744416"/>
              <a:gd name="connsiteY4" fmla="*/ 1296144 h 2016224"/>
              <a:gd name="connsiteX5" fmla="*/ 3744416 w 3744416"/>
              <a:gd name="connsiteY5" fmla="*/ 1296144 h 2016224"/>
              <a:gd name="connsiteX6" fmla="*/ 3744416 w 3744416"/>
              <a:gd name="connsiteY6" fmla="*/ 2016224 h 2016224"/>
              <a:gd name="connsiteX7" fmla="*/ 3600400 w 3744416"/>
              <a:gd name="connsiteY7" fmla="*/ 2016224 h 2016224"/>
              <a:gd name="connsiteX8" fmla="*/ 720080 w 3744416"/>
              <a:gd name="connsiteY8" fmla="*/ 432048 h 2016224"/>
              <a:gd name="connsiteX9" fmla="*/ 2952328 w 3744416"/>
              <a:gd name="connsiteY9" fmla="*/ 432048 h 2016224"/>
              <a:gd name="connsiteX10" fmla="*/ 2952328 w 3744416"/>
              <a:gd name="connsiteY10" fmla="*/ 576064 h 2016224"/>
              <a:gd name="connsiteX11" fmla="*/ 720080 w 3744416"/>
              <a:gd name="connsiteY11" fmla="*/ 576064 h 2016224"/>
              <a:gd name="connsiteX12" fmla="*/ 0 w 3744416"/>
              <a:gd name="connsiteY12" fmla="*/ 0 h 2016224"/>
              <a:gd name="connsiteX13" fmla="*/ 144016 w 3744416"/>
              <a:gd name="connsiteY13" fmla="*/ 0 h 2016224"/>
              <a:gd name="connsiteX14" fmla="*/ 144016 w 3744416"/>
              <a:gd name="connsiteY14" fmla="*/ 720080 h 2016224"/>
              <a:gd name="connsiteX15" fmla="*/ 0 w 3744416"/>
              <a:gd name="connsiteY15" fmla="*/ 720080 h 2016224"/>
              <a:gd name="connsiteX0-1" fmla="*/ 720080 w 3744416"/>
              <a:gd name="connsiteY0-2" fmla="*/ 1656184 h 2016224"/>
              <a:gd name="connsiteX1-3" fmla="*/ 2952328 w 3744416"/>
              <a:gd name="connsiteY1-4" fmla="*/ 1656184 h 2016224"/>
              <a:gd name="connsiteX2-5" fmla="*/ 2952328 w 3744416"/>
              <a:gd name="connsiteY2-6" fmla="*/ 1800200 h 2016224"/>
              <a:gd name="connsiteX3-7" fmla="*/ 720080 w 3744416"/>
              <a:gd name="connsiteY3-8" fmla="*/ 1800200 h 2016224"/>
              <a:gd name="connsiteX4-9" fmla="*/ 720080 w 3744416"/>
              <a:gd name="connsiteY4-10" fmla="*/ 1656184 h 2016224"/>
              <a:gd name="connsiteX5-11" fmla="*/ 3600400 w 3744416"/>
              <a:gd name="connsiteY5-12" fmla="*/ 1296144 h 2016224"/>
              <a:gd name="connsiteX6-13" fmla="*/ 3744416 w 3744416"/>
              <a:gd name="connsiteY6-14" fmla="*/ 1296144 h 2016224"/>
              <a:gd name="connsiteX7-15" fmla="*/ 3744416 w 3744416"/>
              <a:gd name="connsiteY7-16" fmla="*/ 2016224 h 2016224"/>
              <a:gd name="connsiteX8-17" fmla="*/ 3600400 w 3744416"/>
              <a:gd name="connsiteY8-18" fmla="*/ 2016224 h 2016224"/>
              <a:gd name="connsiteX9-19" fmla="*/ 3600400 w 3744416"/>
              <a:gd name="connsiteY9-20" fmla="*/ 1296144 h 2016224"/>
              <a:gd name="connsiteX10-21" fmla="*/ 720080 w 3744416"/>
              <a:gd name="connsiteY10-22" fmla="*/ 432048 h 2016224"/>
              <a:gd name="connsiteX11-23" fmla="*/ 2952328 w 3744416"/>
              <a:gd name="connsiteY11-24" fmla="*/ 432048 h 2016224"/>
              <a:gd name="connsiteX12-25" fmla="*/ 2952328 w 3744416"/>
              <a:gd name="connsiteY12-26" fmla="*/ 576064 h 2016224"/>
              <a:gd name="connsiteX13-27" fmla="*/ 720080 w 3744416"/>
              <a:gd name="connsiteY13-28" fmla="*/ 576064 h 2016224"/>
              <a:gd name="connsiteX14-29" fmla="*/ 720080 w 3744416"/>
              <a:gd name="connsiteY14-30" fmla="*/ 432048 h 2016224"/>
              <a:gd name="connsiteX15-31" fmla="*/ 0 w 3744416"/>
              <a:gd name="connsiteY15-32" fmla="*/ 0 h 2016224"/>
              <a:gd name="connsiteX16" fmla="*/ 144016 w 3744416"/>
              <a:gd name="connsiteY16" fmla="*/ 720080 h 2016224"/>
              <a:gd name="connsiteX17" fmla="*/ 0 w 3744416"/>
              <a:gd name="connsiteY17" fmla="*/ 720080 h 2016224"/>
              <a:gd name="connsiteX18" fmla="*/ 0 w 3744416"/>
              <a:gd name="connsiteY18" fmla="*/ 0 h 2016224"/>
              <a:gd name="connsiteX0-33" fmla="*/ 720080 w 3744416"/>
              <a:gd name="connsiteY0-34" fmla="*/ 1656184 h 2016224"/>
              <a:gd name="connsiteX1-35" fmla="*/ 2952328 w 3744416"/>
              <a:gd name="connsiteY1-36" fmla="*/ 1656184 h 2016224"/>
              <a:gd name="connsiteX2-37" fmla="*/ 2952328 w 3744416"/>
              <a:gd name="connsiteY2-38" fmla="*/ 1800200 h 2016224"/>
              <a:gd name="connsiteX3-39" fmla="*/ 720080 w 3744416"/>
              <a:gd name="connsiteY3-40" fmla="*/ 1800200 h 2016224"/>
              <a:gd name="connsiteX4-41" fmla="*/ 720080 w 3744416"/>
              <a:gd name="connsiteY4-42" fmla="*/ 1656184 h 2016224"/>
              <a:gd name="connsiteX5-43" fmla="*/ 3600400 w 3744416"/>
              <a:gd name="connsiteY5-44" fmla="*/ 1296144 h 2016224"/>
              <a:gd name="connsiteX6-45" fmla="*/ 3744416 w 3744416"/>
              <a:gd name="connsiteY6-46" fmla="*/ 1296144 h 2016224"/>
              <a:gd name="connsiteX7-47" fmla="*/ 3744416 w 3744416"/>
              <a:gd name="connsiteY7-48" fmla="*/ 2016224 h 2016224"/>
              <a:gd name="connsiteX8-49" fmla="*/ 3600400 w 3744416"/>
              <a:gd name="connsiteY8-50" fmla="*/ 2016224 h 2016224"/>
              <a:gd name="connsiteX9-51" fmla="*/ 3600400 w 3744416"/>
              <a:gd name="connsiteY9-52" fmla="*/ 1296144 h 2016224"/>
              <a:gd name="connsiteX10-53" fmla="*/ 720080 w 3744416"/>
              <a:gd name="connsiteY10-54" fmla="*/ 432048 h 2016224"/>
              <a:gd name="connsiteX11-55" fmla="*/ 2952328 w 3744416"/>
              <a:gd name="connsiteY11-56" fmla="*/ 432048 h 2016224"/>
              <a:gd name="connsiteX12-57" fmla="*/ 2952328 w 3744416"/>
              <a:gd name="connsiteY12-58" fmla="*/ 576064 h 2016224"/>
              <a:gd name="connsiteX13-59" fmla="*/ 720080 w 3744416"/>
              <a:gd name="connsiteY13-60" fmla="*/ 576064 h 2016224"/>
              <a:gd name="connsiteX14-61" fmla="*/ 720080 w 3744416"/>
              <a:gd name="connsiteY14-62" fmla="*/ 432048 h 2016224"/>
              <a:gd name="connsiteX15-63" fmla="*/ 0 w 3744416"/>
              <a:gd name="connsiteY15-64" fmla="*/ 0 h 2016224"/>
              <a:gd name="connsiteX16-65" fmla="*/ 0 w 3744416"/>
              <a:gd name="connsiteY16-66" fmla="*/ 720080 h 2016224"/>
              <a:gd name="connsiteX17-67" fmla="*/ 0 w 3744416"/>
              <a:gd name="connsiteY17-68" fmla="*/ 0 h 2016224"/>
              <a:gd name="connsiteX0-69" fmla="*/ 720080 w 3744416"/>
              <a:gd name="connsiteY0-70" fmla="*/ 1656184 h 2016224"/>
              <a:gd name="connsiteX1-71" fmla="*/ 2952328 w 3744416"/>
              <a:gd name="connsiteY1-72" fmla="*/ 1656184 h 2016224"/>
              <a:gd name="connsiteX2-73" fmla="*/ 2952328 w 3744416"/>
              <a:gd name="connsiteY2-74" fmla="*/ 1800200 h 2016224"/>
              <a:gd name="connsiteX3-75" fmla="*/ 720080 w 3744416"/>
              <a:gd name="connsiteY3-76" fmla="*/ 1800200 h 2016224"/>
              <a:gd name="connsiteX4-77" fmla="*/ 720080 w 3744416"/>
              <a:gd name="connsiteY4-78" fmla="*/ 1656184 h 2016224"/>
              <a:gd name="connsiteX5-79" fmla="*/ 3600400 w 3744416"/>
              <a:gd name="connsiteY5-80" fmla="*/ 1296144 h 2016224"/>
              <a:gd name="connsiteX6-81" fmla="*/ 3744416 w 3744416"/>
              <a:gd name="connsiteY6-82" fmla="*/ 1296144 h 2016224"/>
              <a:gd name="connsiteX7-83" fmla="*/ 3744416 w 3744416"/>
              <a:gd name="connsiteY7-84" fmla="*/ 2016224 h 2016224"/>
              <a:gd name="connsiteX8-85" fmla="*/ 3600400 w 3744416"/>
              <a:gd name="connsiteY8-86" fmla="*/ 2016224 h 2016224"/>
              <a:gd name="connsiteX9-87" fmla="*/ 3600400 w 3744416"/>
              <a:gd name="connsiteY9-88" fmla="*/ 1296144 h 2016224"/>
              <a:gd name="connsiteX10-89" fmla="*/ 720080 w 3744416"/>
              <a:gd name="connsiteY10-90" fmla="*/ 432048 h 2016224"/>
              <a:gd name="connsiteX11-91" fmla="*/ 2952328 w 3744416"/>
              <a:gd name="connsiteY11-92" fmla="*/ 432048 h 2016224"/>
              <a:gd name="connsiteX12-93" fmla="*/ 2952328 w 3744416"/>
              <a:gd name="connsiteY12-94" fmla="*/ 576064 h 2016224"/>
              <a:gd name="connsiteX13-95" fmla="*/ 720080 w 3744416"/>
              <a:gd name="connsiteY13-96" fmla="*/ 432048 h 2016224"/>
              <a:gd name="connsiteX14-97" fmla="*/ 0 w 3744416"/>
              <a:gd name="connsiteY14-98" fmla="*/ 0 h 2016224"/>
              <a:gd name="connsiteX15-99" fmla="*/ 0 w 3744416"/>
              <a:gd name="connsiteY15-100" fmla="*/ 720080 h 2016224"/>
              <a:gd name="connsiteX16-101" fmla="*/ 0 w 3744416"/>
              <a:gd name="connsiteY16-102" fmla="*/ 0 h 2016224"/>
              <a:gd name="connsiteX0-103" fmla="*/ 720080 w 3744416"/>
              <a:gd name="connsiteY0-104" fmla="*/ 1656184 h 2016224"/>
              <a:gd name="connsiteX1-105" fmla="*/ 2952328 w 3744416"/>
              <a:gd name="connsiteY1-106" fmla="*/ 1656184 h 2016224"/>
              <a:gd name="connsiteX2-107" fmla="*/ 2952328 w 3744416"/>
              <a:gd name="connsiteY2-108" fmla="*/ 1800200 h 2016224"/>
              <a:gd name="connsiteX3-109" fmla="*/ 720080 w 3744416"/>
              <a:gd name="connsiteY3-110" fmla="*/ 1800200 h 2016224"/>
              <a:gd name="connsiteX4-111" fmla="*/ 720080 w 3744416"/>
              <a:gd name="connsiteY4-112" fmla="*/ 1656184 h 2016224"/>
              <a:gd name="connsiteX5-113" fmla="*/ 3600400 w 3744416"/>
              <a:gd name="connsiteY5-114" fmla="*/ 1296144 h 2016224"/>
              <a:gd name="connsiteX6-115" fmla="*/ 3744416 w 3744416"/>
              <a:gd name="connsiteY6-116" fmla="*/ 1296144 h 2016224"/>
              <a:gd name="connsiteX7-117" fmla="*/ 3744416 w 3744416"/>
              <a:gd name="connsiteY7-118" fmla="*/ 2016224 h 2016224"/>
              <a:gd name="connsiteX8-119" fmla="*/ 3600400 w 3744416"/>
              <a:gd name="connsiteY8-120" fmla="*/ 2016224 h 2016224"/>
              <a:gd name="connsiteX9-121" fmla="*/ 3600400 w 3744416"/>
              <a:gd name="connsiteY9-122" fmla="*/ 1296144 h 2016224"/>
              <a:gd name="connsiteX10-123" fmla="*/ 720080 w 3744416"/>
              <a:gd name="connsiteY10-124" fmla="*/ 432048 h 2016224"/>
              <a:gd name="connsiteX11-125" fmla="*/ 2952328 w 3744416"/>
              <a:gd name="connsiteY11-126" fmla="*/ 432048 h 2016224"/>
              <a:gd name="connsiteX12-127" fmla="*/ 720080 w 3744416"/>
              <a:gd name="connsiteY12-128" fmla="*/ 432048 h 2016224"/>
              <a:gd name="connsiteX13-129" fmla="*/ 0 w 3744416"/>
              <a:gd name="connsiteY13-130" fmla="*/ 0 h 2016224"/>
              <a:gd name="connsiteX14-131" fmla="*/ 0 w 3744416"/>
              <a:gd name="connsiteY14-132" fmla="*/ 720080 h 2016224"/>
              <a:gd name="connsiteX15-133" fmla="*/ 0 w 3744416"/>
              <a:gd name="connsiteY15-134" fmla="*/ 0 h 2016224"/>
              <a:gd name="connsiteX0-135" fmla="*/ 720080 w 3744416"/>
              <a:gd name="connsiteY0-136" fmla="*/ 1656184 h 2016224"/>
              <a:gd name="connsiteX1-137" fmla="*/ 2952328 w 3744416"/>
              <a:gd name="connsiteY1-138" fmla="*/ 1656184 h 2016224"/>
              <a:gd name="connsiteX2-139" fmla="*/ 2952328 w 3744416"/>
              <a:gd name="connsiteY2-140" fmla="*/ 1800200 h 2016224"/>
              <a:gd name="connsiteX3-141" fmla="*/ 720080 w 3744416"/>
              <a:gd name="connsiteY3-142" fmla="*/ 1800200 h 2016224"/>
              <a:gd name="connsiteX4-143" fmla="*/ 720080 w 3744416"/>
              <a:gd name="connsiteY4-144" fmla="*/ 1656184 h 2016224"/>
              <a:gd name="connsiteX5-145" fmla="*/ 3600400 w 3744416"/>
              <a:gd name="connsiteY5-146" fmla="*/ 1296144 h 2016224"/>
              <a:gd name="connsiteX6-147" fmla="*/ 3744416 w 3744416"/>
              <a:gd name="connsiteY6-148" fmla="*/ 1296144 h 2016224"/>
              <a:gd name="connsiteX7-149" fmla="*/ 3744416 w 3744416"/>
              <a:gd name="connsiteY7-150" fmla="*/ 2016224 h 2016224"/>
              <a:gd name="connsiteX8-151" fmla="*/ 3600400 w 3744416"/>
              <a:gd name="connsiteY8-152" fmla="*/ 2016224 h 2016224"/>
              <a:gd name="connsiteX9-153" fmla="*/ 3600400 w 3744416"/>
              <a:gd name="connsiteY9-154" fmla="*/ 1296144 h 2016224"/>
              <a:gd name="connsiteX10-155" fmla="*/ 720080 w 3744416"/>
              <a:gd name="connsiteY10-156" fmla="*/ 432048 h 2016224"/>
              <a:gd name="connsiteX11-157" fmla="*/ 2952328 w 3744416"/>
              <a:gd name="connsiteY11-158" fmla="*/ 432048 h 2016224"/>
              <a:gd name="connsiteX12-159" fmla="*/ 720080 w 3744416"/>
              <a:gd name="connsiteY12-160" fmla="*/ 432048 h 2016224"/>
              <a:gd name="connsiteX13-161" fmla="*/ 0 w 3744416"/>
              <a:gd name="connsiteY13-162" fmla="*/ 0 h 2016224"/>
              <a:gd name="connsiteX14-163" fmla="*/ 0 w 3744416"/>
              <a:gd name="connsiteY14-164" fmla="*/ 720080 h 2016224"/>
              <a:gd name="connsiteX15-165" fmla="*/ 0 w 3744416"/>
              <a:gd name="connsiteY15-166" fmla="*/ 0 h 2016224"/>
              <a:gd name="connsiteX0-167" fmla="*/ 720080 w 3744416"/>
              <a:gd name="connsiteY0-168" fmla="*/ 1656184 h 2016224"/>
              <a:gd name="connsiteX1-169" fmla="*/ 2952328 w 3744416"/>
              <a:gd name="connsiteY1-170" fmla="*/ 1656184 h 2016224"/>
              <a:gd name="connsiteX2-171" fmla="*/ 2952328 w 3744416"/>
              <a:gd name="connsiteY2-172" fmla="*/ 1800200 h 2016224"/>
              <a:gd name="connsiteX3-173" fmla="*/ 720080 w 3744416"/>
              <a:gd name="connsiteY3-174" fmla="*/ 1656184 h 2016224"/>
              <a:gd name="connsiteX4-175" fmla="*/ 3600400 w 3744416"/>
              <a:gd name="connsiteY4-176" fmla="*/ 1296144 h 2016224"/>
              <a:gd name="connsiteX5-177" fmla="*/ 3744416 w 3744416"/>
              <a:gd name="connsiteY5-178" fmla="*/ 1296144 h 2016224"/>
              <a:gd name="connsiteX6-179" fmla="*/ 3744416 w 3744416"/>
              <a:gd name="connsiteY6-180" fmla="*/ 2016224 h 2016224"/>
              <a:gd name="connsiteX7-181" fmla="*/ 3600400 w 3744416"/>
              <a:gd name="connsiteY7-182" fmla="*/ 2016224 h 2016224"/>
              <a:gd name="connsiteX8-183" fmla="*/ 3600400 w 3744416"/>
              <a:gd name="connsiteY8-184" fmla="*/ 1296144 h 2016224"/>
              <a:gd name="connsiteX9-185" fmla="*/ 720080 w 3744416"/>
              <a:gd name="connsiteY9-186" fmla="*/ 432048 h 2016224"/>
              <a:gd name="connsiteX10-187" fmla="*/ 2952328 w 3744416"/>
              <a:gd name="connsiteY10-188" fmla="*/ 432048 h 2016224"/>
              <a:gd name="connsiteX11-189" fmla="*/ 720080 w 3744416"/>
              <a:gd name="connsiteY11-190" fmla="*/ 432048 h 2016224"/>
              <a:gd name="connsiteX12-191" fmla="*/ 0 w 3744416"/>
              <a:gd name="connsiteY12-192" fmla="*/ 0 h 2016224"/>
              <a:gd name="connsiteX13-193" fmla="*/ 0 w 3744416"/>
              <a:gd name="connsiteY13-194" fmla="*/ 720080 h 2016224"/>
              <a:gd name="connsiteX14-195" fmla="*/ 0 w 3744416"/>
              <a:gd name="connsiteY14-196" fmla="*/ 0 h 2016224"/>
              <a:gd name="connsiteX0-197" fmla="*/ 720080 w 3744416"/>
              <a:gd name="connsiteY0-198" fmla="*/ 1656184 h 2016224"/>
              <a:gd name="connsiteX1-199" fmla="*/ 2952328 w 3744416"/>
              <a:gd name="connsiteY1-200" fmla="*/ 1656184 h 2016224"/>
              <a:gd name="connsiteX2-201" fmla="*/ 720080 w 3744416"/>
              <a:gd name="connsiteY2-202" fmla="*/ 1656184 h 2016224"/>
              <a:gd name="connsiteX3-203" fmla="*/ 3600400 w 3744416"/>
              <a:gd name="connsiteY3-204" fmla="*/ 1296144 h 2016224"/>
              <a:gd name="connsiteX4-205" fmla="*/ 3744416 w 3744416"/>
              <a:gd name="connsiteY4-206" fmla="*/ 1296144 h 2016224"/>
              <a:gd name="connsiteX5-207" fmla="*/ 3744416 w 3744416"/>
              <a:gd name="connsiteY5-208" fmla="*/ 2016224 h 2016224"/>
              <a:gd name="connsiteX6-209" fmla="*/ 3600400 w 3744416"/>
              <a:gd name="connsiteY6-210" fmla="*/ 2016224 h 2016224"/>
              <a:gd name="connsiteX7-211" fmla="*/ 3600400 w 3744416"/>
              <a:gd name="connsiteY7-212" fmla="*/ 1296144 h 2016224"/>
              <a:gd name="connsiteX8-213" fmla="*/ 720080 w 3744416"/>
              <a:gd name="connsiteY8-214" fmla="*/ 432048 h 2016224"/>
              <a:gd name="connsiteX9-215" fmla="*/ 2952328 w 3744416"/>
              <a:gd name="connsiteY9-216" fmla="*/ 432048 h 2016224"/>
              <a:gd name="connsiteX10-217" fmla="*/ 720080 w 3744416"/>
              <a:gd name="connsiteY10-218" fmla="*/ 432048 h 2016224"/>
              <a:gd name="connsiteX11-219" fmla="*/ 0 w 3744416"/>
              <a:gd name="connsiteY11-220" fmla="*/ 0 h 2016224"/>
              <a:gd name="connsiteX12-221" fmla="*/ 0 w 3744416"/>
              <a:gd name="connsiteY12-222" fmla="*/ 720080 h 2016224"/>
              <a:gd name="connsiteX13-223" fmla="*/ 0 w 3744416"/>
              <a:gd name="connsiteY13-224" fmla="*/ 0 h 2016224"/>
              <a:gd name="connsiteX0-225" fmla="*/ 720080 w 3744416"/>
              <a:gd name="connsiteY0-226" fmla="*/ 1656184 h 2016224"/>
              <a:gd name="connsiteX1-227" fmla="*/ 2952328 w 3744416"/>
              <a:gd name="connsiteY1-228" fmla="*/ 1656184 h 2016224"/>
              <a:gd name="connsiteX2-229" fmla="*/ 720080 w 3744416"/>
              <a:gd name="connsiteY2-230" fmla="*/ 1656184 h 2016224"/>
              <a:gd name="connsiteX3-231" fmla="*/ 3600400 w 3744416"/>
              <a:gd name="connsiteY3-232" fmla="*/ 1296144 h 2016224"/>
              <a:gd name="connsiteX4-233" fmla="*/ 3744416 w 3744416"/>
              <a:gd name="connsiteY4-234" fmla="*/ 1296144 h 2016224"/>
              <a:gd name="connsiteX5-235" fmla="*/ 3744416 w 3744416"/>
              <a:gd name="connsiteY5-236" fmla="*/ 2016224 h 2016224"/>
              <a:gd name="connsiteX6-237" fmla="*/ 3600400 w 3744416"/>
              <a:gd name="connsiteY6-238" fmla="*/ 1296144 h 2016224"/>
              <a:gd name="connsiteX7-239" fmla="*/ 720080 w 3744416"/>
              <a:gd name="connsiteY7-240" fmla="*/ 432048 h 2016224"/>
              <a:gd name="connsiteX8-241" fmla="*/ 2952328 w 3744416"/>
              <a:gd name="connsiteY8-242" fmla="*/ 432048 h 2016224"/>
              <a:gd name="connsiteX9-243" fmla="*/ 720080 w 3744416"/>
              <a:gd name="connsiteY9-244" fmla="*/ 432048 h 2016224"/>
              <a:gd name="connsiteX10-245" fmla="*/ 0 w 3744416"/>
              <a:gd name="connsiteY10-246" fmla="*/ 0 h 2016224"/>
              <a:gd name="connsiteX11-247" fmla="*/ 0 w 3744416"/>
              <a:gd name="connsiteY11-248" fmla="*/ 720080 h 2016224"/>
              <a:gd name="connsiteX12-249" fmla="*/ 0 w 3744416"/>
              <a:gd name="connsiteY12-250" fmla="*/ 0 h 2016224"/>
              <a:gd name="connsiteX0-251" fmla="*/ 720080 w 3744416"/>
              <a:gd name="connsiteY0-252" fmla="*/ 1656184 h 2016224"/>
              <a:gd name="connsiteX1-253" fmla="*/ 2952328 w 3744416"/>
              <a:gd name="connsiteY1-254" fmla="*/ 1656184 h 2016224"/>
              <a:gd name="connsiteX2-255" fmla="*/ 720080 w 3744416"/>
              <a:gd name="connsiteY2-256" fmla="*/ 1656184 h 2016224"/>
              <a:gd name="connsiteX3-257" fmla="*/ 3744416 w 3744416"/>
              <a:gd name="connsiteY3-258" fmla="*/ 2016224 h 2016224"/>
              <a:gd name="connsiteX4-259" fmla="*/ 3744416 w 3744416"/>
              <a:gd name="connsiteY4-260" fmla="*/ 1296144 h 2016224"/>
              <a:gd name="connsiteX5-261" fmla="*/ 3744416 w 3744416"/>
              <a:gd name="connsiteY5-262" fmla="*/ 2016224 h 2016224"/>
              <a:gd name="connsiteX6-263" fmla="*/ 720080 w 3744416"/>
              <a:gd name="connsiteY6-264" fmla="*/ 432048 h 2016224"/>
              <a:gd name="connsiteX7-265" fmla="*/ 2952328 w 3744416"/>
              <a:gd name="connsiteY7-266" fmla="*/ 432048 h 2016224"/>
              <a:gd name="connsiteX8-267" fmla="*/ 720080 w 3744416"/>
              <a:gd name="connsiteY8-268" fmla="*/ 432048 h 2016224"/>
              <a:gd name="connsiteX9-269" fmla="*/ 0 w 3744416"/>
              <a:gd name="connsiteY9-270" fmla="*/ 0 h 2016224"/>
              <a:gd name="connsiteX10-271" fmla="*/ 0 w 3744416"/>
              <a:gd name="connsiteY10-272" fmla="*/ 720080 h 2016224"/>
              <a:gd name="connsiteX11-273" fmla="*/ 0 w 3744416"/>
              <a:gd name="connsiteY11-274" fmla="*/ 0 h 2016224"/>
              <a:gd name="connsiteX0-275" fmla="*/ 720080 w 3744416"/>
              <a:gd name="connsiteY0-276" fmla="*/ 1656184 h 2016224"/>
              <a:gd name="connsiteX1-277" fmla="*/ 2952328 w 3744416"/>
              <a:gd name="connsiteY1-278" fmla="*/ 1656184 h 2016224"/>
              <a:gd name="connsiteX2-279" fmla="*/ 720080 w 3744416"/>
              <a:gd name="connsiteY2-280" fmla="*/ 1656184 h 2016224"/>
              <a:gd name="connsiteX3-281" fmla="*/ 3744416 w 3744416"/>
              <a:gd name="connsiteY3-282" fmla="*/ 2016224 h 2016224"/>
              <a:gd name="connsiteX4-283" fmla="*/ 3744416 w 3744416"/>
              <a:gd name="connsiteY4-284" fmla="*/ 1296144 h 2016224"/>
              <a:gd name="connsiteX5-285" fmla="*/ 3744416 w 3744416"/>
              <a:gd name="connsiteY5-286" fmla="*/ 2016224 h 2016224"/>
              <a:gd name="connsiteX6-287" fmla="*/ 720080 w 3744416"/>
              <a:gd name="connsiteY6-288" fmla="*/ 432048 h 2016224"/>
              <a:gd name="connsiteX7-289" fmla="*/ 2952328 w 3744416"/>
              <a:gd name="connsiteY7-290" fmla="*/ 432048 h 2016224"/>
              <a:gd name="connsiteX8-291" fmla="*/ 720080 w 3744416"/>
              <a:gd name="connsiteY8-292" fmla="*/ 432048 h 2016224"/>
              <a:gd name="connsiteX9-293" fmla="*/ 1093694 w 3744416"/>
              <a:gd name="connsiteY9-294" fmla="*/ 0 h 2016224"/>
              <a:gd name="connsiteX10-295" fmla="*/ 0 w 3744416"/>
              <a:gd name="connsiteY10-296" fmla="*/ 720080 h 2016224"/>
              <a:gd name="connsiteX11-297" fmla="*/ 1093694 w 3744416"/>
              <a:gd name="connsiteY11-298" fmla="*/ 0 h 2016224"/>
              <a:gd name="connsiteX0-299" fmla="*/ 0 w 3024336"/>
              <a:gd name="connsiteY0-300" fmla="*/ 1656184 h 2016224"/>
              <a:gd name="connsiteX1-301" fmla="*/ 2232248 w 3024336"/>
              <a:gd name="connsiteY1-302" fmla="*/ 1656184 h 2016224"/>
              <a:gd name="connsiteX2-303" fmla="*/ 0 w 3024336"/>
              <a:gd name="connsiteY2-304" fmla="*/ 1656184 h 2016224"/>
              <a:gd name="connsiteX3-305" fmla="*/ 3024336 w 3024336"/>
              <a:gd name="connsiteY3-306" fmla="*/ 2016224 h 2016224"/>
              <a:gd name="connsiteX4-307" fmla="*/ 3024336 w 3024336"/>
              <a:gd name="connsiteY4-308" fmla="*/ 1296144 h 2016224"/>
              <a:gd name="connsiteX5-309" fmla="*/ 3024336 w 3024336"/>
              <a:gd name="connsiteY5-310" fmla="*/ 2016224 h 2016224"/>
              <a:gd name="connsiteX6-311" fmla="*/ 0 w 3024336"/>
              <a:gd name="connsiteY6-312" fmla="*/ 432048 h 2016224"/>
              <a:gd name="connsiteX7-313" fmla="*/ 2232248 w 3024336"/>
              <a:gd name="connsiteY7-314" fmla="*/ 432048 h 2016224"/>
              <a:gd name="connsiteX8-315" fmla="*/ 0 w 3024336"/>
              <a:gd name="connsiteY8-316" fmla="*/ 432048 h 2016224"/>
              <a:gd name="connsiteX9-317" fmla="*/ 373614 w 3024336"/>
              <a:gd name="connsiteY9-318" fmla="*/ 0 h 2016224"/>
              <a:gd name="connsiteX10-319" fmla="*/ 6061 w 3024336"/>
              <a:gd name="connsiteY10-320" fmla="*/ 854551 h 2016224"/>
              <a:gd name="connsiteX11-321" fmla="*/ 373614 w 3024336"/>
              <a:gd name="connsiteY11-322" fmla="*/ 0 h 2016224"/>
              <a:gd name="connsiteX0-323" fmla="*/ 0 w 3024336"/>
              <a:gd name="connsiteY0-324" fmla="*/ 1611361 h 1971401"/>
              <a:gd name="connsiteX1-325" fmla="*/ 2232248 w 3024336"/>
              <a:gd name="connsiteY1-326" fmla="*/ 1611361 h 1971401"/>
              <a:gd name="connsiteX2-327" fmla="*/ 0 w 3024336"/>
              <a:gd name="connsiteY2-328" fmla="*/ 1611361 h 1971401"/>
              <a:gd name="connsiteX3-329" fmla="*/ 3024336 w 3024336"/>
              <a:gd name="connsiteY3-330" fmla="*/ 1971401 h 1971401"/>
              <a:gd name="connsiteX4-331" fmla="*/ 3024336 w 3024336"/>
              <a:gd name="connsiteY4-332" fmla="*/ 1251321 h 1971401"/>
              <a:gd name="connsiteX5-333" fmla="*/ 3024336 w 3024336"/>
              <a:gd name="connsiteY5-334" fmla="*/ 1971401 h 1971401"/>
              <a:gd name="connsiteX6-335" fmla="*/ 0 w 3024336"/>
              <a:gd name="connsiteY6-336" fmla="*/ 387225 h 1971401"/>
              <a:gd name="connsiteX7-337" fmla="*/ 2232248 w 3024336"/>
              <a:gd name="connsiteY7-338" fmla="*/ 387225 h 1971401"/>
              <a:gd name="connsiteX8-339" fmla="*/ 0 w 3024336"/>
              <a:gd name="connsiteY8-340" fmla="*/ 387225 h 1971401"/>
              <a:gd name="connsiteX9-341" fmla="*/ 248108 w 3024336"/>
              <a:gd name="connsiteY9-342" fmla="*/ 0 h 1971401"/>
              <a:gd name="connsiteX10-343" fmla="*/ 6061 w 3024336"/>
              <a:gd name="connsiteY10-344" fmla="*/ 809728 h 1971401"/>
              <a:gd name="connsiteX11-345" fmla="*/ 248108 w 3024336"/>
              <a:gd name="connsiteY11-346" fmla="*/ 0 h 1971401"/>
              <a:gd name="connsiteX0-347" fmla="*/ 0 w 3024336"/>
              <a:gd name="connsiteY0-348" fmla="*/ 1333455 h 1693495"/>
              <a:gd name="connsiteX1-349" fmla="*/ 2232248 w 3024336"/>
              <a:gd name="connsiteY1-350" fmla="*/ 1333455 h 1693495"/>
              <a:gd name="connsiteX2-351" fmla="*/ 0 w 3024336"/>
              <a:gd name="connsiteY2-352" fmla="*/ 1333455 h 1693495"/>
              <a:gd name="connsiteX3-353" fmla="*/ 3024336 w 3024336"/>
              <a:gd name="connsiteY3-354" fmla="*/ 1693495 h 1693495"/>
              <a:gd name="connsiteX4-355" fmla="*/ 3024336 w 3024336"/>
              <a:gd name="connsiteY4-356" fmla="*/ 973415 h 1693495"/>
              <a:gd name="connsiteX5-357" fmla="*/ 3024336 w 3024336"/>
              <a:gd name="connsiteY5-358" fmla="*/ 1693495 h 1693495"/>
              <a:gd name="connsiteX6-359" fmla="*/ 0 w 3024336"/>
              <a:gd name="connsiteY6-360" fmla="*/ 109319 h 1693495"/>
              <a:gd name="connsiteX7-361" fmla="*/ 2232248 w 3024336"/>
              <a:gd name="connsiteY7-362" fmla="*/ 109319 h 1693495"/>
              <a:gd name="connsiteX8-363" fmla="*/ 0 w 3024336"/>
              <a:gd name="connsiteY8-364" fmla="*/ 109319 h 1693495"/>
              <a:gd name="connsiteX9-365" fmla="*/ 122602 w 3024336"/>
              <a:gd name="connsiteY9-366" fmla="*/ 0 h 1693495"/>
              <a:gd name="connsiteX10-367" fmla="*/ 6061 w 3024336"/>
              <a:gd name="connsiteY10-368" fmla="*/ 531822 h 1693495"/>
              <a:gd name="connsiteX11-369" fmla="*/ 122602 w 3024336"/>
              <a:gd name="connsiteY11-370" fmla="*/ 0 h 1693495"/>
              <a:gd name="connsiteX0-371" fmla="*/ 0 w 3024336"/>
              <a:gd name="connsiteY0-372" fmla="*/ 1333455 h 1693495"/>
              <a:gd name="connsiteX1-373" fmla="*/ 2232248 w 3024336"/>
              <a:gd name="connsiteY1-374" fmla="*/ 1333455 h 1693495"/>
              <a:gd name="connsiteX2-375" fmla="*/ 0 w 3024336"/>
              <a:gd name="connsiteY2-376" fmla="*/ 1333455 h 1693495"/>
              <a:gd name="connsiteX3-377" fmla="*/ 3024336 w 3024336"/>
              <a:gd name="connsiteY3-378" fmla="*/ 1693495 h 1693495"/>
              <a:gd name="connsiteX4-379" fmla="*/ 3024336 w 3024336"/>
              <a:gd name="connsiteY4-380" fmla="*/ 973415 h 1693495"/>
              <a:gd name="connsiteX5-381" fmla="*/ 3024336 w 3024336"/>
              <a:gd name="connsiteY5-382" fmla="*/ 1693495 h 1693495"/>
              <a:gd name="connsiteX6-383" fmla="*/ 0 w 3024336"/>
              <a:gd name="connsiteY6-384" fmla="*/ 109319 h 1693495"/>
              <a:gd name="connsiteX7-385" fmla="*/ 2232248 w 3024336"/>
              <a:gd name="connsiteY7-386" fmla="*/ 109319 h 1693495"/>
              <a:gd name="connsiteX8-387" fmla="*/ 0 w 3024336"/>
              <a:gd name="connsiteY8-388" fmla="*/ 109319 h 1693495"/>
              <a:gd name="connsiteX9-389" fmla="*/ 122602 w 3024336"/>
              <a:gd name="connsiteY9-390" fmla="*/ 0 h 1693495"/>
              <a:gd name="connsiteX10-391" fmla="*/ 131567 w 3024336"/>
              <a:gd name="connsiteY10-392" fmla="*/ 316669 h 1693495"/>
              <a:gd name="connsiteX11-393" fmla="*/ 122602 w 3024336"/>
              <a:gd name="connsiteY11-394" fmla="*/ 0 h 1693495"/>
              <a:gd name="connsiteX0-395" fmla="*/ 0 w 3024336"/>
              <a:gd name="connsiteY0-396" fmla="*/ 1360349 h 1720389"/>
              <a:gd name="connsiteX1-397" fmla="*/ 2232248 w 3024336"/>
              <a:gd name="connsiteY1-398" fmla="*/ 1360349 h 1720389"/>
              <a:gd name="connsiteX2-399" fmla="*/ 0 w 3024336"/>
              <a:gd name="connsiteY2-400" fmla="*/ 1360349 h 1720389"/>
              <a:gd name="connsiteX3-401" fmla="*/ 3024336 w 3024336"/>
              <a:gd name="connsiteY3-402" fmla="*/ 1720389 h 1720389"/>
              <a:gd name="connsiteX4-403" fmla="*/ 3024336 w 3024336"/>
              <a:gd name="connsiteY4-404" fmla="*/ 1000309 h 1720389"/>
              <a:gd name="connsiteX5-405" fmla="*/ 3024336 w 3024336"/>
              <a:gd name="connsiteY5-406" fmla="*/ 1720389 h 1720389"/>
              <a:gd name="connsiteX6-407" fmla="*/ 0 w 3024336"/>
              <a:gd name="connsiteY6-408" fmla="*/ 136213 h 1720389"/>
              <a:gd name="connsiteX7-409" fmla="*/ 2232248 w 3024336"/>
              <a:gd name="connsiteY7-410" fmla="*/ 136213 h 1720389"/>
              <a:gd name="connsiteX8-411" fmla="*/ 0 w 3024336"/>
              <a:gd name="connsiteY8-412" fmla="*/ 136213 h 1720389"/>
              <a:gd name="connsiteX9-413" fmla="*/ 104673 w 3024336"/>
              <a:gd name="connsiteY9-414" fmla="*/ 0 h 1720389"/>
              <a:gd name="connsiteX10-415" fmla="*/ 131567 w 3024336"/>
              <a:gd name="connsiteY10-416" fmla="*/ 343563 h 1720389"/>
              <a:gd name="connsiteX11-417" fmla="*/ 104673 w 3024336"/>
              <a:gd name="connsiteY11-418" fmla="*/ 0 h 1720389"/>
              <a:gd name="connsiteX0-419" fmla="*/ 0 w 3024336"/>
              <a:gd name="connsiteY0-420" fmla="*/ 1360349 h 1720389"/>
              <a:gd name="connsiteX1-421" fmla="*/ 2232248 w 3024336"/>
              <a:gd name="connsiteY1-422" fmla="*/ 1360349 h 1720389"/>
              <a:gd name="connsiteX2-423" fmla="*/ 0 w 3024336"/>
              <a:gd name="connsiteY2-424" fmla="*/ 1360349 h 1720389"/>
              <a:gd name="connsiteX3-425" fmla="*/ 3024336 w 3024336"/>
              <a:gd name="connsiteY3-426" fmla="*/ 1720389 h 1720389"/>
              <a:gd name="connsiteX4-427" fmla="*/ 3024336 w 3024336"/>
              <a:gd name="connsiteY4-428" fmla="*/ 1000309 h 1720389"/>
              <a:gd name="connsiteX5-429" fmla="*/ 3024336 w 3024336"/>
              <a:gd name="connsiteY5-430" fmla="*/ 1720389 h 1720389"/>
              <a:gd name="connsiteX6-431" fmla="*/ 0 w 3024336"/>
              <a:gd name="connsiteY6-432" fmla="*/ 136213 h 1720389"/>
              <a:gd name="connsiteX7-433" fmla="*/ 2232248 w 3024336"/>
              <a:gd name="connsiteY7-434" fmla="*/ 136213 h 1720389"/>
              <a:gd name="connsiteX8-435" fmla="*/ 0 w 3024336"/>
              <a:gd name="connsiteY8-436" fmla="*/ 136213 h 1720389"/>
              <a:gd name="connsiteX9-437" fmla="*/ 104673 w 3024336"/>
              <a:gd name="connsiteY9-438" fmla="*/ 0 h 1720389"/>
              <a:gd name="connsiteX10-439" fmla="*/ 77779 w 3024336"/>
              <a:gd name="connsiteY10-440" fmla="*/ 334598 h 1720389"/>
              <a:gd name="connsiteX11-441" fmla="*/ 104673 w 3024336"/>
              <a:gd name="connsiteY11-442" fmla="*/ 0 h 1720389"/>
              <a:gd name="connsiteX0-443" fmla="*/ 727348 w 3751684"/>
              <a:gd name="connsiteY0-444" fmla="*/ 1650428 h 2010468"/>
              <a:gd name="connsiteX1-445" fmla="*/ 2959596 w 3751684"/>
              <a:gd name="connsiteY1-446" fmla="*/ 1650428 h 2010468"/>
              <a:gd name="connsiteX2-447" fmla="*/ 727348 w 3751684"/>
              <a:gd name="connsiteY2-448" fmla="*/ 1650428 h 2010468"/>
              <a:gd name="connsiteX3-449" fmla="*/ 3751684 w 3751684"/>
              <a:gd name="connsiteY3-450" fmla="*/ 2010468 h 2010468"/>
              <a:gd name="connsiteX4-451" fmla="*/ 3751684 w 3751684"/>
              <a:gd name="connsiteY4-452" fmla="*/ 1290388 h 2010468"/>
              <a:gd name="connsiteX5-453" fmla="*/ 3751684 w 3751684"/>
              <a:gd name="connsiteY5-454" fmla="*/ 2010468 h 2010468"/>
              <a:gd name="connsiteX6-455" fmla="*/ 727348 w 3751684"/>
              <a:gd name="connsiteY6-456" fmla="*/ 426292 h 2010468"/>
              <a:gd name="connsiteX7-457" fmla="*/ 2959596 w 3751684"/>
              <a:gd name="connsiteY7-458" fmla="*/ 426292 h 2010468"/>
              <a:gd name="connsiteX8-459" fmla="*/ 727348 w 3751684"/>
              <a:gd name="connsiteY8-460" fmla="*/ 426292 h 2010468"/>
              <a:gd name="connsiteX9-461" fmla="*/ 832021 w 3751684"/>
              <a:gd name="connsiteY9-462" fmla="*/ 290079 h 2010468"/>
              <a:gd name="connsiteX10-463" fmla="*/ 805127 w 3751684"/>
              <a:gd name="connsiteY10-464" fmla="*/ 624677 h 2010468"/>
              <a:gd name="connsiteX11-465" fmla="*/ 0 w 3751684"/>
              <a:gd name="connsiteY11-466" fmla="*/ 0 h 2010468"/>
              <a:gd name="connsiteX0-467" fmla="*/ 727348 w 3751684"/>
              <a:gd name="connsiteY0-468" fmla="*/ 1650428 h 2010468"/>
              <a:gd name="connsiteX1-469" fmla="*/ 2959596 w 3751684"/>
              <a:gd name="connsiteY1-470" fmla="*/ 1650428 h 2010468"/>
              <a:gd name="connsiteX2-471" fmla="*/ 727348 w 3751684"/>
              <a:gd name="connsiteY2-472" fmla="*/ 1650428 h 2010468"/>
              <a:gd name="connsiteX3-473" fmla="*/ 3751684 w 3751684"/>
              <a:gd name="connsiteY3-474" fmla="*/ 2010468 h 2010468"/>
              <a:gd name="connsiteX4-475" fmla="*/ 3751684 w 3751684"/>
              <a:gd name="connsiteY4-476" fmla="*/ 1290388 h 2010468"/>
              <a:gd name="connsiteX5-477" fmla="*/ 3751684 w 3751684"/>
              <a:gd name="connsiteY5-478" fmla="*/ 2010468 h 2010468"/>
              <a:gd name="connsiteX6-479" fmla="*/ 727348 w 3751684"/>
              <a:gd name="connsiteY6-480" fmla="*/ 426292 h 2010468"/>
              <a:gd name="connsiteX7-481" fmla="*/ 2959596 w 3751684"/>
              <a:gd name="connsiteY7-482" fmla="*/ 426292 h 2010468"/>
              <a:gd name="connsiteX8-483" fmla="*/ 727348 w 3751684"/>
              <a:gd name="connsiteY8-484" fmla="*/ 426292 h 2010468"/>
              <a:gd name="connsiteX9-485" fmla="*/ 0 w 3751684"/>
              <a:gd name="connsiteY9-486" fmla="*/ 0 h 2010468"/>
              <a:gd name="connsiteX10-487" fmla="*/ 805127 w 3751684"/>
              <a:gd name="connsiteY10-488" fmla="*/ 624677 h 2010468"/>
              <a:gd name="connsiteX11-489" fmla="*/ 0 w 3751684"/>
              <a:gd name="connsiteY11-490" fmla="*/ 0 h 2010468"/>
              <a:gd name="connsiteX0-491" fmla="*/ 727348 w 3751684"/>
              <a:gd name="connsiteY0-492" fmla="*/ 1650428 h 2010468"/>
              <a:gd name="connsiteX1-493" fmla="*/ 2959596 w 3751684"/>
              <a:gd name="connsiteY1-494" fmla="*/ 1650428 h 2010468"/>
              <a:gd name="connsiteX2-495" fmla="*/ 727348 w 3751684"/>
              <a:gd name="connsiteY2-496" fmla="*/ 1650428 h 2010468"/>
              <a:gd name="connsiteX3-497" fmla="*/ 3751684 w 3751684"/>
              <a:gd name="connsiteY3-498" fmla="*/ 2010468 h 2010468"/>
              <a:gd name="connsiteX4-499" fmla="*/ 3751684 w 3751684"/>
              <a:gd name="connsiteY4-500" fmla="*/ 1290388 h 2010468"/>
              <a:gd name="connsiteX5-501" fmla="*/ 3751684 w 3751684"/>
              <a:gd name="connsiteY5-502" fmla="*/ 2010468 h 2010468"/>
              <a:gd name="connsiteX6-503" fmla="*/ 727348 w 3751684"/>
              <a:gd name="connsiteY6-504" fmla="*/ 426292 h 2010468"/>
              <a:gd name="connsiteX7-505" fmla="*/ 2959596 w 3751684"/>
              <a:gd name="connsiteY7-506" fmla="*/ 426292 h 2010468"/>
              <a:gd name="connsiteX8-507" fmla="*/ 727348 w 3751684"/>
              <a:gd name="connsiteY8-508" fmla="*/ 426292 h 2010468"/>
              <a:gd name="connsiteX9-509" fmla="*/ 0 w 3751684"/>
              <a:gd name="connsiteY9-510" fmla="*/ 0 h 2010468"/>
              <a:gd name="connsiteX10-511" fmla="*/ 805127 w 3751684"/>
              <a:gd name="connsiteY10-512" fmla="*/ 624677 h 2010468"/>
              <a:gd name="connsiteX11-513" fmla="*/ 12700 w 3751684"/>
              <a:gd name="connsiteY11-514" fmla="*/ 0 h 2010468"/>
              <a:gd name="connsiteX0-515" fmla="*/ 714662 w 3738998"/>
              <a:gd name="connsiteY0-516" fmla="*/ 1650428 h 2010468"/>
              <a:gd name="connsiteX1-517" fmla="*/ 2946910 w 3738998"/>
              <a:gd name="connsiteY1-518" fmla="*/ 1650428 h 2010468"/>
              <a:gd name="connsiteX2-519" fmla="*/ 714662 w 3738998"/>
              <a:gd name="connsiteY2-520" fmla="*/ 1650428 h 2010468"/>
              <a:gd name="connsiteX3-521" fmla="*/ 3738998 w 3738998"/>
              <a:gd name="connsiteY3-522" fmla="*/ 2010468 h 2010468"/>
              <a:gd name="connsiteX4-523" fmla="*/ 3738998 w 3738998"/>
              <a:gd name="connsiteY4-524" fmla="*/ 1290388 h 2010468"/>
              <a:gd name="connsiteX5-525" fmla="*/ 3738998 w 3738998"/>
              <a:gd name="connsiteY5-526" fmla="*/ 2010468 h 2010468"/>
              <a:gd name="connsiteX6-527" fmla="*/ 714662 w 3738998"/>
              <a:gd name="connsiteY6-528" fmla="*/ 426292 h 2010468"/>
              <a:gd name="connsiteX7-529" fmla="*/ 2946910 w 3738998"/>
              <a:gd name="connsiteY7-530" fmla="*/ 426292 h 2010468"/>
              <a:gd name="connsiteX8-531" fmla="*/ 714662 w 3738998"/>
              <a:gd name="connsiteY8-532" fmla="*/ 426292 h 2010468"/>
              <a:gd name="connsiteX9-533" fmla="*/ 991361 w 3738998"/>
              <a:gd name="connsiteY9-534" fmla="*/ 98612 h 2010468"/>
              <a:gd name="connsiteX10-535" fmla="*/ 792441 w 3738998"/>
              <a:gd name="connsiteY10-536" fmla="*/ 624677 h 2010468"/>
              <a:gd name="connsiteX11-537" fmla="*/ 14 w 3738998"/>
              <a:gd name="connsiteY11-538" fmla="*/ 0 h 2010468"/>
              <a:gd name="connsiteX12-539" fmla="*/ 991361 w 3738998"/>
              <a:gd name="connsiteY12-540" fmla="*/ 98612 h 2010468"/>
              <a:gd name="connsiteX0-541" fmla="*/ 0 w 3024336"/>
              <a:gd name="connsiteY0-542" fmla="*/ 1551816 h 1911856"/>
              <a:gd name="connsiteX1-543" fmla="*/ 2232248 w 3024336"/>
              <a:gd name="connsiteY1-544" fmla="*/ 1551816 h 1911856"/>
              <a:gd name="connsiteX2-545" fmla="*/ 0 w 3024336"/>
              <a:gd name="connsiteY2-546" fmla="*/ 1551816 h 1911856"/>
              <a:gd name="connsiteX3-547" fmla="*/ 3024336 w 3024336"/>
              <a:gd name="connsiteY3-548" fmla="*/ 1911856 h 1911856"/>
              <a:gd name="connsiteX4-549" fmla="*/ 3024336 w 3024336"/>
              <a:gd name="connsiteY4-550" fmla="*/ 1191776 h 1911856"/>
              <a:gd name="connsiteX5-551" fmla="*/ 3024336 w 3024336"/>
              <a:gd name="connsiteY5-552" fmla="*/ 1911856 h 1911856"/>
              <a:gd name="connsiteX6-553" fmla="*/ 0 w 3024336"/>
              <a:gd name="connsiteY6-554" fmla="*/ 327680 h 1911856"/>
              <a:gd name="connsiteX7-555" fmla="*/ 2232248 w 3024336"/>
              <a:gd name="connsiteY7-556" fmla="*/ 327680 h 1911856"/>
              <a:gd name="connsiteX8-557" fmla="*/ 0 w 3024336"/>
              <a:gd name="connsiteY8-558" fmla="*/ 327680 h 1911856"/>
              <a:gd name="connsiteX9-559" fmla="*/ 276699 w 3024336"/>
              <a:gd name="connsiteY9-560" fmla="*/ 0 h 1911856"/>
              <a:gd name="connsiteX10-561" fmla="*/ 77779 w 3024336"/>
              <a:gd name="connsiteY10-562" fmla="*/ 526065 h 1911856"/>
              <a:gd name="connsiteX11-563" fmla="*/ 276699 w 3024336"/>
              <a:gd name="connsiteY11-564" fmla="*/ 0 h 1911856"/>
              <a:gd name="connsiteX0-565" fmla="*/ 0 w 3024336"/>
              <a:gd name="connsiteY0-566" fmla="*/ 1542852 h 1902892"/>
              <a:gd name="connsiteX1-567" fmla="*/ 2232248 w 3024336"/>
              <a:gd name="connsiteY1-568" fmla="*/ 1542852 h 1902892"/>
              <a:gd name="connsiteX2-569" fmla="*/ 0 w 3024336"/>
              <a:gd name="connsiteY2-570" fmla="*/ 1542852 h 1902892"/>
              <a:gd name="connsiteX3-571" fmla="*/ 3024336 w 3024336"/>
              <a:gd name="connsiteY3-572" fmla="*/ 1902892 h 1902892"/>
              <a:gd name="connsiteX4-573" fmla="*/ 3024336 w 3024336"/>
              <a:gd name="connsiteY4-574" fmla="*/ 1182812 h 1902892"/>
              <a:gd name="connsiteX5-575" fmla="*/ 3024336 w 3024336"/>
              <a:gd name="connsiteY5-576" fmla="*/ 1902892 h 1902892"/>
              <a:gd name="connsiteX6-577" fmla="*/ 0 w 3024336"/>
              <a:gd name="connsiteY6-578" fmla="*/ 318716 h 1902892"/>
              <a:gd name="connsiteX7-579" fmla="*/ 2232248 w 3024336"/>
              <a:gd name="connsiteY7-580" fmla="*/ 318716 h 1902892"/>
              <a:gd name="connsiteX8-581" fmla="*/ 0 w 3024336"/>
              <a:gd name="connsiteY8-582" fmla="*/ 318716 h 1902892"/>
              <a:gd name="connsiteX9-583" fmla="*/ 88440 w 3024336"/>
              <a:gd name="connsiteY9-584" fmla="*/ 0 h 1902892"/>
              <a:gd name="connsiteX10-585" fmla="*/ 77779 w 3024336"/>
              <a:gd name="connsiteY10-586" fmla="*/ 517101 h 1902892"/>
              <a:gd name="connsiteX11-587" fmla="*/ 88440 w 3024336"/>
              <a:gd name="connsiteY11-588" fmla="*/ 0 h 1902892"/>
              <a:gd name="connsiteX0-589" fmla="*/ 0 w 3027784"/>
              <a:gd name="connsiteY0-590" fmla="*/ 1543424 h 1902892"/>
              <a:gd name="connsiteX1-591" fmla="*/ 2235696 w 3027784"/>
              <a:gd name="connsiteY1-592" fmla="*/ 1542852 h 1902892"/>
              <a:gd name="connsiteX2-593" fmla="*/ 3448 w 3027784"/>
              <a:gd name="connsiteY2-594" fmla="*/ 1542852 h 1902892"/>
              <a:gd name="connsiteX3-595" fmla="*/ 3027784 w 3027784"/>
              <a:gd name="connsiteY3-596" fmla="*/ 1902892 h 1902892"/>
              <a:gd name="connsiteX4-597" fmla="*/ 3027784 w 3027784"/>
              <a:gd name="connsiteY4-598" fmla="*/ 1182812 h 1902892"/>
              <a:gd name="connsiteX5-599" fmla="*/ 3027784 w 3027784"/>
              <a:gd name="connsiteY5-600" fmla="*/ 1902892 h 1902892"/>
              <a:gd name="connsiteX6-601" fmla="*/ 3448 w 3027784"/>
              <a:gd name="connsiteY6-602" fmla="*/ 318716 h 1902892"/>
              <a:gd name="connsiteX7-603" fmla="*/ 2235696 w 3027784"/>
              <a:gd name="connsiteY7-604" fmla="*/ 318716 h 1902892"/>
              <a:gd name="connsiteX8-605" fmla="*/ 3448 w 3027784"/>
              <a:gd name="connsiteY8-606" fmla="*/ 318716 h 1902892"/>
              <a:gd name="connsiteX9-607" fmla="*/ 91888 w 3027784"/>
              <a:gd name="connsiteY9-608" fmla="*/ 0 h 1902892"/>
              <a:gd name="connsiteX10-609" fmla="*/ 81227 w 3027784"/>
              <a:gd name="connsiteY10-610" fmla="*/ 517101 h 1902892"/>
              <a:gd name="connsiteX11-611" fmla="*/ 91888 w 3027784"/>
              <a:gd name="connsiteY11-612" fmla="*/ 0 h 1902892"/>
              <a:gd name="connsiteX0-613" fmla="*/ 0 w 3027784"/>
              <a:gd name="connsiteY0-614" fmla="*/ 1543424 h 1902892"/>
              <a:gd name="connsiteX1-615" fmla="*/ 2235200 w 3027784"/>
              <a:gd name="connsiteY1-616" fmla="*/ 1543424 h 1902892"/>
              <a:gd name="connsiteX2-617" fmla="*/ 3448 w 3027784"/>
              <a:gd name="connsiteY2-618" fmla="*/ 1542852 h 1902892"/>
              <a:gd name="connsiteX3-619" fmla="*/ 3027784 w 3027784"/>
              <a:gd name="connsiteY3-620" fmla="*/ 1902892 h 1902892"/>
              <a:gd name="connsiteX4-621" fmla="*/ 3027784 w 3027784"/>
              <a:gd name="connsiteY4-622" fmla="*/ 1182812 h 1902892"/>
              <a:gd name="connsiteX5-623" fmla="*/ 3027784 w 3027784"/>
              <a:gd name="connsiteY5-624" fmla="*/ 1902892 h 1902892"/>
              <a:gd name="connsiteX6-625" fmla="*/ 3448 w 3027784"/>
              <a:gd name="connsiteY6-626" fmla="*/ 318716 h 1902892"/>
              <a:gd name="connsiteX7-627" fmla="*/ 2235696 w 3027784"/>
              <a:gd name="connsiteY7-628" fmla="*/ 318716 h 1902892"/>
              <a:gd name="connsiteX8-629" fmla="*/ 3448 w 3027784"/>
              <a:gd name="connsiteY8-630" fmla="*/ 318716 h 1902892"/>
              <a:gd name="connsiteX9-631" fmla="*/ 91888 w 3027784"/>
              <a:gd name="connsiteY9-632" fmla="*/ 0 h 1902892"/>
              <a:gd name="connsiteX10-633" fmla="*/ 81227 w 3027784"/>
              <a:gd name="connsiteY10-634" fmla="*/ 517101 h 1902892"/>
              <a:gd name="connsiteX11-635" fmla="*/ 91888 w 3027784"/>
              <a:gd name="connsiteY11-636" fmla="*/ 0 h 1902892"/>
              <a:gd name="connsiteX0-637" fmla="*/ 0 w 3027784"/>
              <a:gd name="connsiteY0-638" fmla="*/ 1543424 h 1902892"/>
              <a:gd name="connsiteX1-639" fmla="*/ 2235200 w 3027784"/>
              <a:gd name="connsiteY1-640" fmla="*/ 1543424 h 1902892"/>
              <a:gd name="connsiteX2-641" fmla="*/ 0 w 3027784"/>
              <a:gd name="connsiteY2-642" fmla="*/ 1543424 h 1902892"/>
              <a:gd name="connsiteX3-643" fmla="*/ 3027784 w 3027784"/>
              <a:gd name="connsiteY3-644" fmla="*/ 1902892 h 1902892"/>
              <a:gd name="connsiteX4-645" fmla="*/ 3027784 w 3027784"/>
              <a:gd name="connsiteY4-646" fmla="*/ 1182812 h 1902892"/>
              <a:gd name="connsiteX5-647" fmla="*/ 3027784 w 3027784"/>
              <a:gd name="connsiteY5-648" fmla="*/ 1902892 h 1902892"/>
              <a:gd name="connsiteX6-649" fmla="*/ 3448 w 3027784"/>
              <a:gd name="connsiteY6-650" fmla="*/ 318716 h 1902892"/>
              <a:gd name="connsiteX7-651" fmla="*/ 2235696 w 3027784"/>
              <a:gd name="connsiteY7-652" fmla="*/ 318716 h 1902892"/>
              <a:gd name="connsiteX8-653" fmla="*/ 3448 w 3027784"/>
              <a:gd name="connsiteY8-654" fmla="*/ 318716 h 1902892"/>
              <a:gd name="connsiteX9-655" fmla="*/ 91888 w 3027784"/>
              <a:gd name="connsiteY9-656" fmla="*/ 0 h 1902892"/>
              <a:gd name="connsiteX10-657" fmla="*/ 81227 w 3027784"/>
              <a:gd name="connsiteY10-658" fmla="*/ 517101 h 1902892"/>
              <a:gd name="connsiteX11-659" fmla="*/ 91888 w 3027784"/>
              <a:gd name="connsiteY11-660" fmla="*/ 0 h 1902892"/>
              <a:gd name="connsiteX0-661" fmla="*/ 0 w 3027784"/>
              <a:gd name="connsiteY0-662" fmla="*/ 1543424 h 1902892"/>
              <a:gd name="connsiteX1-663" fmla="*/ 2235200 w 3027784"/>
              <a:gd name="connsiteY1-664" fmla="*/ 1543424 h 1902892"/>
              <a:gd name="connsiteX2-665" fmla="*/ 0 w 3027784"/>
              <a:gd name="connsiteY2-666" fmla="*/ 1543424 h 1902892"/>
              <a:gd name="connsiteX3-667" fmla="*/ 3022600 w 3027784"/>
              <a:gd name="connsiteY3-668" fmla="*/ 1899024 h 1902892"/>
              <a:gd name="connsiteX4-669" fmla="*/ 3027784 w 3027784"/>
              <a:gd name="connsiteY4-670" fmla="*/ 1182812 h 1902892"/>
              <a:gd name="connsiteX5-671" fmla="*/ 3027784 w 3027784"/>
              <a:gd name="connsiteY5-672" fmla="*/ 1902892 h 1902892"/>
              <a:gd name="connsiteX6-673" fmla="*/ 3448 w 3027784"/>
              <a:gd name="connsiteY6-674" fmla="*/ 318716 h 1902892"/>
              <a:gd name="connsiteX7-675" fmla="*/ 2235696 w 3027784"/>
              <a:gd name="connsiteY7-676" fmla="*/ 318716 h 1902892"/>
              <a:gd name="connsiteX8-677" fmla="*/ 3448 w 3027784"/>
              <a:gd name="connsiteY8-678" fmla="*/ 318716 h 1902892"/>
              <a:gd name="connsiteX9-679" fmla="*/ 91888 w 3027784"/>
              <a:gd name="connsiteY9-680" fmla="*/ 0 h 1902892"/>
              <a:gd name="connsiteX10-681" fmla="*/ 81227 w 3027784"/>
              <a:gd name="connsiteY10-682" fmla="*/ 517101 h 1902892"/>
              <a:gd name="connsiteX11-683" fmla="*/ 91888 w 3027784"/>
              <a:gd name="connsiteY11-684" fmla="*/ 0 h 1902892"/>
              <a:gd name="connsiteX0-685" fmla="*/ 0 w 3027784"/>
              <a:gd name="connsiteY0-686" fmla="*/ 1543424 h 1902892"/>
              <a:gd name="connsiteX1-687" fmla="*/ 2235200 w 3027784"/>
              <a:gd name="connsiteY1-688" fmla="*/ 1543424 h 1902892"/>
              <a:gd name="connsiteX2-689" fmla="*/ 0 w 3027784"/>
              <a:gd name="connsiteY2-690" fmla="*/ 1543424 h 1902892"/>
              <a:gd name="connsiteX3-691" fmla="*/ 3022600 w 3027784"/>
              <a:gd name="connsiteY3-692" fmla="*/ 1899024 h 1902892"/>
              <a:gd name="connsiteX4-693" fmla="*/ 3022600 w 3027784"/>
              <a:gd name="connsiteY4-694" fmla="*/ 1187824 h 1902892"/>
              <a:gd name="connsiteX5-695" fmla="*/ 3027784 w 3027784"/>
              <a:gd name="connsiteY5-696" fmla="*/ 1902892 h 1902892"/>
              <a:gd name="connsiteX6-697" fmla="*/ 3448 w 3027784"/>
              <a:gd name="connsiteY6-698" fmla="*/ 318716 h 1902892"/>
              <a:gd name="connsiteX7-699" fmla="*/ 2235696 w 3027784"/>
              <a:gd name="connsiteY7-700" fmla="*/ 318716 h 1902892"/>
              <a:gd name="connsiteX8-701" fmla="*/ 3448 w 3027784"/>
              <a:gd name="connsiteY8-702" fmla="*/ 318716 h 1902892"/>
              <a:gd name="connsiteX9-703" fmla="*/ 91888 w 3027784"/>
              <a:gd name="connsiteY9-704" fmla="*/ 0 h 1902892"/>
              <a:gd name="connsiteX10-705" fmla="*/ 81227 w 3027784"/>
              <a:gd name="connsiteY10-706" fmla="*/ 517101 h 1902892"/>
              <a:gd name="connsiteX11-707" fmla="*/ 91888 w 3027784"/>
              <a:gd name="connsiteY11-708" fmla="*/ 0 h 1902892"/>
              <a:gd name="connsiteX0-709" fmla="*/ 0 w 3022600"/>
              <a:gd name="connsiteY0-710" fmla="*/ 1543424 h 1899024"/>
              <a:gd name="connsiteX1-711" fmla="*/ 2235200 w 3022600"/>
              <a:gd name="connsiteY1-712" fmla="*/ 1543424 h 1899024"/>
              <a:gd name="connsiteX2-713" fmla="*/ 0 w 3022600"/>
              <a:gd name="connsiteY2-714" fmla="*/ 1543424 h 1899024"/>
              <a:gd name="connsiteX3-715" fmla="*/ 3022600 w 3022600"/>
              <a:gd name="connsiteY3-716" fmla="*/ 1899024 h 1899024"/>
              <a:gd name="connsiteX4-717" fmla="*/ 3022600 w 3022600"/>
              <a:gd name="connsiteY4-718" fmla="*/ 1187824 h 1899024"/>
              <a:gd name="connsiteX5-719" fmla="*/ 3022600 w 3022600"/>
              <a:gd name="connsiteY5-720" fmla="*/ 1899024 h 1899024"/>
              <a:gd name="connsiteX6-721" fmla="*/ 3448 w 3022600"/>
              <a:gd name="connsiteY6-722" fmla="*/ 318716 h 1899024"/>
              <a:gd name="connsiteX7-723" fmla="*/ 2235696 w 3022600"/>
              <a:gd name="connsiteY7-724" fmla="*/ 318716 h 1899024"/>
              <a:gd name="connsiteX8-725" fmla="*/ 3448 w 3022600"/>
              <a:gd name="connsiteY8-726" fmla="*/ 318716 h 1899024"/>
              <a:gd name="connsiteX9-727" fmla="*/ 91888 w 3022600"/>
              <a:gd name="connsiteY9-728" fmla="*/ 0 h 1899024"/>
              <a:gd name="connsiteX10-729" fmla="*/ 81227 w 3022600"/>
              <a:gd name="connsiteY10-730" fmla="*/ 517101 h 1899024"/>
              <a:gd name="connsiteX11-731" fmla="*/ 91888 w 3022600"/>
              <a:gd name="connsiteY11-732" fmla="*/ 0 h 1899024"/>
              <a:gd name="connsiteX0-733" fmla="*/ 0 w 3022600"/>
              <a:gd name="connsiteY0-734" fmla="*/ 1543424 h 1899024"/>
              <a:gd name="connsiteX1-735" fmla="*/ 2235200 w 3022600"/>
              <a:gd name="connsiteY1-736" fmla="*/ 1543424 h 1899024"/>
              <a:gd name="connsiteX2-737" fmla="*/ 0 w 3022600"/>
              <a:gd name="connsiteY2-738" fmla="*/ 1543424 h 1899024"/>
              <a:gd name="connsiteX3-739" fmla="*/ 3022600 w 3022600"/>
              <a:gd name="connsiteY3-740" fmla="*/ 1899024 h 1899024"/>
              <a:gd name="connsiteX4-741" fmla="*/ 3022600 w 3022600"/>
              <a:gd name="connsiteY4-742" fmla="*/ 1187824 h 1899024"/>
              <a:gd name="connsiteX5-743" fmla="*/ 3022600 w 3022600"/>
              <a:gd name="connsiteY5-744" fmla="*/ 1899024 h 1899024"/>
              <a:gd name="connsiteX6-745" fmla="*/ 0 w 3022600"/>
              <a:gd name="connsiteY6-746" fmla="*/ 324224 h 1899024"/>
              <a:gd name="connsiteX7-747" fmla="*/ 2235696 w 3022600"/>
              <a:gd name="connsiteY7-748" fmla="*/ 318716 h 1899024"/>
              <a:gd name="connsiteX8-749" fmla="*/ 3448 w 3022600"/>
              <a:gd name="connsiteY8-750" fmla="*/ 318716 h 1899024"/>
              <a:gd name="connsiteX9-751" fmla="*/ 91888 w 3022600"/>
              <a:gd name="connsiteY9-752" fmla="*/ 0 h 1899024"/>
              <a:gd name="connsiteX10-753" fmla="*/ 81227 w 3022600"/>
              <a:gd name="connsiteY10-754" fmla="*/ 517101 h 1899024"/>
              <a:gd name="connsiteX11-755" fmla="*/ 91888 w 3022600"/>
              <a:gd name="connsiteY11-756" fmla="*/ 0 h 1899024"/>
              <a:gd name="connsiteX0-757" fmla="*/ 0 w 3022600"/>
              <a:gd name="connsiteY0-758" fmla="*/ 1543424 h 1899024"/>
              <a:gd name="connsiteX1-759" fmla="*/ 2235200 w 3022600"/>
              <a:gd name="connsiteY1-760" fmla="*/ 1543424 h 1899024"/>
              <a:gd name="connsiteX2-761" fmla="*/ 0 w 3022600"/>
              <a:gd name="connsiteY2-762" fmla="*/ 1543424 h 1899024"/>
              <a:gd name="connsiteX3-763" fmla="*/ 3022600 w 3022600"/>
              <a:gd name="connsiteY3-764" fmla="*/ 1899024 h 1899024"/>
              <a:gd name="connsiteX4-765" fmla="*/ 3022600 w 3022600"/>
              <a:gd name="connsiteY4-766" fmla="*/ 1187824 h 1899024"/>
              <a:gd name="connsiteX5-767" fmla="*/ 3022600 w 3022600"/>
              <a:gd name="connsiteY5-768" fmla="*/ 1899024 h 1899024"/>
              <a:gd name="connsiteX6-769" fmla="*/ 0 w 3022600"/>
              <a:gd name="connsiteY6-770" fmla="*/ 324224 h 1899024"/>
              <a:gd name="connsiteX7-771" fmla="*/ 2235200 w 3022600"/>
              <a:gd name="connsiteY7-772" fmla="*/ 324224 h 1899024"/>
              <a:gd name="connsiteX8-773" fmla="*/ 3448 w 3022600"/>
              <a:gd name="connsiteY8-774" fmla="*/ 318716 h 1899024"/>
              <a:gd name="connsiteX9-775" fmla="*/ 91888 w 3022600"/>
              <a:gd name="connsiteY9-776" fmla="*/ 0 h 1899024"/>
              <a:gd name="connsiteX10-777" fmla="*/ 81227 w 3022600"/>
              <a:gd name="connsiteY10-778" fmla="*/ 517101 h 1899024"/>
              <a:gd name="connsiteX11-779" fmla="*/ 91888 w 3022600"/>
              <a:gd name="connsiteY11-780" fmla="*/ 0 h 1899024"/>
              <a:gd name="connsiteX0-781" fmla="*/ 0 w 3022600"/>
              <a:gd name="connsiteY0-782" fmla="*/ 1543424 h 1899024"/>
              <a:gd name="connsiteX1-783" fmla="*/ 2235200 w 3022600"/>
              <a:gd name="connsiteY1-784" fmla="*/ 1543424 h 1899024"/>
              <a:gd name="connsiteX2-785" fmla="*/ 0 w 3022600"/>
              <a:gd name="connsiteY2-786" fmla="*/ 1543424 h 1899024"/>
              <a:gd name="connsiteX3-787" fmla="*/ 3022600 w 3022600"/>
              <a:gd name="connsiteY3-788" fmla="*/ 1899024 h 1899024"/>
              <a:gd name="connsiteX4-789" fmla="*/ 3022600 w 3022600"/>
              <a:gd name="connsiteY4-790" fmla="*/ 1187824 h 1899024"/>
              <a:gd name="connsiteX5-791" fmla="*/ 3022600 w 3022600"/>
              <a:gd name="connsiteY5-792" fmla="*/ 1899024 h 1899024"/>
              <a:gd name="connsiteX6-793" fmla="*/ 0 w 3022600"/>
              <a:gd name="connsiteY6-794" fmla="*/ 324224 h 1899024"/>
              <a:gd name="connsiteX7-795" fmla="*/ 2235200 w 3022600"/>
              <a:gd name="connsiteY7-796" fmla="*/ 324224 h 1899024"/>
              <a:gd name="connsiteX8-797" fmla="*/ 0 w 3022600"/>
              <a:gd name="connsiteY8-798" fmla="*/ 324224 h 1899024"/>
              <a:gd name="connsiteX9-799" fmla="*/ 91888 w 3022600"/>
              <a:gd name="connsiteY9-800" fmla="*/ 0 h 1899024"/>
              <a:gd name="connsiteX10-801" fmla="*/ 81227 w 3022600"/>
              <a:gd name="connsiteY10-802" fmla="*/ 517101 h 1899024"/>
              <a:gd name="connsiteX11-803" fmla="*/ 91888 w 3022600"/>
              <a:gd name="connsiteY11-804" fmla="*/ 0 h 1899024"/>
              <a:gd name="connsiteX0-805" fmla="*/ 0 w 3022600"/>
              <a:gd name="connsiteY0-806" fmla="*/ 1549400 h 1905000"/>
              <a:gd name="connsiteX1-807" fmla="*/ 2235200 w 3022600"/>
              <a:gd name="connsiteY1-808" fmla="*/ 1549400 h 1905000"/>
              <a:gd name="connsiteX2-809" fmla="*/ 0 w 3022600"/>
              <a:gd name="connsiteY2-810" fmla="*/ 1549400 h 1905000"/>
              <a:gd name="connsiteX3-811" fmla="*/ 3022600 w 3022600"/>
              <a:gd name="connsiteY3-812" fmla="*/ 1905000 h 1905000"/>
              <a:gd name="connsiteX4-813" fmla="*/ 3022600 w 3022600"/>
              <a:gd name="connsiteY4-814" fmla="*/ 1193800 h 1905000"/>
              <a:gd name="connsiteX5-815" fmla="*/ 3022600 w 3022600"/>
              <a:gd name="connsiteY5-816" fmla="*/ 1905000 h 1905000"/>
              <a:gd name="connsiteX6-817" fmla="*/ 0 w 3022600"/>
              <a:gd name="connsiteY6-818" fmla="*/ 330200 h 1905000"/>
              <a:gd name="connsiteX7-819" fmla="*/ 2235200 w 3022600"/>
              <a:gd name="connsiteY7-820" fmla="*/ 330200 h 1905000"/>
              <a:gd name="connsiteX8-821" fmla="*/ 0 w 3022600"/>
              <a:gd name="connsiteY8-822" fmla="*/ 330200 h 1905000"/>
              <a:gd name="connsiteX9-823" fmla="*/ 88900 w 3022600"/>
              <a:gd name="connsiteY9-824" fmla="*/ 0 h 1905000"/>
              <a:gd name="connsiteX10-825" fmla="*/ 81227 w 3022600"/>
              <a:gd name="connsiteY10-826" fmla="*/ 523077 h 1905000"/>
              <a:gd name="connsiteX11-827" fmla="*/ 91888 w 3022600"/>
              <a:gd name="connsiteY11-828" fmla="*/ 5976 h 1905000"/>
              <a:gd name="connsiteX0-829" fmla="*/ 0 w 3022600"/>
              <a:gd name="connsiteY0-830" fmla="*/ 1549400 h 1905000"/>
              <a:gd name="connsiteX1-831" fmla="*/ 2235200 w 3022600"/>
              <a:gd name="connsiteY1-832" fmla="*/ 1549400 h 1905000"/>
              <a:gd name="connsiteX2-833" fmla="*/ 0 w 3022600"/>
              <a:gd name="connsiteY2-834" fmla="*/ 1549400 h 1905000"/>
              <a:gd name="connsiteX3-835" fmla="*/ 3022600 w 3022600"/>
              <a:gd name="connsiteY3-836" fmla="*/ 1905000 h 1905000"/>
              <a:gd name="connsiteX4-837" fmla="*/ 3022600 w 3022600"/>
              <a:gd name="connsiteY4-838" fmla="*/ 1193800 h 1905000"/>
              <a:gd name="connsiteX5-839" fmla="*/ 3022600 w 3022600"/>
              <a:gd name="connsiteY5-840" fmla="*/ 1905000 h 1905000"/>
              <a:gd name="connsiteX6-841" fmla="*/ 0 w 3022600"/>
              <a:gd name="connsiteY6-842" fmla="*/ 330200 h 1905000"/>
              <a:gd name="connsiteX7-843" fmla="*/ 2235200 w 3022600"/>
              <a:gd name="connsiteY7-844" fmla="*/ 330200 h 1905000"/>
              <a:gd name="connsiteX8-845" fmla="*/ 0 w 3022600"/>
              <a:gd name="connsiteY8-846" fmla="*/ 330200 h 1905000"/>
              <a:gd name="connsiteX9-847" fmla="*/ 88900 w 3022600"/>
              <a:gd name="connsiteY9-848" fmla="*/ 0 h 1905000"/>
              <a:gd name="connsiteX10-849" fmla="*/ 76200 w 3022600"/>
              <a:gd name="connsiteY10-850" fmla="*/ 520700 h 1905000"/>
              <a:gd name="connsiteX11-851" fmla="*/ 91888 w 3022600"/>
              <a:gd name="connsiteY11-852" fmla="*/ 5976 h 1905000"/>
              <a:gd name="connsiteX0-853" fmla="*/ 0 w 3022600"/>
              <a:gd name="connsiteY0-854" fmla="*/ 1549400 h 1905000"/>
              <a:gd name="connsiteX1-855" fmla="*/ 2235200 w 3022600"/>
              <a:gd name="connsiteY1-856" fmla="*/ 1549400 h 1905000"/>
              <a:gd name="connsiteX2-857" fmla="*/ 0 w 3022600"/>
              <a:gd name="connsiteY2-858" fmla="*/ 1549400 h 1905000"/>
              <a:gd name="connsiteX3-859" fmla="*/ 3022600 w 3022600"/>
              <a:gd name="connsiteY3-860" fmla="*/ 1905000 h 1905000"/>
              <a:gd name="connsiteX4-861" fmla="*/ 3022600 w 3022600"/>
              <a:gd name="connsiteY4-862" fmla="*/ 1193800 h 1905000"/>
              <a:gd name="connsiteX5-863" fmla="*/ 3022600 w 3022600"/>
              <a:gd name="connsiteY5-864" fmla="*/ 1905000 h 1905000"/>
              <a:gd name="connsiteX6-865" fmla="*/ 0 w 3022600"/>
              <a:gd name="connsiteY6-866" fmla="*/ 330200 h 1905000"/>
              <a:gd name="connsiteX7-867" fmla="*/ 2235200 w 3022600"/>
              <a:gd name="connsiteY7-868" fmla="*/ 330200 h 1905000"/>
              <a:gd name="connsiteX8-869" fmla="*/ 0 w 3022600"/>
              <a:gd name="connsiteY8-870" fmla="*/ 330200 h 1905000"/>
              <a:gd name="connsiteX9-871" fmla="*/ 88900 w 3022600"/>
              <a:gd name="connsiteY9-872" fmla="*/ 0 h 1905000"/>
              <a:gd name="connsiteX10-873" fmla="*/ 76200 w 3022600"/>
              <a:gd name="connsiteY10-874" fmla="*/ 520700 h 1905000"/>
              <a:gd name="connsiteX11-875" fmla="*/ 88900 w 3022600"/>
              <a:gd name="connsiteY11-876" fmla="*/ 0 h 1905000"/>
              <a:gd name="connsiteX0-877" fmla="*/ 0 w 3022600"/>
              <a:gd name="connsiteY0-878" fmla="*/ 1549400 h 1905000"/>
              <a:gd name="connsiteX1-879" fmla="*/ 2235200 w 3022600"/>
              <a:gd name="connsiteY1-880" fmla="*/ 1549400 h 1905000"/>
              <a:gd name="connsiteX2-881" fmla="*/ 0 w 3022600"/>
              <a:gd name="connsiteY2-882" fmla="*/ 1549400 h 1905000"/>
              <a:gd name="connsiteX3-883" fmla="*/ 3022600 w 3022600"/>
              <a:gd name="connsiteY3-884" fmla="*/ 1905000 h 1905000"/>
              <a:gd name="connsiteX4-885" fmla="*/ 3022600 w 3022600"/>
              <a:gd name="connsiteY4-886" fmla="*/ 1193800 h 1905000"/>
              <a:gd name="connsiteX5-887" fmla="*/ 3022600 w 3022600"/>
              <a:gd name="connsiteY5-888" fmla="*/ 1905000 h 1905000"/>
              <a:gd name="connsiteX6-889" fmla="*/ 0 w 3022600"/>
              <a:gd name="connsiteY6-890" fmla="*/ 330200 h 1905000"/>
              <a:gd name="connsiteX7-891" fmla="*/ 2235200 w 3022600"/>
              <a:gd name="connsiteY7-892" fmla="*/ 330200 h 1905000"/>
              <a:gd name="connsiteX8-893" fmla="*/ 0 w 3022600"/>
              <a:gd name="connsiteY8-894" fmla="*/ 330200 h 1905000"/>
              <a:gd name="connsiteX9-895" fmla="*/ 88900 w 3022600"/>
              <a:gd name="connsiteY9-896" fmla="*/ 0 h 1905000"/>
              <a:gd name="connsiteX10-897" fmla="*/ 76200 w 3022600"/>
              <a:gd name="connsiteY10-898" fmla="*/ 520700 h 1905000"/>
              <a:gd name="connsiteX11-899" fmla="*/ 76200 w 3022600"/>
              <a:gd name="connsiteY11-900" fmla="*/ 0 h 1905000"/>
              <a:gd name="connsiteX0-901" fmla="*/ 0 w 3022600"/>
              <a:gd name="connsiteY0-902" fmla="*/ 1549400 h 1905000"/>
              <a:gd name="connsiteX1-903" fmla="*/ 2235200 w 3022600"/>
              <a:gd name="connsiteY1-904" fmla="*/ 1549400 h 1905000"/>
              <a:gd name="connsiteX2-905" fmla="*/ 0 w 3022600"/>
              <a:gd name="connsiteY2-906" fmla="*/ 1549400 h 1905000"/>
              <a:gd name="connsiteX3-907" fmla="*/ 3022600 w 3022600"/>
              <a:gd name="connsiteY3-908" fmla="*/ 1905000 h 1905000"/>
              <a:gd name="connsiteX4-909" fmla="*/ 3022600 w 3022600"/>
              <a:gd name="connsiteY4-910" fmla="*/ 1193800 h 1905000"/>
              <a:gd name="connsiteX5-911" fmla="*/ 3022600 w 3022600"/>
              <a:gd name="connsiteY5-912" fmla="*/ 1905000 h 1905000"/>
              <a:gd name="connsiteX6-913" fmla="*/ 0 w 3022600"/>
              <a:gd name="connsiteY6-914" fmla="*/ 330200 h 1905000"/>
              <a:gd name="connsiteX7-915" fmla="*/ 2235200 w 3022600"/>
              <a:gd name="connsiteY7-916" fmla="*/ 330200 h 1905000"/>
              <a:gd name="connsiteX8-917" fmla="*/ 0 w 3022600"/>
              <a:gd name="connsiteY8-918" fmla="*/ 330200 h 1905000"/>
              <a:gd name="connsiteX9-919" fmla="*/ 76200 w 3022600"/>
              <a:gd name="connsiteY9-920" fmla="*/ 0 h 1905000"/>
              <a:gd name="connsiteX10-921" fmla="*/ 76200 w 3022600"/>
              <a:gd name="connsiteY10-922" fmla="*/ 520700 h 1905000"/>
              <a:gd name="connsiteX11-923" fmla="*/ 76200 w 3022600"/>
              <a:gd name="connsiteY11-924" fmla="*/ 0 h 1905000"/>
              <a:gd name="connsiteX0-925" fmla="*/ 0 w 3022600"/>
              <a:gd name="connsiteY0-926" fmla="*/ 1549400 h 1905000"/>
              <a:gd name="connsiteX1-927" fmla="*/ 2235200 w 3022600"/>
              <a:gd name="connsiteY1-928" fmla="*/ 1549400 h 1905000"/>
              <a:gd name="connsiteX2-929" fmla="*/ 0 w 3022600"/>
              <a:gd name="connsiteY2-930" fmla="*/ 1549400 h 1905000"/>
              <a:gd name="connsiteX3-931" fmla="*/ 3022600 w 3022600"/>
              <a:gd name="connsiteY3-932" fmla="*/ 1905000 h 1905000"/>
              <a:gd name="connsiteX4-933" fmla="*/ 3022600 w 3022600"/>
              <a:gd name="connsiteY4-934" fmla="*/ 1193800 h 1905000"/>
              <a:gd name="connsiteX5-935" fmla="*/ 3022600 w 3022600"/>
              <a:gd name="connsiteY5-936" fmla="*/ 1905000 h 1905000"/>
              <a:gd name="connsiteX6-937" fmla="*/ 0 w 3022600"/>
              <a:gd name="connsiteY6-938" fmla="*/ 330200 h 1905000"/>
              <a:gd name="connsiteX7-939" fmla="*/ 2235200 w 3022600"/>
              <a:gd name="connsiteY7-940" fmla="*/ 330200 h 1905000"/>
              <a:gd name="connsiteX8-941" fmla="*/ 0 w 3022600"/>
              <a:gd name="connsiteY8-942" fmla="*/ 330200 h 1905000"/>
              <a:gd name="connsiteX9-943" fmla="*/ 76200 w 3022600"/>
              <a:gd name="connsiteY9-944" fmla="*/ 0 h 1905000"/>
              <a:gd name="connsiteX10-945" fmla="*/ 76200 w 3022600"/>
              <a:gd name="connsiteY10-946" fmla="*/ 520700 h 1905000"/>
              <a:gd name="connsiteX11-947" fmla="*/ 76200 w 3022600"/>
              <a:gd name="connsiteY11-948" fmla="*/ 0 h 1905000"/>
              <a:gd name="connsiteX0-949" fmla="*/ 0 w 3022600"/>
              <a:gd name="connsiteY0-950" fmla="*/ 1549400 h 1905000"/>
              <a:gd name="connsiteX1-951" fmla="*/ 2235200 w 3022600"/>
              <a:gd name="connsiteY1-952" fmla="*/ 1549400 h 1905000"/>
              <a:gd name="connsiteX2-953" fmla="*/ 0 w 3022600"/>
              <a:gd name="connsiteY2-954" fmla="*/ 1549400 h 1905000"/>
              <a:gd name="connsiteX3-955" fmla="*/ 3022600 w 3022600"/>
              <a:gd name="connsiteY3-956" fmla="*/ 1905000 h 1905000"/>
              <a:gd name="connsiteX4-957" fmla="*/ 3022600 w 3022600"/>
              <a:gd name="connsiteY4-958" fmla="*/ 1193800 h 1905000"/>
              <a:gd name="connsiteX5-959" fmla="*/ 3022600 w 3022600"/>
              <a:gd name="connsiteY5-960" fmla="*/ 1905000 h 1905000"/>
              <a:gd name="connsiteX6-961" fmla="*/ 0 w 3022600"/>
              <a:gd name="connsiteY6-962" fmla="*/ 330200 h 1905000"/>
              <a:gd name="connsiteX7-963" fmla="*/ 2235200 w 3022600"/>
              <a:gd name="connsiteY7-964" fmla="*/ 330200 h 1905000"/>
              <a:gd name="connsiteX8-965" fmla="*/ 0 w 3022600"/>
              <a:gd name="connsiteY8-966" fmla="*/ 330200 h 1905000"/>
              <a:gd name="connsiteX9-967" fmla="*/ 76200 w 3022600"/>
              <a:gd name="connsiteY9-968" fmla="*/ 0 h 1905000"/>
              <a:gd name="connsiteX10-969" fmla="*/ 76200 w 3022600"/>
              <a:gd name="connsiteY10-970" fmla="*/ 520700 h 1905000"/>
              <a:gd name="connsiteX11-971" fmla="*/ 76200 w 3022600"/>
              <a:gd name="connsiteY11-972" fmla="*/ 0 h 1905000"/>
              <a:gd name="connsiteX0-973" fmla="*/ 0 w 3022600"/>
              <a:gd name="connsiteY0-974" fmla="*/ 1549400 h 1905000"/>
              <a:gd name="connsiteX1-975" fmla="*/ 2235200 w 3022600"/>
              <a:gd name="connsiteY1-976" fmla="*/ 1549400 h 1905000"/>
              <a:gd name="connsiteX2-977" fmla="*/ 0 w 3022600"/>
              <a:gd name="connsiteY2-978" fmla="*/ 1549400 h 1905000"/>
              <a:gd name="connsiteX3-979" fmla="*/ 3022600 w 3022600"/>
              <a:gd name="connsiteY3-980" fmla="*/ 1905000 h 1905000"/>
              <a:gd name="connsiteX4-981" fmla="*/ 3022600 w 3022600"/>
              <a:gd name="connsiteY4-982" fmla="*/ 1193800 h 1905000"/>
              <a:gd name="connsiteX5-983" fmla="*/ 3022600 w 3022600"/>
              <a:gd name="connsiteY5-984" fmla="*/ 1905000 h 1905000"/>
              <a:gd name="connsiteX6-985" fmla="*/ 0 w 3022600"/>
              <a:gd name="connsiteY6-986" fmla="*/ 330200 h 1905000"/>
              <a:gd name="connsiteX7-987" fmla="*/ 2235200 w 3022600"/>
              <a:gd name="connsiteY7-988" fmla="*/ 330200 h 1905000"/>
              <a:gd name="connsiteX8-989" fmla="*/ 0 w 3022600"/>
              <a:gd name="connsiteY8-990" fmla="*/ 330200 h 1905000"/>
              <a:gd name="connsiteX9-991" fmla="*/ 76200 w 3022600"/>
              <a:gd name="connsiteY9-992" fmla="*/ 0 h 1905000"/>
              <a:gd name="connsiteX10-993" fmla="*/ 76200 w 3022600"/>
              <a:gd name="connsiteY10-994" fmla="*/ 520700 h 1905000"/>
              <a:gd name="connsiteX11-995" fmla="*/ 76200 w 3022600"/>
              <a:gd name="connsiteY11-996" fmla="*/ 0 h 1905000"/>
              <a:gd name="connsiteX0-997" fmla="*/ 0 w 3022600"/>
              <a:gd name="connsiteY0-998" fmla="*/ 1549400 h 1905000"/>
              <a:gd name="connsiteX1-999" fmla="*/ 2235200 w 3022600"/>
              <a:gd name="connsiteY1-1000" fmla="*/ 1549400 h 1905000"/>
              <a:gd name="connsiteX2-1001" fmla="*/ 0 w 3022600"/>
              <a:gd name="connsiteY2-1002" fmla="*/ 1549400 h 1905000"/>
              <a:gd name="connsiteX3-1003" fmla="*/ 3022600 w 3022600"/>
              <a:gd name="connsiteY3-1004" fmla="*/ 1905000 h 1905000"/>
              <a:gd name="connsiteX4-1005" fmla="*/ 3022600 w 3022600"/>
              <a:gd name="connsiteY4-1006" fmla="*/ 1193800 h 1905000"/>
              <a:gd name="connsiteX5-1007" fmla="*/ 3022600 w 3022600"/>
              <a:gd name="connsiteY5-1008" fmla="*/ 1905000 h 1905000"/>
              <a:gd name="connsiteX6-1009" fmla="*/ 0 w 3022600"/>
              <a:gd name="connsiteY6-1010" fmla="*/ 330200 h 1905000"/>
              <a:gd name="connsiteX7-1011" fmla="*/ 2235200 w 3022600"/>
              <a:gd name="connsiteY7-1012" fmla="*/ 330200 h 1905000"/>
              <a:gd name="connsiteX8-1013" fmla="*/ 0 w 3022600"/>
              <a:gd name="connsiteY8-1014" fmla="*/ 330200 h 1905000"/>
              <a:gd name="connsiteX9-1015" fmla="*/ 76200 w 3022600"/>
              <a:gd name="connsiteY9-1016" fmla="*/ 0 h 1905000"/>
              <a:gd name="connsiteX10-1017" fmla="*/ 76200 w 3022600"/>
              <a:gd name="connsiteY10-1018" fmla="*/ 520700 h 1905000"/>
              <a:gd name="connsiteX11-1019" fmla="*/ 76200 w 3022600"/>
              <a:gd name="connsiteY11-1020" fmla="*/ 0 h 1905000"/>
              <a:gd name="connsiteX0-1021" fmla="*/ 0 w 3022600"/>
              <a:gd name="connsiteY0-1022" fmla="*/ 1549400 h 1905000"/>
              <a:gd name="connsiteX1-1023" fmla="*/ 2235200 w 3022600"/>
              <a:gd name="connsiteY1-1024" fmla="*/ 1549400 h 1905000"/>
              <a:gd name="connsiteX2-1025" fmla="*/ 0 w 3022600"/>
              <a:gd name="connsiteY2-1026" fmla="*/ 1549400 h 1905000"/>
              <a:gd name="connsiteX3-1027" fmla="*/ 3022600 w 3022600"/>
              <a:gd name="connsiteY3-1028" fmla="*/ 1905000 h 1905000"/>
              <a:gd name="connsiteX4-1029" fmla="*/ 3022600 w 3022600"/>
              <a:gd name="connsiteY4-1030" fmla="*/ 1193800 h 1905000"/>
              <a:gd name="connsiteX5-1031" fmla="*/ 3022600 w 3022600"/>
              <a:gd name="connsiteY5-1032" fmla="*/ 1905000 h 1905000"/>
              <a:gd name="connsiteX6-1033" fmla="*/ 0 w 3022600"/>
              <a:gd name="connsiteY6-1034" fmla="*/ 330200 h 1905000"/>
              <a:gd name="connsiteX7-1035" fmla="*/ 2235200 w 3022600"/>
              <a:gd name="connsiteY7-1036" fmla="*/ 330200 h 1905000"/>
              <a:gd name="connsiteX8-1037" fmla="*/ 0 w 3022600"/>
              <a:gd name="connsiteY8-1038" fmla="*/ 330200 h 1905000"/>
              <a:gd name="connsiteX9-1039" fmla="*/ 76200 w 3022600"/>
              <a:gd name="connsiteY9-1040" fmla="*/ 0 h 1905000"/>
              <a:gd name="connsiteX10-1041" fmla="*/ 76200 w 3022600"/>
              <a:gd name="connsiteY10-1042" fmla="*/ 520700 h 1905000"/>
              <a:gd name="connsiteX11-1043" fmla="*/ 76200 w 3022600"/>
              <a:gd name="connsiteY11-1044" fmla="*/ 0 h 1905000"/>
              <a:gd name="connsiteX0-1045" fmla="*/ 0 w 3022600"/>
              <a:gd name="connsiteY0-1046" fmla="*/ 1549400 h 1905000"/>
              <a:gd name="connsiteX1-1047" fmla="*/ 2235200 w 3022600"/>
              <a:gd name="connsiteY1-1048" fmla="*/ 1549400 h 1905000"/>
              <a:gd name="connsiteX2-1049" fmla="*/ 0 w 3022600"/>
              <a:gd name="connsiteY2-1050" fmla="*/ 1549400 h 1905000"/>
              <a:gd name="connsiteX3-1051" fmla="*/ 3022600 w 3022600"/>
              <a:gd name="connsiteY3-1052" fmla="*/ 1905000 h 1905000"/>
              <a:gd name="connsiteX4-1053" fmla="*/ 3022600 w 3022600"/>
              <a:gd name="connsiteY4-1054" fmla="*/ 1193800 h 1905000"/>
              <a:gd name="connsiteX5-1055" fmla="*/ 3022600 w 3022600"/>
              <a:gd name="connsiteY5-1056" fmla="*/ 1905000 h 1905000"/>
              <a:gd name="connsiteX6-1057" fmla="*/ 0 w 3022600"/>
              <a:gd name="connsiteY6-1058" fmla="*/ 330200 h 1905000"/>
              <a:gd name="connsiteX7-1059" fmla="*/ 2235200 w 3022600"/>
              <a:gd name="connsiteY7-1060" fmla="*/ 330200 h 1905000"/>
              <a:gd name="connsiteX8-1061" fmla="*/ 0 w 3022600"/>
              <a:gd name="connsiteY8-1062" fmla="*/ 330200 h 1905000"/>
              <a:gd name="connsiteX9-1063" fmla="*/ 76200 w 3022600"/>
              <a:gd name="connsiteY9-1064" fmla="*/ 0 h 1905000"/>
              <a:gd name="connsiteX10-1065" fmla="*/ 76200 w 3022600"/>
              <a:gd name="connsiteY10-1066" fmla="*/ 520700 h 1905000"/>
              <a:gd name="connsiteX11-1067" fmla="*/ 76200 w 3022600"/>
              <a:gd name="connsiteY11-1068" fmla="*/ 0 h 1905000"/>
              <a:gd name="connsiteX0-1069" fmla="*/ 0 w 3022600"/>
              <a:gd name="connsiteY0-1070" fmla="*/ 1549400 h 1905000"/>
              <a:gd name="connsiteX1-1071" fmla="*/ 2235200 w 3022600"/>
              <a:gd name="connsiteY1-1072" fmla="*/ 1549400 h 1905000"/>
              <a:gd name="connsiteX2-1073" fmla="*/ 0 w 3022600"/>
              <a:gd name="connsiteY2-1074" fmla="*/ 1549400 h 1905000"/>
              <a:gd name="connsiteX3-1075" fmla="*/ 3022600 w 3022600"/>
              <a:gd name="connsiteY3-1076" fmla="*/ 1905000 h 1905000"/>
              <a:gd name="connsiteX4-1077" fmla="*/ 3022600 w 3022600"/>
              <a:gd name="connsiteY4-1078" fmla="*/ 1193800 h 1905000"/>
              <a:gd name="connsiteX5-1079" fmla="*/ 3022600 w 3022600"/>
              <a:gd name="connsiteY5-1080" fmla="*/ 1905000 h 1905000"/>
              <a:gd name="connsiteX6-1081" fmla="*/ 0 w 3022600"/>
              <a:gd name="connsiteY6-1082" fmla="*/ 330200 h 1905000"/>
              <a:gd name="connsiteX7-1083" fmla="*/ 2235200 w 3022600"/>
              <a:gd name="connsiteY7-1084" fmla="*/ 330200 h 1905000"/>
              <a:gd name="connsiteX8-1085" fmla="*/ 0 w 3022600"/>
              <a:gd name="connsiteY8-1086" fmla="*/ 330200 h 1905000"/>
              <a:gd name="connsiteX9-1087" fmla="*/ 76200 w 3022600"/>
              <a:gd name="connsiteY9-1088" fmla="*/ 0 h 1905000"/>
              <a:gd name="connsiteX10-1089" fmla="*/ 76200 w 3022600"/>
              <a:gd name="connsiteY10-1090" fmla="*/ 520700 h 1905000"/>
              <a:gd name="connsiteX11-1091" fmla="*/ 76200 w 3022600"/>
              <a:gd name="connsiteY11-1092" fmla="*/ 0 h 1905000"/>
              <a:gd name="connsiteX0-1093" fmla="*/ 0 w 3022600"/>
              <a:gd name="connsiteY0-1094" fmla="*/ 1549400 h 1905000"/>
              <a:gd name="connsiteX1-1095" fmla="*/ 2235200 w 3022600"/>
              <a:gd name="connsiteY1-1096" fmla="*/ 1549400 h 1905000"/>
              <a:gd name="connsiteX2-1097" fmla="*/ 0 w 3022600"/>
              <a:gd name="connsiteY2-1098" fmla="*/ 1549400 h 1905000"/>
              <a:gd name="connsiteX3-1099" fmla="*/ 3022600 w 3022600"/>
              <a:gd name="connsiteY3-1100" fmla="*/ 1905000 h 1905000"/>
              <a:gd name="connsiteX4-1101" fmla="*/ 3022600 w 3022600"/>
              <a:gd name="connsiteY4-1102" fmla="*/ 1193800 h 1905000"/>
              <a:gd name="connsiteX5-1103" fmla="*/ 3022600 w 3022600"/>
              <a:gd name="connsiteY5-1104" fmla="*/ 1905000 h 1905000"/>
              <a:gd name="connsiteX6-1105" fmla="*/ 0 w 3022600"/>
              <a:gd name="connsiteY6-1106" fmla="*/ 330200 h 1905000"/>
              <a:gd name="connsiteX7-1107" fmla="*/ 2235200 w 3022600"/>
              <a:gd name="connsiteY7-1108" fmla="*/ 330200 h 1905000"/>
              <a:gd name="connsiteX8-1109" fmla="*/ 0 w 3022600"/>
              <a:gd name="connsiteY8-1110" fmla="*/ 330200 h 1905000"/>
              <a:gd name="connsiteX9-1111" fmla="*/ 76200 w 3022600"/>
              <a:gd name="connsiteY9-1112" fmla="*/ 0 h 1905000"/>
              <a:gd name="connsiteX10-1113" fmla="*/ 76200 w 3022600"/>
              <a:gd name="connsiteY10-1114" fmla="*/ 520700 h 1905000"/>
              <a:gd name="connsiteX11-1115" fmla="*/ 76200 w 3022600"/>
              <a:gd name="connsiteY11-1116" fmla="*/ 0 h 1905000"/>
              <a:gd name="connsiteX0-1117" fmla="*/ 0 w 3022600"/>
              <a:gd name="connsiteY0-1118" fmla="*/ 1549400 h 1905000"/>
              <a:gd name="connsiteX1-1119" fmla="*/ 2235200 w 3022600"/>
              <a:gd name="connsiteY1-1120" fmla="*/ 1549400 h 1905000"/>
              <a:gd name="connsiteX2-1121" fmla="*/ 0 w 3022600"/>
              <a:gd name="connsiteY2-1122" fmla="*/ 1549400 h 1905000"/>
              <a:gd name="connsiteX3-1123" fmla="*/ 3022600 w 3022600"/>
              <a:gd name="connsiteY3-1124" fmla="*/ 1905000 h 1905000"/>
              <a:gd name="connsiteX4-1125" fmla="*/ 3022600 w 3022600"/>
              <a:gd name="connsiteY4-1126" fmla="*/ 1193800 h 1905000"/>
              <a:gd name="connsiteX5-1127" fmla="*/ 3022600 w 3022600"/>
              <a:gd name="connsiteY5-1128" fmla="*/ 1905000 h 1905000"/>
              <a:gd name="connsiteX6-1129" fmla="*/ 0 w 3022600"/>
              <a:gd name="connsiteY6-1130" fmla="*/ 330200 h 1905000"/>
              <a:gd name="connsiteX7-1131" fmla="*/ 2235200 w 3022600"/>
              <a:gd name="connsiteY7-1132" fmla="*/ 330200 h 1905000"/>
              <a:gd name="connsiteX8-1133" fmla="*/ 0 w 3022600"/>
              <a:gd name="connsiteY8-1134" fmla="*/ 330200 h 1905000"/>
              <a:gd name="connsiteX9-1135" fmla="*/ 76200 w 3022600"/>
              <a:gd name="connsiteY9-1136" fmla="*/ 0 h 1905000"/>
              <a:gd name="connsiteX10-1137" fmla="*/ 76200 w 3022600"/>
              <a:gd name="connsiteY10-1138" fmla="*/ 520700 h 1905000"/>
              <a:gd name="connsiteX11-1139" fmla="*/ 76200 w 3022600"/>
              <a:gd name="connsiteY11-1140" fmla="*/ 0 h 1905000"/>
              <a:gd name="connsiteX0-1141" fmla="*/ 0 w 3022600"/>
              <a:gd name="connsiteY0-1142" fmla="*/ 1549400 h 1905000"/>
              <a:gd name="connsiteX1-1143" fmla="*/ 2235200 w 3022600"/>
              <a:gd name="connsiteY1-1144" fmla="*/ 1549400 h 1905000"/>
              <a:gd name="connsiteX2-1145" fmla="*/ 0 w 3022600"/>
              <a:gd name="connsiteY2-1146" fmla="*/ 1549400 h 1905000"/>
              <a:gd name="connsiteX3-1147" fmla="*/ 3022600 w 3022600"/>
              <a:gd name="connsiteY3-1148" fmla="*/ 1905000 h 1905000"/>
              <a:gd name="connsiteX4-1149" fmla="*/ 3022600 w 3022600"/>
              <a:gd name="connsiteY4-1150" fmla="*/ 1193800 h 1905000"/>
              <a:gd name="connsiteX5-1151" fmla="*/ 3022600 w 3022600"/>
              <a:gd name="connsiteY5-1152" fmla="*/ 1905000 h 1905000"/>
              <a:gd name="connsiteX6-1153" fmla="*/ 0 w 3022600"/>
              <a:gd name="connsiteY6-1154" fmla="*/ 330200 h 1905000"/>
              <a:gd name="connsiteX7-1155" fmla="*/ 2235200 w 3022600"/>
              <a:gd name="connsiteY7-1156" fmla="*/ 330200 h 1905000"/>
              <a:gd name="connsiteX8-1157" fmla="*/ 0 w 3022600"/>
              <a:gd name="connsiteY8-1158" fmla="*/ 330200 h 1905000"/>
              <a:gd name="connsiteX9-1159" fmla="*/ 76200 w 3022600"/>
              <a:gd name="connsiteY9-1160" fmla="*/ 0 h 1905000"/>
              <a:gd name="connsiteX10-1161" fmla="*/ 76200 w 3022600"/>
              <a:gd name="connsiteY10-1162" fmla="*/ 520700 h 1905000"/>
              <a:gd name="connsiteX11-1163" fmla="*/ 76200 w 3022600"/>
              <a:gd name="connsiteY11-1164" fmla="*/ 0 h 1905000"/>
              <a:gd name="connsiteX0-1165" fmla="*/ 0 w 3022600"/>
              <a:gd name="connsiteY0-1166" fmla="*/ 1549400 h 1905000"/>
              <a:gd name="connsiteX1-1167" fmla="*/ 2235200 w 3022600"/>
              <a:gd name="connsiteY1-1168" fmla="*/ 1549400 h 1905000"/>
              <a:gd name="connsiteX2-1169" fmla="*/ 0 w 3022600"/>
              <a:gd name="connsiteY2-1170" fmla="*/ 1549400 h 1905000"/>
              <a:gd name="connsiteX3-1171" fmla="*/ 3022600 w 3022600"/>
              <a:gd name="connsiteY3-1172" fmla="*/ 1905000 h 1905000"/>
              <a:gd name="connsiteX4-1173" fmla="*/ 3022600 w 3022600"/>
              <a:gd name="connsiteY4-1174" fmla="*/ 1193800 h 1905000"/>
              <a:gd name="connsiteX5-1175" fmla="*/ 3022600 w 3022600"/>
              <a:gd name="connsiteY5-1176" fmla="*/ 1905000 h 1905000"/>
              <a:gd name="connsiteX6-1177" fmla="*/ 0 w 3022600"/>
              <a:gd name="connsiteY6-1178" fmla="*/ 330200 h 1905000"/>
              <a:gd name="connsiteX7-1179" fmla="*/ 2235200 w 3022600"/>
              <a:gd name="connsiteY7-1180" fmla="*/ 330200 h 1905000"/>
              <a:gd name="connsiteX8-1181" fmla="*/ 0 w 3022600"/>
              <a:gd name="connsiteY8-1182" fmla="*/ 330200 h 1905000"/>
              <a:gd name="connsiteX9-1183" fmla="*/ 76200 w 3022600"/>
              <a:gd name="connsiteY9-1184" fmla="*/ 0 h 1905000"/>
              <a:gd name="connsiteX10-1185" fmla="*/ 76200 w 3022600"/>
              <a:gd name="connsiteY10-1186" fmla="*/ 520700 h 1905000"/>
              <a:gd name="connsiteX11-1187" fmla="*/ 76200 w 3022600"/>
              <a:gd name="connsiteY11-1188" fmla="*/ 0 h 1905000"/>
              <a:gd name="connsiteX0-1189" fmla="*/ 0 w 3022600"/>
              <a:gd name="connsiteY0-1190" fmla="*/ 1549400 h 1905000"/>
              <a:gd name="connsiteX1-1191" fmla="*/ 2235200 w 3022600"/>
              <a:gd name="connsiteY1-1192" fmla="*/ 1549400 h 1905000"/>
              <a:gd name="connsiteX2-1193" fmla="*/ 0 w 3022600"/>
              <a:gd name="connsiteY2-1194" fmla="*/ 1549400 h 1905000"/>
              <a:gd name="connsiteX3-1195" fmla="*/ 3022600 w 3022600"/>
              <a:gd name="connsiteY3-1196" fmla="*/ 1905000 h 1905000"/>
              <a:gd name="connsiteX4-1197" fmla="*/ 3022600 w 3022600"/>
              <a:gd name="connsiteY4-1198" fmla="*/ 1193800 h 1905000"/>
              <a:gd name="connsiteX5-1199" fmla="*/ 3022600 w 3022600"/>
              <a:gd name="connsiteY5-1200" fmla="*/ 1905000 h 1905000"/>
              <a:gd name="connsiteX6-1201" fmla="*/ 0 w 3022600"/>
              <a:gd name="connsiteY6-1202" fmla="*/ 330200 h 1905000"/>
              <a:gd name="connsiteX7-1203" fmla="*/ 2235200 w 3022600"/>
              <a:gd name="connsiteY7-1204" fmla="*/ 330200 h 1905000"/>
              <a:gd name="connsiteX8-1205" fmla="*/ 0 w 3022600"/>
              <a:gd name="connsiteY8-1206" fmla="*/ 330200 h 1905000"/>
              <a:gd name="connsiteX9-1207" fmla="*/ 76200 w 3022600"/>
              <a:gd name="connsiteY9-1208" fmla="*/ 0 h 1905000"/>
              <a:gd name="connsiteX10-1209" fmla="*/ 76200 w 3022600"/>
              <a:gd name="connsiteY10-1210" fmla="*/ 520700 h 1905000"/>
              <a:gd name="connsiteX11-1211" fmla="*/ 76200 w 3022600"/>
              <a:gd name="connsiteY11-1212" fmla="*/ 0 h 1905000"/>
              <a:gd name="connsiteX0-1213" fmla="*/ 0 w 3022600"/>
              <a:gd name="connsiteY0-1214" fmla="*/ 1549400 h 1905000"/>
              <a:gd name="connsiteX1-1215" fmla="*/ 2235200 w 3022600"/>
              <a:gd name="connsiteY1-1216" fmla="*/ 1549400 h 1905000"/>
              <a:gd name="connsiteX2-1217" fmla="*/ 0 w 3022600"/>
              <a:gd name="connsiteY2-1218" fmla="*/ 1549400 h 1905000"/>
              <a:gd name="connsiteX3-1219" fmla="*/ 3022600 w 3022600"/>
              <a:gd name="connsiteY3-1220" fmla="*/ 1905000 h 1905000"/>
              <a:gd name="connsiteX4-1221" fmla="*/ 3022600 w 3022600"/>
              <a:gd name="connsiteY4-1222" fmla="*/ 1193800 h 1905000"/>
              <a:gd name="connsiteX5-1223" fmla="*/ 3022600 w 3022600"/>
              <a:gd name="connsiteY5-1224" fmla="*/ 1905000 h 1905000"/>
              <a:gd name="connsiteX6-1225" fmla="*/ 0 w 3022600"/>
              <a:gd name="connsiteY6-1226" fmla="*/ 330200 h 1905000"/>
              <a:gd name="connsiteX7-1227" fmla="*/ 2235200 w 3022600"/>
              <a:gd name="connsiteY7-1228" fmla="*/ 330200 h 1905000"/>
              <a:gd name="connsiteX8-1229" fmla="*/ 0 w 3022600"/>
              <a:gd name="connsiteY8-1230" fmla="*/ 330200 h 1905000"/>
              <a:gd name="connsiteX9-1231" fmla="*/ 76200 w 3022600"/>
              <a:gd name="connsiteY9-1232" fmla="*/ 0 h 1905000"/>
              <a:gd name="connsiteX10-1233" fmla="*/ 76200 w 3022600"/>
              <a:gd name="connsiteY10-1234" fmla="*/ 520700 h 1905000"/>
              <a:gd name="connsiteX11-1235" fmla="*/ 76200 w 3022600"/>
              <a:gd name="connsiteY11-1236" fmla="*/ 0 h 1905000"/>
              <a:gd name="connsiteX0-1237" fmla="*/ 0 w 3022600"/>
              <a:gd name="connsiteY0-1238" fmla="*/ 1549400 h 1851025"/>
              <a:gd name="connsiteX1-1239" fmla="*/ 2235200 w 3022600"/>
              <a:gd name="connsiteY1-1240" fmla="*/ 1549400 h 1851025"/>
              <a:gd name="connsiteX2-1241" fmla="*/ 0 w 3022600"/>
              <a:gd name="connsiteY2-1242" fmla="*/ 1549400 h 1851025"/>
              <a:gd name="connsiteX3-1243" fmla="*/ 1987550 w 3022600"/>
              <a:gd name="connsiteY3-1244" fmla="*/ 1851025 h 1851025"/>
              <a:gd name="connsiteX4-1245" fmla="*/ 3022600 w 3022600"/>
              <a:gd name="connsiteY4-1246" fmla="*/ 1193800 h 1851025"/>
              <a:gd name="connsiteX5-1247" fmla="*/ 1987550 w 3022600"/>
              <a:gd name="connsiteY5-1248" fmla="*/ 1851025 h 1851025"/>
              <a:gd name="connsiteX6-1249" fmla="*/ 0 w 3022600"/>
              <a:gd name="connsiteY6-1250" fmla="*/ 330200 h 1851025"/>
              <a:gd name="connsiteX7-1251" fmla="*/ 2235200 w 3022600"/>
              <a:gd name="connsiteY7-1252" fmla="*/ 330200 h 1851025"/>
              <a:gd name="connsiteX8-1253" fmla="*/ 0 w 3022600"/>
              <a:gd name="connsiteY8-1254" fmla="*/ 330200 h 1851025"/>
              <a:gd name="connsiteX9-1255" fmla="*/ 76200 w 3022600"/>
              <a:gd name="connsiteY9-1256" fmla="*/ 0 h 1851025"/>
              <a:gd name="connsiteX10-1257" fmla="*/ 76200 w 3022600"/>
              <a:gd name="connsiteY10-1258" fmla="*/ 520700 h 1851025"/>
              <a:gd name="connsiteX11-1259" fmla="*/ 76200 w 3022600"/>
              <a:gd name="connsiteY11-1260" fmla="*/ 0 h 1851025"/>
              <a:gd name="connsiteX0-1261" fmla="*/ 0 w 3022600"/>
              <a:gd name="connsiteY0-1262" fmla="*/ 1549400 h 1905001"/>
              <a:gd name="connsiteX1-1263" fmla="*/ 2235200 w 3022600"/>
              <a:gd name="connsiteY1-1264" fmla="*/ 1549400 h 1905001"/>
              <a:gd name="connsiteX2-1265" fmla="*/ 0 w 3022600"/>
              <a:gd name="connsiteY2-1266" fmla="*/ 1549400 h 1905001"/>
              <a:gd name="connsiteX3-1267" fmla="*/ 1981200 w 3022600"/>
              <a:gd name="connsiteY3-1268" fmla="*/ 1905001 h 1905001"/>
              <a:gd name="connsiteX4-1269" fmla="*/ 3022600 w 3022600"/>
              <a:gd name="connsiteY4-1270" fmla="*/ 1193800 h 1905001"/>
              <a:gd name="connsiteX5-1271" fmla="*/ 1987550 w 3022600"/>
              <a:gd name="connsiteY5-1272" fmla="*/ 1851025 h 1905001"/>
              <a:gd name="connsiteX6-1273" fmla="*/ 0 w 3022600"/>
              <a:gd name="connsiteY6-1274" fmla="*/ 330200 h 1905001"/>
              <a:gd name="connsiteX7-1275" fmla="*/ 2235200 w 3022600"/>
              <a:gd name="connsiteY7-1276" fmla="*/ 330200 h 1905001"/>
              <a:gd name="connsiteX8-1277" fmla="*/ 0 w 3022600"/>
              <a:gd name="connsiteY8-1278" fmla="*/ 330200 h 1905001"/>
              <a:gd name="connsiteX9-1279" fmla="*/ 76200 w 3022600"/>
              <a:gd name="connsiteY9-1280" fmla="*/ 0 h 1905001"/>
              <a:gd name="connsiteX10-1281" fmla="*/ 76200 w 3022600"/>
              <a:gd name="connsiteY10-1282" fmla="*/ 520700 h 1905001"/>
              <a:gd name="connsiteX11-1283" fmla="*/ 76200 w 3022600"/>
              <a:gd name="connsiteY11-1284" fmla="*/ 0 h 1905001"/>
              <a:gd name="connsiteX0-1285" fmla="*/ 0 w 3022600"/>
              <a:gd name="connsiteY0-1286" fmla="*/ 1549400 h 1905001"/>
              <a:gd name="connsiteX1-1287" fmla="*/ 2235200 w 3022600"/>
              <a:gd name="connsiteY1-1288" fmla="*/ 1549400 h 1905001"/>
              <a:gd name="connsiteX2-1289" fmla="*/ 0 w 3022600"/>
              <a:gd name="connsiteY2-1290" fmla="*/ 1549400 h 1905001"/>
              <a:gd name="connsiteX3-1291" fmla="*/ 1981200 w 3022600"/>
              <a:gd name="connsiteY3-1292" fmla="*/ 1905001 h 1905001"/>
              <a:gd name="connsiteX4-1293" fmla="*/ 3022600 w 3022600"/>
              <a:gd name="connsiteY4-1294" fmla="*/ 1193800 h 1905001"/>
              <a:gd name="connsiteX5-1295" fmla="*/ 1981200 w 3022600"/>
              <a:gd name="connsiteY5-1296" fmla="*/ 1905001 h 1905001"/>
              <a:gd name="connsiteX6-1297" fmla="*/ 0 w 3022600"/>
              <a:gd name="connsiteY6-1298" fmla="*/ 330200 h 1905001"/>
              <a:gd name="connsiteX7-1299" fmla="*/ 2235200 w 3022600"/>
              <a:gd name="connsiteY7-1300" fmla="*/ 330200 h 1905001"/>
              <a:gd name="connsiteX8-1301" fmla="*/ 0 w 3022600"/>
              <a:gd name="connsiteY8-1302" fmla="*/ 330200 h 1905001"/>
              <a:gd name="connsiteX9-1303" fmla="*/ 76200 w 3022600"/>
              <a:gd name="connsiteY9-1304" fmla="*/ 0 h 1905001"/>
              <a:gd name="connsiteX10-1305" fmla="*/ 76200 w 3022600"/>
              <a:gd name="connsiteY10-1306" fmla="*/ 520700 h 1905001"/>
              <a:gd name="connsiteX11-1307" fmla="*/ 76200 w 3022600"/>
              <a:gd name="connsiteY11-1308" fmla="*/ 0 h 1905001"/>
              <a:gd name="connsiteX0-1309" fmla="*/ 0 w 2235200"/>
              <a:gd name="connsiteY0-1310" fmla="*/ 1549400 h 1905001"/>
              <a:gd name="connsiteX1-1311" fmla="*/ 2235200 w 2235200"/>
              <a:gd name="connsiteY1-1312" fmla="*/ 1549400 h 1905001"/>
              <a:gd name="connsiteX2-1313" fmla="*/ 0 w 2235200"/>
              <a:gd name="connsiteY2-1314" fmla="*/ 1549400 h 1905001"/>
              <a:gd name="connsiteX3-1315" fmla="*/ 1981200 w 2235200"/>
              <a:gd name="connsiteY3-1316" fmla="*/ 1905001 h 1905001"/>
              <a:gd name="connsiteX4-1317" fmla="*/ 1895475 w 2235200"/>
              <a:gd name="connsiteY4-1318" fmla="*/ 1149350 h 1905001"/>
              <a:gd name="connsiteX5-1319" fmla="*/ 1981200 w 2235200"/>
              <a:gd name="connsiteY5-1320" fmla="*/ 1905001 h 1905001"/>
              <a:gd name="connsiteX6-1321" fmla="*/ 0 w 2235200"/>
              <a:gd name="connsiteY6-1322" fmla="*/ 330200 h 1905001"/>
              <a:gd name="connsiteX7-1323" fmla="*/ 2235200 w 2235200"/>
              <a:gd name="connsiteY7-1324" fmla="*/ 330200 h 1905001"/>
              <a:gd name="connsiteX8-1325" fmla="*/ 0 w 2235200"/>
              <a:gd name="connsiteY8-1326" fmla="*/ 330200 h 1905001"/>
              <a:gd name="connsiteX9-1327" fmla="*/ 76200 w 2235200"/>
              <a:gd name="connsiteY9-1328" fmla="*/ 0 h 1905001"/>
              <a:gd name="connsiteX10-1329" fmla="*/ 76200 w 2235200"/>
              <a:gd name="connsiteY10-1330" fmla="*/ 520700 h 1905001"/>
              <a:gd name="connsiteX11-1331" fmla="*/ 76200 w 2235200"/>
              <a:gd name="connsiteY11-1332" fmla="*/ 0 h 1905001"/>
              <a:gd name="connsiteX0-1333" fmla="*/ 0 w 2235200"/>
              <a:gd name="connsiteY0-1334" fmla="*/ 1549400 h 1905001"/>
              <a:gd name="connsiteX1-1335" fmla="*/ 2235200 w 2235200"/>
              <a:gd name="connsiteY1-1336" fmla="*/ 1549400 h 1905001"/>
              <a:gd name="connsiteX2-1337" fmla="*/ 0 w 2235200"/>
              <a:gd name="connsiteY2-1338" fmla="*/ 1549400 h 1905001"/>
              <a:gd name="connsiteX3-1339" fmla="*/ 1981200 w 2235200"/>
              <a:gd name="connsiteY3-1340" fmla="*/ 1905001 h 1905001"/>
              <a:gd name="connsiteX4-1341" fmla="*/ 1892300 w 2235200"/>
              <a:gd name="connsiteY4-1342" fmla="*/ 1193801 h 1905001"/>
              <a:gd name="connsiteX5-1343" fmla="*/ 1981200 w 2235200"/>
              <a:gd name="connsiteY5-1344" fmla="*/ 1905001 h 1905001"/>
              <a:gd name="connsiteX6-1345" fmla="*/ 0 w 2235200"/>
              <a:gd name="connsiteY6-1346" fmla="*/ 330200 h 1905001"/>
              <a:gd name="connsiteX7-1347" fmla="*/ 2235200 w 2235200"/>
              <a:gd name="connsiteY7-1348" fmla="*/ 330200 h 1905001"/>
              <a:gd name="connsiteX8-1349" fmla="*/ 0 w 2235200"/>
              <a:gd name="connsiteY8-1350" fmla="*/ 330200 h 1905001"/>
              <a:gd name="connsiteX9-1351" fmla="*/ 76200 w 2235200"/>
              <a:gd name="connsiteY9-1352" fmla="*/ 0 h 1905001"/>
              <a:gd name="connsiteX10-1353" fmla="*/ 76200 w 2235200"/>
              <a:gd name="connsiteY10-1354" fmla="*/ 520700 h 1905001"/>
              <a:gd name="connsiteX11-1355" fmla="*/ 76200 w 2235200"/>
              <a:gd name="connsiteY11-1356" fmla="*/ 0 h 1905001"/>
              <a:gd name="connsiteX0-1357" fmla="*/ 0 w 2235200"/>
              <a:gd name="connsiteY0-1358" fmla="*/ 1549400 h 1905001"/>
              <a:gd name="connsiteX1-1359" fmla="*/ 2235200 w 2235200"/>
              <a:gd name="connsiteY1-1360" fmla="*/ 1549400 h 1905001"/>
              <a:gd name="connsiteX2-1361" fmla="*/ 0 w 2235200"/>
              <a:gd name="connsiteY2-1362" fmla="*/ 1549400 h 1905001"/>
              <a:gd name="connsiteX3-1363" fmla="*/ 1981200 w 2235200"/>
              <a:gd name="connsiteY3-1364" fmla="*/ 1905001 h 1905001"/>
              <a:gd name="connsiteX4-1365" fmla="*/ 1981200 w 2235200"/>
              <a:gd name="connsiteY4-1366" fmla="*/ 1193801 h 1905001"/>
              <a:gd name="connsiteX5-1367" fmla="*/ 1981200 w 2235200"/>
              <a:gd name="connsiteY5-1368" fmla="*/ 1905001 h 1905001"/>
              <a:gd name="connsiteX6-1369" fmla="*/ 0 w 2235200"/>
              <a:gd name="connsiteY6-1370" fmla="*/ 330200 h 1905001"/>
              <a:gd name="connsiteX7-1371" fmla="*/ 2235200 w 2235200"/>
              <a:gd name="connsiteY7-1372" fmla="*/ 330200 h 1905001"/>
              <a:gd name="connsiteX8-1373" fmla="*/ 0 w 2235200"/>
              <a:gd name="connsiteY8-1374" fmla="*/ 330200 h 1905001"/>
              <a:gd name="connsiteX9-1375" fmla="*/ 76200 w 2235200"/>
              <a:gd name="connsiteY9-1376" fmla="*/ 0 h 1905001"/>
              <a:gd name="connsiteX10-1377" fmla="*/ 76200 w 2235200"/>
              <a:gd name="connsiteY10-1378" fmla="*/ 520700 h 1905001"/>
              <a:gd name="connsiteX11-1379" fmla="*/ 76200 w 2235200"/>
              <a:gd name="connsiteY11-1380" fmla="*/ 0 h 1905001"/>
              <a:gd name="connsiteX0-1381" fmla="*/ 0 w 2235200"/>
              <a:gd name="connsiteY0-1382" fmla="*/ 1549400 h 1905001"/>
              <a:gd name="connsiteX1-1383" fmla="*/ 2235200 w 2235200"/>
              <a:gd name="connsiteY1-1384" fmla="*/ 1549400 h 1905001"/>
              <a:gd name="connsiteX2-1385" fmla="*/ 0 w 2235200"/>
              <a:gd name="connsiteY2-1386" fmla="*/ 1549400 h 1905001"/>
              <a:gd name="connsiteX3-1387" fmla="*/ 1981200 w 2235200"/>
              <a:gd name="connsiteY3-1388" fmla="*/ 1905001 h 1905001"/>
              <a:gd name="connsiteX4-1389" fmla="*/ 1981200 w 2235200"/>
              <a:gd name="connsiteY4-1390" fmla="*/ 1193801 h 1905001"/>
              <a:gd name="connsiteX5-1391" fmla="*/ 1981200 w 2235200"/>
              <a:gd name="connsiteY5-1392" fmla="*/ 1905001 h 1905001"/>
              <a:gd name="connsiteX6-1393" fmla="*/ 0 w 2235200"/>
              <a:gd name="connsiteY6-1394" fmla="*/ 330200 h 1905001"/>
              <a:gd name="connsiteX7-1395" fmla="*/ 2235200 w 2235200"/>
              <a:gd name="connsiteY7-1396" fmla="*/ 330200 h 1905001"/>
              <a:gd name="connsiteX8-1397" fmla="*/ 0 w 2235200"/>
              <a:gd name="connsiteY8-1398" fmla="*/ 330200 h 1905001"/>
              <a:gd name="connsiteX9-1399" fmla="*/ 76200 w 2235200"/>
              <a:gd name="connsiteY9-1400" fmla="*/ 0 h 1905001"/>
              <a:gd name="connsiteX10-1401" fmla="*/ 76200 w 2235200"/>
              <a:gd name="connsiteY10-1402" fmla="*/ 520701 h 1905001"/>
              <a:gd name="connsiteX11-1403" fmla="*/ 76200 w 2235200"/>
              <a:gd name="connsiteY11-1404" fmla="*/ 0 h 1905001"/>
              <a:gd name="connsiteX0-1405" fmla="*/ 0 w 2235200"/>
              <a:gd name="connsiteY0-1406" fmla="*/ 1549400 h 1905001"/>
              <a:gd name="connsiteX1-1407" fmla="*/ 2235200 w 2235200"/>
              <a:gd name="connsiteY1-1408" fmla="*/ 1549400 h 1905001"/>
              <a:gd name="connsiteX2-1409" fmla="*/ 0 w 2235200"/>
              <a:gd name="connsiteY2-1410" fmla="*/ 1549400 h 1905001"/>
              <a:gd name="connsiteX3-1411" fmla="*/ 1981200 w 2235200"/>
              <a:gd name="connsiteY3-1412" fmla="*/ 1905001 h 1905001"/>
              <a:gd name="connsiteX4-1413" fmla="*/ 1981200 w 2235200"/>
              <a:gd name="connsiteY4-1414" fmla="*/ 1193801 h 1905001"/>
              <a:gd name="connsiteX5-1415" fmla="*/ 1981200 w 2235200"/>
              <a:gd name="connsiteY5-1416" fmla="*/ 1905001 h 1905001"/>
              <a:gd name="connsiteX6-1417" fmla="*/ 0 w 2235200"/>
              <a:gd name="connsiteY6-1418" fmla="*/ 330200 h 1905001"/>
              <a:gd name="connsiteX7-1419" fmla="*/ 2235200 w 2235200"/>
              <a:gd name="connsiteY7-1420" fmla="*/ 330200 h 1905001"/>
              <a:gd name="connsiteX8-1421" fmla="*/ 0 w 2235200"/>
              <a:gd name="connsiteY8-1422" fmla="*/ 330200 h 1905001"/>
              <a:gd name="connsiteX9-1423" fmla="*/ 76200 w 2235200"/>
              <a:gd name="connsiteY9-1424" fmla="*/ 0 h 1905001"/>
              <a:gd name="connsiteX10-1425" fmla="*/ 88900 w 2235200"/>
              <a:gd name="connsiteY10-1426" fmla="*/ 520701 h 1905001"/>
              <a:gd name="connsiteX11-1427" fmla="*/ 76200 w 2235200"/>
              <a:gd name="connsiteY11-1428" fmla="*/ 0 h 1905001"/>
              <a:gd name="connsiteX0-1429" fmla="*/ 0 w 2235200"/>
              <a:gd name="connsiteY0-1430" fmla="*/ 1549400 h 1905001"/>
              <a:gd name="connsiteX1-1431" fmla="*/ 2235200 w 2235200"/>
              <a:gd name="connsiteY1-1432" fmla="*/ 1549400 h 1905001"/>
              <a:gd name="connsiteX2-1433" fmla="*/ 0 w 2235200"/>
              <a:gd name="connsiteY2-1434" fmla="*/ 1549400 h 1905001"/>
              <a:gd name="connsiteX3-1435" fmla="*/ 1981200 w 2235200"/>
              <a:gd name="connsiteY3-1436" fmla="*/ 1905001 h 1905001"/>
              <a:gd name="connsiteX4-1437" fmla="*/ 1981200 w 2235200"/>
              <a:gd name="connsiteY4-1438" fmla="*/ 1193801 h 1905001"/>
              <a:gd name="connsiteX5-1439" fmla="*/ 1981200 w 2235200"/>
              <a:gd name="connsiteY5-1440" fmla="*/ 1905001 h 1905001"/>
              <a:gd name="connsiteX6-1441" fmla="*/ 0 w 2235200"/>
              <a:gd name="connsiteY6-1442" fmla="*/ 330200 h 1905001"/>
              <a:gd name="connsiteX7-1443" fmla="*/ 2235200 w 2235200"/>
              <a:gd name="connsiteY7-1444" fmla="*/ 330200 h 1905001"/>
              <a:gd name="connsiteX8-1445" fmla="*/ 0 w 2235200"/>
              <a:gd name="connsiteY8-1446" fmla="*/ 330200 h 1905001"/>
              <a:gd name="connsiteX9-1447" fmla="*/ 76200 w 2235200"/>
              <a:gd name="connsiteY9-1448" fmla="*/ 0 h 1905001"/>
              <a:gd name="connsiteX10-1449" fmla="*/ 76200 w 2235200"/>
              <a:gd name="connsiteY10-1450" fmla="*/ 520701 h 1905001"/>
              <a:gd name="connsiteX11-1451" fmla="*/ 76200 w 2235200"/>
              <a:gd name="connsiteY11-1452" fmla="*/ 0 h 1905001"/>
              <a:gd name="connsiteX0-1453" fmla="*/ 0 w 2235200"/>
              <a:gd name="connsiteY0-1454" fmla="*/ 3225799 h 3581400"/>
              <a:gd name="connsiteX1-1455" fmla="*/ 2235200 w 2235200"/>
              <a:gd name="connsiteY1-1456" fmla="*/ 3225799 h 3581400"/>
              <a:gd name="connsiteX2-1457" fmla="*/ 0 w 2235200"/>
              <a:gd name="connsiteY2-1458" fmla="*/ 3225799 h 3581400"/>
              <a:gd name="connsiteX3-1459" fmla="*/ 1981200 w 2235200"/>
              <a:gd name="connsiteY3-1460" fmla="*/ 3581400 h 3581400"/>
              <a:gd name="connsiteX4-1461" fmla="*/ 1981200 w 2235200"/>
              <a:gd name="connsiteY4-1462" fmla="*/ 2870200 h 3581400"/>
              <a:gd name="connsiteX5-1463" fmla="*/ 1981200 w 2235200"/>
              <a:gd name="connsiteY5-1464" fmla="*/ 3581400 h 3581400"/>
              <a:gd name="connsiteX6-1465" fmla="*/ 0 w 2235200"/>
              <a:gd name="connsiteY6-1466" fmla="*/ 2006599 h 3581400"/>
              <a:gd name="connsiteX7-1467" fmla="*/ 2235200 w 2235200"/>
              <a:gd name="connsiteY7-1468" fmla="*/ 2006599 h 3581400"/>
              <a:gd name="connsiteX8-1469" fmla="*/ 0 w 2235200"/>
              <a:gd name="connsiteY8-1470" fmla="*/ 0 h 3581400"/>
              <a:gd name="connsiteX9-1471" fmla="*/ 76200 w 2235200"/>
              <a:gd name="connsiteY9-1472" fmla="*/ 1676399 h 3581400"/>
              <a:gd name="connsiteX10-1473" fmla="*/ 76200 w 2235200"/>
              <a:gd name="connsiteY10-1474" fmla="*/ 2197100 h 3581400"/>
              <a:gd name="connsiteX11-1475" fmla="*/ 76200 w 2235200"/>
              <a:gd name="connsiteY11-1476" fmla="*/ 1676399 h 3581400"/>
              <a:gd name="connsiteX0-1477" fmla="*/ 0 w 2235200"/>
              <a:gd name="connsiteY0-1478" fmla="*/ 3047999 h 3403600"/>
              <a:gd name="connsiteX1-1479" fmla="*/ 2235200 w 2235200"/>
              <a:gd name="connsiteY1-1480" fmla="*/ 3047999 h 3403600"/>
              <a:gd name="connsiteX2-1481" fmla="*/ 0 w 2235200"/>
              <a:gd name="connsiteY2-1482" fmla="*/ 3047999 h 3403600"/>
              <a:gd name="connsiteX3-1483" fmla="*/ 1981200 w 2235200"/>
              <a:gd name="connsiteY3-1484" fmla="*/ 3403600 h 3403600"/>
              <a:gd name="connsiteX4-1485" fmla="*/ 1981200 w 2235200"/>
              <a:gd name="connsiteY4-1486" fmla="*/ 2692400 h 3403600"/>
              <a:gd name="connsiteX5-1487" fmla="*/ 1981200 w 2235200"/>
              <a:gd name="connsiteY5-1488" fmla="*/ 3403600 h 3403600"/>
              <a:gd name="connsiteX6-1489" fmla="*/ 0 w 2235200"/>
              <a:gd name="connsiteY6-1490" fmla="*/ 1828799 h 3403600"/>
              <a:gd name="connsiteX7-1491" fmla="*/ 2235200 w 2235200"/>
              <a:gd name="connsiteY7-1492" fmla="*/ 1828799 h 3403600"/>
              <a:gd name="connsiteX8-1493" fmla="*/ 0 w 2235200"/>
              <a:gd name="connsiteY8-1494" fmla="*/ 0 h 3403600"/>
              <a:gd name="connsiteX9-1495" fmla="*/ 76200 w 2235200"/>
              <a:gd name="connsiteY9-1496" fmla="*/ 1498599 h 3403600"/>
              <a:gd name="connsiteX10-1497" fmla="*/ 76200 w 2235200"/>
              <a:gd name="connsiteY10-1498" fmla="*/ 2019300 h 3403600"/>
              <a:gd name="connsiteX11-1499" fmla="*/ 76200 w 2235200"/>
              <a:gd name="connsiteY11-1500" fmla="*/ 1498599 h 3403600"/>
              <a:gd name="connsiteX0-1501" fmla="*/ 0 w 2235200"/>
              <a:gd name="connsiteY0-1502" fmla="*/ 1549400 h 1905001"/>
              <a:gd name="connsiteX1-1503" fmla="*/ 2235200 w 2235200"/>
              <a:gd name="connsiteY1-1504" fmla="*/ 1549400 h 1905001"/>
              <a:gd name="connsiteX2-1505" fmla="*/ 0 w 2235200"/>
              <a:gd name="connsiteY2-1506" fmla="*/ 1549400 h 1905001"/>
              <a:gd name="connsiteX3-1507" fmla="*/ 1981200 w 2235200"/>
              <a:gd name="connsiteY3-1508" fmla="*/ 1905001 h 1905001"/>
              <a:gd name="connsiteX4-1509" fmla="*/ 1981200 w 2235200"/>
              <a:gd name="connsiteY4-1510" fmla="*/ 1193801 h 1905001"/>
              <a:gd name="connsiteX5-1511" fmla="*/ 1981200 w 2235200"/>
              <a:gd name="connsiteY5-1512" fmla="*/ 1905001 h 1905001"/>
              <a:gd name="connsiteX6-1513" fmla="*/ 0 w 2235200"/>
              <a:gd name="connsiteY6-1514" fmla="*/ 330200 h 1905001"/>
              <a:gd name="connsiteX7-1515" fmla="*/ 2235200 w 2235200"/>
              <a:gd name="connsiteY7-1516" fmla="*/ 330200 h 1905001"/>
              <a:gd name="connsiteX8-1517" fmla="*/ 0 w 2235200"/>
              <a:gd name="connsiteY8-1518" fmla="*/ 304801 h 1905001"/>
              <a:gd name="connsiteX9-1519" fmla="*/ 76200 w 2235200"/>
              <a:gd name="connsiteY9-1520" fmla="*/ 0 h 1905001"/>
              <a:gd name="connsiteX10-1521" fmla="*/ 76200 w 2235200"/>
              <a:gd name="connsiteY10-1522" fmla="*/ 520701 h 1905001"/>
              <a:gd name="connsiteX11-1523" fmla="*/ 76200 w 2235200"/>
              <a:gd name="connsiteY11-1524" fmla="*/ 0 h 1905001"/>
              <a:gd name="connsiteX0-1525" fmla="*/ 0 w 2235200"/>
              <a:gd name="connsiteY0-1526" fmla="*/ 1549400 h 1905001"/>
              <a:gd name="connsiteX1-1527" fmla="*/ 2235200 w 2235200"/>
              <a:gd name="connsiteY1-1528" fmla="*/ 1549400 h 1905001"/>
              <a:gd name="connsiteX2-1529" fmla="*/ 0 w 2235200"/>
              <a:gd name="connsiteY2-1530" fmla="*/ 1549400 h 1905001"/>
              <a:gd name="connsiteX3-1531" fmla="*/ 1981200 w 2235200"/>
              <a:gd name="connsiteY3-1532" fmla="*/ 1905001 h 1905001"/>
              <a:gd name="connsiteX4-1533" fmla="*/ 1981200 w 2235200"/>
              <a:gd name="connsiteY4-1534" fmla="*/ 1193801 h 1905001"/>
              <a:gd name="connsiteX5-1535" fmla="*/ 1981200 w 2235200"/>
              <a:gd name="connsiteY5-1536" fmla="*/ 1905001 h 1905001"/>
              <a:gd name="connsiteX6-1537" fmla="*/ 0 w 2235200"/>
              <a:gd name="connsiteY6-1538" fmla="*/ 330200 h 1905001"/>
              <a:gd name="connsiteX7-1539" fmla="*/ 2235200 w 2235200"/>
              <a:gd name="connsiteY7-1540" fmla="*/ 330200 h 1905001"/>
              <a:gd name="connsiteX8-1541" fmla="*/ 0 w 2235200"/>
              <a:gd name="connsiteY8-1542" fmla="*/ 330200 h 1905001"/>
              <a:gd name="connsiteX9-1543" fmla="*/ 76200 w 2235200"/>
              <a:gd name="connsiteY9-1544" fmla="*/ 0 h 1905001"/>
              <a:gd name="connsiteX10-1545" fmla="*/ 76200 w 2235200"/>
              <a:gd name="connsiteY10-1546" fmla="*/ 520701 h 1905001"/>
              <a:gd name="connsiteX11-1547" fmla="*/ 76200 w 2235200"/>
              <a:gd name="connsiteY11-1548" fmla="*/ 0 h 1905001"/>
              <a:gd name="connsiteX0-1549" fmla="*/ 0 w 2235200"/>
              <a:gd name="connsiteY0-1550" fmla="*/ 1549400 h 1905001"/>
              <a:gd name="connsiteX1-1551" fmla="*/ 2235200 w 2235200"/>
              <a:gd name="connsiteY1-1552" fmla="*/ 1549400 h 1905001"/>
              <a:gd name="connsiteX2-1553" fmla="*/ 0 w 2235200"/>
              <a:gd name="connsiteY2-1554" fmla="*/ 1549400 h 1905001"/>
              <a:gd name="connsiteX3-1555" fmla="*/ 1981200 w 2235200"/>
              <a:gd name="connsiteY3-1556" fmla="*/ 1905001 h 1905001"/>
              <a:gd name="connsiteX4-1557" fmla="*/ 1981200 w 2235200"/>
              <a:gd name="connsiteY4-1558" fmla="*/ 1193801 h 1905001"/>
              <a:gd name="connsiteX5-1559" fmla="*/ 1981200 w 2235200"/>
              <a:gd name="connsiteY5-1560" fmla="*/ 1905001 h 1905001"/>
              <a:gd name="connsiteX6-1561" fmla="*/ 0 w 2235200"/>
              <a:gd name="connsiteY6-1562" fmla="*/ 330200 h 1905001"/>
              <a:gd name="connsiteX7-1563" fmla="*/ 2222500 w 2235200"/>
              <a:gd name="connsiteY7-1564" fmla="*/ 206375 h 1905001"/>
              <a:gd name="connsiteX8-1565" fmla="*/ 0 w 2235200"/>
              <a:gd name="connsiteY8-1566" fmla="*/ 330200 h 1905001"/>
              <a:gd name="connsiteX9-1567" fmla="*/ 76200 w 2235200"/>
              <a:gd name="connsiteY9-1568" fmla="*/ 0 h 1905001"/>
              <a:gd name="connsiteX10-1569" fmla="*/ 76200 w 2235200"/>
              <a:gd name="connsiteY10-1570" fmla="*/ 520701 h 1905001"/>
              <a:gd name="connsiteX11-1571" fmla="*/ 76200 w 2235200"/>
              <a:gd name="connsiteY11-1572" fmla="*/ 0 h 1905001"/>
              <a:gd name="connsiteX0-1573" fmla="*/ 0 w 2235200"/>
              <a:gd name="connsiteY0-1574" fmla="*/ 1549400 h 1905001"/>
              <a:gd name="connsiteX1-1575" fmla="*/ 2235200 w 2235200"/>
              <a:gd name="connsiteY1-1576" fmla="*/ 1549400 h 1905001"/>
              <a:gd name="connsiteX2-1577" fmla="*/ 0 w 2235200"/>
              <a:gd name="connsiteY2-1578" fmla="*/ 1549400 h 1905001"/>
              <a:gd name="connsiteX3-1579" fmla="*/ 1981200 w 2235200"/>
              <a:gd name="connsiteY3-1580" fmla="*/ 1905001 h 1905001"/>
              <a:gd name="connsiteX4-1581" fmla="*/ 1981200 w 2235200"/>
              <a:gd name="connsiteY4-1582" fmla="*/ 1193801 h 1905001"/>
              <a:gd name="connsiteX5-1583" fmla="*/ 1981200 w 2235200"/>
              <a:gd name="connsiteY5-1584" fmla="*/ 1905001 h 1905001"/>
              <a:gd name="connsiteX6-1585" fmla="*/ 0 w 2235200"/>
              <a:gd name="connsiteY6-1586" fmla="*/ 330200 h 1905001"/>
              <a:gd name="connsiteX7-1587" fmla="*/ 2222500 w 2235200"/>
              <a:gd name="connsiteY7-1588" fmla="*/ 330201 h 1905001"/>
              <a:gd name="connsiteX8-1589" fmla="*/ 0 w 2235200"/>
              <a:gd name="connsiteY8-1590" fmla="*/ 330200 h 1905001"/>
              <a:gd name="connsiteX9-1591" fmla="*/ 76200 w 2235200"/>
              <a:gd name="connsiteY9-1592" fmla="*/ 0 h 1905001"/>
              <a:gd name="connsiteX10-1593" fmla="*/ 76200 w 2235200"/>
              <a:gd name="connsiteY10-1594" fmla="*/ 520701 h 1905001"/>
              <a:gd name="connsiteX11-1595" fmla="*/ 76200 w 2235200"/>
              <a:gd name="connsiteY11-1596" fmla="*/ 0 h 1905001"/>
              <a:gd name="connsiteX0-1597" fmla="*/ 0 w 2235200"/>
              <a:gd name="connsiteY0-1598" fmla="*/ 1549400 h 1905001"/>
              <a:gd name="connsiteX1-1599" fmla="*/ 2235200 w 2235200"/>
              <a:gd name="connsiteY1-1600" fmla="*/ 1549400 h 1905001"/>
              <a:gd name="connsiteX2-1601" fmla="*/ 0 w 2235200"/>
              <a:gd name="connsiteY2-1602" fmla="*/ 1549400 h 1905001"/>
              <a:gd name="connsiteX3-1603" fmla="*/ 1981200 w 2235200"/>
              <a:gd name="connsiteY3-1604" fmla="*/ 1905001 h 1905001"/>
              <a:gd name="connsiteX4-1605" fmla="*/ 1981200 w 2235200"/>
              <a:gd name="connsiteY4-1606" fmla="*/ 1193801 h 1905001"/>
              <a:gd name="connsiteX5-1607" fmla="*/ 1981200 w 2235200"/>
              <a:gd name="connsiteY5-1608" fmla="*/ 1905001 h 1905001"/>
              <a:gd name="connsiteX6-1609" fmla="*/ 0 w 2235200"/>
              <a:gd name="connsiteY6-1610" fmla="*/ 330200 h 1905001"/>
              <a:gd name="connsiteX7-1611" fmla="*/ 2222500 w 2235200"/>
              <a:gd name="connsiteY7-1612" fmla="*/ 330201 h 1905001"/>
              <a:gd name="connsiteX8-1613" fmla="*/ 0 w 2235200"/>
              <a:gd name="connsiteY8-1614" fmla="*/ 330201 h 1905001"/>
              <a:gd name="connsiteX9-1615" fmla="*/ 76200 w 2235200"/>
              <a:gd name="connsiteY9-1616" fmla="*/ 0 h 1905001"/>
              <a:gd name="connsiteX10-1617" fmla="*/ 76200 w 2235200"/>
              <a:gd name="connsiteY10-1618" fmla="*/ 520701 h 1905001"/>
              <a:gd name="connsiteX11-1619" fmla="*/ 76200 w 2235200"/>
              <a:gd name="connsiteY11-1620" fmla="*/ 0 h 1905001"/>
              <a:gd name="connsiteX0-1621" fmla="*/ 0 w 2235200"/>
              <a:gd name="connsiteY0-1622" fmla="*/ 3047999 h 3403600"/>
              <a:gd name="connsiteX1-1623" fmla="*/ 2235200 w 2235200"/>
              <a:gd name="connsiteY1-1624" fmla="*/ 3047999 h 3403600"/>
              <a:gd name="connsiteX2-1625" fmla="*/ 0 w 2235200"/>
              <a:gd name="connsiteY2-1626" fmla="*/ 3047999 h 3403600"/>
              <a:gd name="connsiteX3-1627" fmla="*/ 1981200 w 2235200"/>
              <a:gd name="connsiteY3-1628" fmla="*/ 3403600 h 3403600"/>
              <a:gd name="connsiteX4-1629" fmla="*/ 1981200 w 2235200"/>
              <a:gd name="connsiteY4-1630" fmla="*/ 2692400 h 3403600"/>
              <a:gd name="connsiteX5-1631" fmla="*/ 1981200 w 2235200"/>
              <a:gd name="connsiteY5-1632" fmla="*/ 3403600 h 3403600"/>
              <a:gd name="connsiteX6-1633" fmla="*/ 0 w 2235200"/>
              <a:gd name="connsiteY6-1634" fmla="*/ 1828799 h 3403600"/>
              <a:gd name="connsiteX7-1635" fmla="*/ 2222500 w 2235200"/>
              <a:gd name="connsiteY7-1636" fmla="*/ 0 h 3403600"/>
              <a:gd name="connsiteX8-1637" fmla="*/ 0 w 2235200"/>
              <a:gd name="connsiteY8-1638" fmla="*/ 1828800 h 3403600"/>
              <a:gd name="connsiteX9-1639" fmla="*/ 76200 w 2235200"/>
              <a:gd name="connsiteY9-1640" fmla="*/ 1498599 h 3403600"/>
              <a:gd name="connsiteX10-1641" fmla="*/ 76200 w 2235200"/>
              <a:gd name="connsiteY10-1642" fmla="*/ 2019300 h 3403600"/>
              <a:gd name="connsiteX11-1643" fmla="*/ 76200 w 2235200"/>
              <a:gd name="connsiteY11-1644" fmla="*/ 1498599 h 3403600"/>
              <a:gd name="connsiteX0-1645" fmla="*/ 0 w 2235200"/>
              <a:gd name="connsiteY0-1646" fmla="*/ 1549400 h 1905001"/>
              <a:gd name="connsiteX1-1647" fmla="*/ 2235200 w 2235200"/>
              <a:gd name="connsiteY1-1648" fmla="*/ 1549400 h 1905001"/>
              <a:gd name="connsiteX2-1649" fmla="*/ 0 w 2235200"/>
              <a:gd name="connsiteY2-1650" fmla="*/ 1549400 h 1905001"/>
              <a:gd name="connsiteX3-1651" fmla="*/ 1981200 w 2235200"/>
              <a:gd name="connsiteY3-1652" fmla="*/ 1905001 h 1905001"/>
              <a:gd name="connsiteX4-1653" fmla="*/ 1981200 w 2235200"/>
              <a:gd name="connsiteY4-1654" fmla="*/ 1193801 h 1905001"/>
              <a:gd name="connsiteX5-1655" fmla="*/ 1981200 w 2235200"/>
              <a:gd name="connsiteY5-1656" fmla="*/ 1905001 h 1905001"/>
              <a:gd name="connsiteX6-1657" fmla="*/ 0 w 2235200"/>
              <a:gd name="connsiteY6-1658" fmla="*/ 330200 h 1905001"/>
              <a:gd name="connsiteX7-1659" fmla="*/ 2222500 w 2235200"/>
              <a:gd name="connsiteY7-1660" fmla="*/ 304801 h 1905001"/>
              <a:gd name="connsiteX8-1661" fmla="*/ 0 w 2235200"/>
              <a:gd name="connsiteY8-1662" fmla="*/ 330201 h 1905001"/>
              <a:gd name="connsiteX9-1663" fmla="*/ 76200 w 2235200"/>
              <a:gd name="connsiteY9-1664" fmla="*/ 0 h 1905001"/>
              <a:gd name="connsiteX10-1665" fmla="*/ 76200 w 2235200"/>
              <a:gd name="connsiteY10-1666" fmla="*/ 520701 h 1905001"/>
              <a:gd name="connsiteX11-1667" fmla="*/ 76200 w 2235200"/>
              <a:gd name="connsiteY11-1668" fmla="*/ 0 h 1905001"/>
              <a:gd name="connsiteX0-1669" fmla="*/ 0 w 2235200"/>
              <a:gd name="connsiteY0-1670" fmla="*/ 3047999 h 3403600"/>
              <a:gd name="connsiteX1-1671" fmla="*/ 2235200 w 2235200"/>
              <a:gd name="connsiteY1-1672" fmla="*/ 3047999 h 3403600"/>
              <a:gd name="connsiteX2-1673" fmla="*/ 0 w 2235200"/>
              <a:gd name="connsiteY2-1674" fmla="*/ 3047999 h 3403600"/>
              <a:gd name="connsiteX3-1675" fmla="*/ 1981200 w 2235200"/>
              <a:gd name="connsiteY3-1676" fmla="*/ 3403600 h 3403600"/>
              <a:gd name="connsiteX4-1677" fmla="*/ 1981200 w 2235200"/>
              <a:gd name="connsiteY4-1678" fmla="*/ 2692400 h 3403600"/>
              <a:gd name="connsiteX5-1679" fmla="*/ 1981200 w 2235200"/>
              <a:gd name="connsiteY5-1680" fmla="*/ 3403600 h 3403600"/>
              <a:gd name="connsiteX6-1681" fmla="*/ 0 w 2235200"/>
              <a:gd name="connsiteY6-1682" fmla="*/ 1828799 h 3403600"/>
              <a:gd name="connsiteX7-1683" fmla="*/ 2222500 w 2235200"/>
              <a:gd name="connsiteY7-1684" fmla="*/ 0 h 3403600"/>
              <a:gd name="connsiteX8-1685" fmla="*/ 0 w 2235200"/>
              <a:gd name="connsiteY8-1686" fmla="*/ 1828800 h 3403600"/>
              <a:gd name="connsiteX9-1687" fmla="*/ 76200 w 2235200"/>
              <a:gd name="connsiteY9-1688" fmla="*/ 1498599 h 3403600"/>
              <a:gd name="connsiteX10-1689" fmla="*/ 76200 w 2235200"/>
              <a:gd name="connsiteY10-1690" fmla="*/ 2019300 h 3403600"/>
              <a:gd name="connsiteX11-1691" fmla="*/ 76200 w 2235200"/>
              <a:gd name="connsiteY11-1692" fmla="*/ 1498599 h 3403600"/>
              <a:gd name="connsiteX0-1693" fmla="*/ 0 w 2235200"/>
              <a:gd name="connsiteY0-1694" fmla="*/ 1549400 h 1905001"/>
              <a:gd name="connsiteX1-1695" fmla="*/ 2235200 w 2235200"/>
              <a:gd name="connsiteY1-1696" fmla="*/ 1549400 h 1905001"/>
              <a:gd name="connsiteX2-1697" fmla="*/ 0 w 2235200"/>
              <a:gd name="connsiteY2-1698" fmla="*/ 1549400 h 1905001"/>
              <a:gd name="connsiteX3-1699" fmla="*/ 1981200 w 2235200"/>
              <a:gd name="connsiteY3-1700" fmla="*/ 1905001 h 1905001"/>
              <a:gd name="connsiteX4-1701" fmla="*/ 1981200 w 2235200"/>
              <a:gd name="connsiteY4-1702" fmla="*/ 1193801 h 1905001"/>
              <a:gd name="connsiteX5-1703" fmla="*/ 1981200 w 2235200"/>
              <a:gd name="connsiteY5-1704" fmla="*/ 1905001 h 1905001"/>
              <a:gd name="connsiteX6-1705" fmla="*/ 0 w 2235200"/>
              <a:gd name="connsiteY6-1706" fmla="*/ 330200 h 1905001"/>
              <a:gd name="connsiteX7-1707" fmla="*/ 2222500 w 2235200"/>
              <a:gd name="connsiteY7-1708" fmla="*/ 330201 h 1905001"/>
              <a:gd name="connsiteX8-1709" fmla="*/ 0 w 2235200"/>
              <a:gd name="connsiteY8-1710" fmla="*/ 330201 h 1905001"/>
              <a:gd name="connsiteX9-1711" fmla="*/ 76200 w 2235200"/>
              <a:gd name="connsiteY9-1712" fmla="*/ 0 h 1905001"/>
              <a:gd name="connsiteX10-1713" fmla="*/ 76200 w 2235200"/>
              <a:gd name="connsiteY10-1714" fmla="*/ 520701 h 1905001"/>
              <a:gd name="connsiteX11-1715" fmla="*/ 76200 w 2235200"/>
              <a:gd name="connsiteY11-1716" fmla="*/ 0 h 1905001"/>
              <a:gd name="connsiteX0-1717" fmla="*/ 41275 w 2235200"/>
              <a:gd name="connsiteY0-1718" fmla="*/ 1298575 h 1905001"/>
              <a:gd name="connsiteX1-1719" fmla="*/ 2235200 w 2235200"/>
              <a:gd name="connsiteY1-1720" fmla="*/ 1549400 h 1905001"/>
              <a:gd name="connsiteX2-1721" fmla="*/ 41275 w 2235200"/>
              <a:gd name="connsiteY2-1722" fmla="*/ 1298575 h 1905001"/>
              <a:gd name="connsiteX3-1723" fmla="*/ 1981200 w 2235200"/>
              <a:gd name="connsiteY3-1724" fmla="*/ 1905001 h 1905001"/>
              <a:gd name="connsiteX4-1725" fmla="*/ 1981200 w 2235200"/>
              <a:gd name="connsiteY4-1726" fmla="*/ 1193801 h 1905001"/>
              <a:gd name="connsiteX5-1727" fmla="*/ 1981200 w 2235200"/>
              <a:gd name="connsiteY5-1728" fmla="*/ 1905001 h 1905001"/>
              <a:gd name="connsiteX6-1729" fmla="*/ 0 w 2235200"/>
              <a:gd name="connsiteY6-1730" fmla="*/ 330200 h 1905001"/>
              <a:gd name="connsiteX7-1731" fmla="*/ 2222500 w 2235200"/>
              <a:gd name="connsiteY7-1732" fmla="*/ 330201 h 1905001"/>
              <a:gd name="connsiteX8-1733" fmla="*/ 0 w 2235200"/>
              <a:gd name="connsiteY8-1734" fmla="*/ 330201 h 1905001"/>
              <a:gd name="connsiteX9-1735" fmla="*/ 0 w 2235200"/>
              <a:gd name="connsiteY9-1736" fmla="*/ 330200 h 1905001"/>
              <a:gd name="connsiteX10-1737" fmla="*/ 76200 w 2235200"/>
              <a:gd name="connsiteY10-1738" fmla="*/ 0 h 1905001"/>
              <a:gd name="connsiteX11-1739" fmla="*/ 76200 w 2235200"/>
              <a:gd name="connsiteY11-1740" fmla="*/ 520701 h 1905001"/>
              <a:gd name="connsiteX12-1741" fmla="*/ 76200 w 2235200"/>
              <a:gd name="connsiteY12-1742" fmla="*/ 0 h 1905001"/>
              <a:gd name="connsiteX0-1743" fmla="*/ 38100 w 2235200"/>
              <a:gd name="connsiteY0-1744" fmla="*/ 1549401 h 1905001"/>
              <a:gd name="connsiteX1-1745" fmla="*/ 2235200 w 2235200"/>
              <a:gd name="connsiteY1-1746" fmla="*/ 1549400 h 1905001"/>
              <a:gd name="connsiteX2-1747" fmla="*/ 41275 w 2235200"/>
              <a:gd name="connsiteY2-1748" fmla="*/ 1298575 h 1905001"/>
              <a:gd name="connsiteX3-1749" fmla="*/ 1981200 w 2235200"/>
              <a:gd name="connsiteY3-1750" fmla="*/ 1905001 h 1905001"/>
              <a:gd name="connsiteX4-1751" fmla="*/ 1981200 w 2235200"/>
              <a:gd name="connsiteY4-1752" fmla="*/ 1193801 h 1905001"/>
              <a:gd name="connsiteX5-1753" fmla="*/ 1981200 w 2235200"/>
              <a:gd name="connsiteY5-1754" fmla="*/ 1905001 h 1905001"/>
              <a:gd name="connsiteX6-1755" fmla="*/ 0 w 2235200"/>
              <a:gd name="connsiteY6-1756" fmla="*/ 330200 h 1905001"/>
              <a:gd name="connsiteX7-1757" fmla="*/ 2222500 w 2235200"/>
              <a:gd name="connsiteY7-1758" fmla="*/ 330201 h 1905001"/>
              <a:gd name="connsiteX8-1759" fmla="*/ 0 w 2235200"/>
              <a:gd name="connsiteY8-1760" fmla="*/ 330201 h 1905001"/>
              <a:gd name="connsiteX9-1761" fmla="*/ 0 w 2235200"/>
              <a:gd name="connsiteY9-1762" fmla="*/ 330200 h 1905001"/>
              <a:gd name="connsiteX10-1763" fmla="*/ 76200 w 2235200"/>
              <a:gd name="connsiteY10-1764" fmla="*/ 0 h 1905001"/>
              <a:gd name="connsiteX11-1765" fmla="*/ 76200 w 2235200"/>
              <a:gd name="connsiteY11-1766" fmla="*/ 520701 h 1905001"/>
              <a:gd name="connsiteX12-1767" fmla="*/ 76200 w 2235200"/>
              <a:gd name="connsiteY12-1768" fmla="*/ 0 h 1905001"/>
              <a:gd name="connsiteX0-1769" fmla="*/ 38100 w 2235200"/>
              <a:gd name="connsiteY0-1770" fmla="*/ 1549401 h 1905001"/>
              <a:gd name="connsiteX1-1771" fmla="*/ 2235200 w 2235200"/>
              <a:gd name="connsiteY1-1772" fmla="*/ 1549400 h 1905001"/>
              <a:gd name="connsiteX2-1773" fmla="*/ 38100 w 2235200"/>
              <a:gd name="connsiteY2-1774" fmla="*/ 1549401 h 1905001"/>
              <a:gd name="connsiteX3-1775" fmla="*/ 1981200 w 2235200"/>
              <a:gd name="connsiteY3-1776" fmla="*/ 1905001 h 1905001"/>
              <a:gd name="connsiteX4-1777" fmla="*/ 1981200 w 2235200"/>
              <a:gd name="connsiteY4-1778" fmla="*/ 1193801 h 1905001"/>
              <a:gd name="connsiteX5-1779" fmla="*/ 1981200 w 2235200"/>
              <a:gd name="connsiteY5-1780" fmla="*/ 1905001 h 1905001"/>
              <a:gd name="connsiteX6-1781" fmla="*/ 0 w 2235200"/>
              <a:gd name="connsiteY6-1782" fmla="*/ 330200 h 1905001"/>
              <a:gd name="connsiteX7-1783" fmla="*/ 2222500 w 2235200"/>
              <a:gd name="connsiteY7-1784" fmla="*/ 330201 h 1905001"/>
              <a:gd name="connsiteX8-1785" fmla="*/ 0 w 2235200"/>
              <a:gd name="connsiteY8-1786" fmla="*/ 330201 h 1905001"/>
              <a:gd name="connsiteX9-1787" fmla="*/ 0 w 2235200"/>
              <a:gd name="connsiteY9-1788" fmla="*/ 330200 h 1905001"/>
              <a:gd name="connsiteX10-1789" fmla="*/ 76200 w 2235200"/>
              <a:gd name="connsiteY10-1790" fmla="*/ 0 h 1905001"/>
              <a:gd name="connsiteX11-1791" fmla="*/ 76200 w 2235200"/>
              <a:gd name="connsiteY11-1792" fmla="*/ 520701 h 1905001"/>
              <a:gd name="connsiteX12-1793" fmla="*/ 76200 w 2235200"/>
              <a:gd name="connsiteY12-1794" fmla="*/ 0 h 1905001"/>
              <a:gd name="connsiteX0-1795" fmla="*/ 38100 w 2235200"/>
              <a:gd name="connsiteY0-1796" fmla="*/ 1549401 h 1905001"/>
              <a:gd name="connsiteX1-1797" fmla="*/ 2235200 w 2235200"/>
              <a:gd name="connsiteY1-1798" fmla="*/ 1549400 h 1905001"/>
              <a:gd name="connsiteX2-1799" fmla="*/ 38100 w 2235200"/>
              <a:gd name="connsiteY2-1800" fmla="*/ 1549401 h 1905001"/>
              <a:gd name="connsiteX3-1801" fmla="*/ 1981200 w 2235200"/>
              <a:gd name="connsiteY3-1802" fmla="*/ 1905001 h 1905001"/>
              <a:gd name="connsiteX4-1803" fmla="*/ 1981200 w 2235200"/>
              <a:gd name="connsiteY4-1804" fmla="*/ 1193801 h 1905001"/>
              <a:gd name="connsiteX5-1805" fmla="*/ 1981200 w 2235200"/>
              <a:gd name="connsiteY5-1806" fmla="*/ 1905001 h 1905001"/>
              <a:gd name="connsiteX6-1807" fmla="*/ 0 w 2235200"/>
              <a:gd name="connsiteY6-1808" fmla="*/ 330200 h 1905001"/>
              <a:gd name="connsiteX7-1809" fmla="*/ 2222500 w 2235200"/>
              <a:gd name="connsiteY7-1810" fmla="*/ 330201 h 1905001"/>
              <a:gd name="connsiteX8-1811" fmla="*/ 0 w 2235200"/>
              <a:gd name="connsiteY8-1812" fmla="*/ 330201 h 1905001"/>
              <a:gd name="connsiteX9-1813" fmla="*/ 0 w 2235200"/>
              <a:gd name="connsiteY9-1814" fmla="*/ 1 h 1905001"/>
              <a:gd name="connsiteX10-1815" fmla="*/ 76200 w 2235200"/>
              <a:gd name="connsiteY10-1816" fmla="*/ 0 h 1905001"/>
              <a:gd name="connsiteX11-1817" fmla="*/ 76200 w 2235200"/>
              <a:gd name="connsiteY11-1818" fmla="*/ 520701 h 1905001"/>
              <a:gd name="connsiteX12-1819" fmla="*/ 76200 w 2235200"/>
              <a:gd name="connsiteY12-1820" fmla="*/ 0 h 1905001"/>
              <a:gd name="connsiteX0-1821" fmla="*/ 38100 w 2235200"/>
              <a:gd name="connsiteY0-1822" fmla="*/ 1549401 h 1905001"/>
              <a:gd name="connsiteX1-1823" fmla="*/ 2235200 w 2235200"/>
              <a:gd name="connsiteY1-1824" fmla="*/ 1549400 h 1905001"/>
              <a:gd name="connsiteX2-1825" fmla="*/ 38100 w 2235200"/>
              <a:gd name="connsiteY2-1826" fmla="*/ 1549401 h 1905001"/>
              <a:gd name="connsiteX3-1827" fmla="*/ 1981200 w 2235200"/>
              <a:gd name="connsiteY3-1828" fmla="*/ 1905001 h 1905001"/>
              <a:gd name="connsiteX4-1829" fmla="*/ 1981200 w 2235200"/>
              <a:gd name="connsiteY4-1830" fmla="*/ 1193801 h 1905001"/>
              <a:gd name="connsiteX5-1831" fmla="*/ 1981200 w 2235200"/>
              <a:gd name="connsiteY5-1832" fmla="*/ 1905001 h 1905001"/>
              <a:gd name="connsiteX6-1833" fmla="*/ 0 w 2235200"/>
              <a:gd name="connsiteY6-1834" fmla="*/ 330200 h 1905001"/>
              <a:gd name="connsiteX7-1835" fmla="*/ 2222500 w 2235200"/>
              <a:gd name="connsiteY7-1836" fmla="*/ 330201 h 1905001"/>
              <a:gd name="connsiteX8-1837" fmla="*/ 0 w 2235200"/>
              <a:gd name="connsiteY8-1838" fmla="*/ 330201 h 1905001"/>
              <a:gd name="connsiteX9-1839" fmla="*/ 0 w 2235200"/>
              <a:gd name="connsiteY9-1840" fmla="*/ 1 h 1905001"/>
              <a:gd name="connsiteX10-1841" fmla="*/ 76200 w 2235200"/>
              <a:gd name="connsiteY10-1842" fmla="*/ 1 h 1905001"/>
              <a:gd name="connsiteX11-1843" fmla="*/ 76200 w 2235200"/>
              <a:gd name="connsiteY11-1844" fmla="*/ 520701 h 1905001"/>
              <a:gd name="connsiteX12-1845" fmla="*/ 76200 w 2235200"/>
              <a:gd name="connsiteY12-1846" fmla="*/ 0 h 1905001"/>
              <a:gd name="connsiteX0-1847" fmla="*/ 38100 w 2235200"/>
              <a:gd name="connsiteY0-1848" fmla="*/ 1549401 h 1905001"/>
              <a:gd name="connsiteX1-1849" fmla="*/ 2235200 w 2235200"/>
              <a:gd name="connsiteY1-1850" fmla="*/ 1549400 h 1905001"/>
              <a:gd name="connsiteX2-1851" fmla="*/ 38100 w 2235200"/>
              <a:gd name="connsiteY2-1852" fmla="*/ 1549401 h 1905001"/>
              <a:gd name="connsiteX3-1853" fmla="*/ 1981200 w 2235200"/>
              <a:gd name="connsiteY3-1854" fmla="*/ 1905001 h 1905001"/>
              <a:gd name="connsiteX4-1855" fmla="*/ 1981200 w 2235200"/>
              <a:gd name="connsiteY4-1856" fmla="*/ 1193801 h 1905001"/>
              <a:gd name="connsiteX5-1857" fmla="*/ 1981200 w 2235200"/>
              <a:gd name="connsiteY5-1858" fmla="*/ 1905001 h 1905001"/>
              <a:gd name="connsiteX6-1859" fmla="*/ 0 w 2235200"/>
              <a:gd name="connsiteY6-1860" fmla="*/ 330200 h 1905001"/>
              <a:gd name="connsiteX7-1861" fmla="*/ 2222500 w 2235200"/>
              <a:gd name="connsiteY7-1862" fmla="*/ 330201 h 1905001"/>
              <a:gd name="connsiteX8-1863" fmla="*/ 0 w 2235200"/>
              <a:gd name="connsiteY8-1864" fmla="*/ 330201 h 1905001"/>
              <a:gd name="connsiteX9-1865" fmla="*/ 0 w 2235200"/>
              <a:gd name="connsiteY9-1866" fmla="*/ 1 h 1905001"/>
              <a:gd name="connsiteX10-1867" fmla="*/ 76200 w 2235200"/>
              <a:gd name="connsiteY10-1868" fmla="*/ 1 h 1905001"/>
              <a:gd name="connsiteX11-1869" fmla="*/ 76200 w 2235200"/>
              <a:gd name="connsiteY11-1870" fmla="*/ 520701 h 1905001"/>
              <a:gd name="connsiteX12-1871" fmla="*/ 76200 w 2235200"/>
              <a:gd name="connsiteY12-1872" fmla="*/ 0 h 1905001"/>
              <a:gd name="connsiteX0-1873" fmla="*/ 38100 w 2235200"/>
              <a:gd name="connsiteY0-1874" fmla="*/ 1549401 h 1905001"/>
              <a:gd name="connsiteX1-1875" fmla="*/ 2235200 w 2235200"/>
              <a:gd name="connsiteY1-1876" fmla="*/ 1549400 h 1905001"/>
              <a:gd name="connsiteX2-1877" fmla="*/ 38100 w 2235200"/>
              <a:gd name="connsiteY2-1878" fmla="*/ 1549401 h 1905001"/>
              <a:gd name="connsiteX3-1879" fmla="*/ 1981200 w 2235200"/>
              <a:gd name="connsiteY3-1880" fmla="*/ 1905001 h 1905001"/>
              <a:gd name="connsiteX4-1881" fmla="*/ 1981200 w 2235200"/>
              <a:gd name="connsiteY4-1882" fmla="*/ 1193801 h 1905001"/>
              <a:gd name="connsiteX5-1883" fmla="*/ 1981200 w 2235200"/>
              <a:gd name="connsiteY5-1884" fmla="*/ 1905001 h 1905001"/>
              <a:gd name="connsiteX6-1885" fmla="*/ 0 w 2235200"/>
              <a:gd name="connsiteY6-1886" fmla="*/ 330200 h 1905001"/>
              <a:gd name="connsiteX7-1887" fmla="*/ 2222500 w 2235200"/>
              <a:gd name="connsiteY7-1888" fmla="*/ 330201 h 1905001"/>
              <a:gd name="connsiteX8-1889" fmla="*/ 0 w 2235200"/>
              <a:gd name="connsiteY8-1890" fmla="*/ 330201 h 1905001"/>
              <a:gd name="connsiteX9-1891" fmla="*/ 0 w 2235200"/>
              <a:gd name="connsiteY9-1892" fmla="*/ 330200 h 1905001"/>
              <a:gd name="connsiteX10-1893" fmla="*/ 76200 w 2235200"/>
              <a:gd name="connsiteY10-1894" fmla="*/ 1 h 1905001"/>
              <a:gd name="connsiteX11-1895" fmla="*/ 76200 w 2235200"/>
              <a:gd name="connsiteY11-1896" fmla="*/ 520701 h 1905001"/>
              <a:gd name="connsiteX12-1897" fmla="*/ 76200 w 2235200"/>
              <a:gd name="connsiteY12-1898" fmla="*/ 0 h 1905001"/>
              <a:gd name="connsiteX13-1899" fmla="*/ 76200 w 2235200"/>
              <a:gd name="connsiteY13-1900" fmla="*/ 1 h 1905001"/>
              <a:gd name="connsiteX0-1901" fmla="*/ 206375 w 2403475"/>
              <a:gd name="connsiteY0-1902" fmla="*/ 1549401 h 1905001"/>
              <a:gd name="connsiteX1-1903" fmla="*/ 2403475 w 2403475"/>
              <a:gd name="connsiteY1-1904" fmla="*/ 1549400 h 1905001"/>
              <a:gd name="connsiteX2-1905" fmla="*/ 206375 w 2403475"/>
              <a:gd name="connsiteY2-1906" fmla="*/ 1549401 h 1905001"/>
              <a:gd name="connsiteX3-1907" fmla="*/ 2149475 w 2403475"/>
              <a:gd name="connsiteY3-1908" fmla="*/ 1905001 h 1905001"/>
              <a:gd name="connsiteX4-1909" fmla="*/ 2149475 w 2403475"/>
              <a:gd name="connsiteY4-1910" fmla="*/ 1193801 h 1905001"/>
              <a:gd name="connsiteX5-1911" fmla="*/ 2149475 w 2403475"/>
              <a:gd name="connsiteY5-1912" fmla="*/ 1905001 h 1905001"/>
              <a:gd name="connsiteX6-1913" fmla="*/ 0 w 2403475"/>
              <a:gd name="connsiteY6-1914" fmla="*/ 212725 h 1905001"/>
              <a:gd name="connsiteX7-1915" fmla="*/ 2390775 w 2403475"/>
              <a:gd name="connsiteY7-1916" fmla="*/ 330201 h 1905001"/>
              <a:gd name="connsiteX8-1917" fmla="*/ 168275 w 2403475"/>
              <a:gd name="connsiteY8-1918" fmla="*/ 330201 h 1905001"/>
              <a:gd name="connsiteX9-1919" fmla="*/ 0 w 2403475"/>
              <a:gd name="connsiteY9-1920" fmla="*/ 212725 h 1905001"/>
              <a:gd name="connsiteX10-1921" fmla="*/ 244475 w 2403475"/>
              <a:gd name="connsiteY10-1922" fmla="*/ 1 h 1905001"/>
              <a:gd name="connsiteX11-1923" fmla="*/ 244475 w 2403475"/>
              <a:gd name="connsiteY11-1924" fmla="*/ 520701 h 1905001"/>
              <a:gd name="connsiteX12-1925" fmla="*/ 244475 w 2403475"/>
              <a:gd name="connsiteY12-1926" fmla="*/ 0 h 1905001"/>
              <a:gd name="connsiteX13-1927" fmla="*/ 244475 w 2403475"/>
              <a:gd name="connsiteY13-1928" fmla="*/ 1 h 1905001"/>
              <a:gd name="connsiteX0-1929" fmla="*/ 38100 w 2235200"/>
              <a:gd name="connsiteY0-1930" fmla="*/ 1549401 h 1905001"/>
              <a:gd name="connsiteX1-1931" fmla="*/ 2235200 w 2235200"/>
              <a:gd name="connsiteY1-1932" fmla="*/ 1549400 h 1905001"/>
              <a:gd name="connsiteX2-1933" fmla="*/ 38100 w 2235200"/>
              <a:gd name="connsiteY2-1934" fmla="*/ 1549401 h 1905001"/>
              <a:gd name="connsiteX3-1935" fmla="*/ 1981200 w 2235200"/>
              <a:gd name="connsiteY3-1936" fmla="*/ 1905001 h 1905001"/>
              <a:gd name="connsiteX4-1937" fmla="*/ 1981200 w 2235200"/>
              <a:gd name="connsiteY4-1938" fmla="*/ 1193801 h 1905001"/>
              <a:gd name="connsiteX5-1939" fmla="*/ 1981200 w 2235200"/>
              <a:gd name="connsiteY5-1940" fmla="*/ 1905001 h 1905001"/>
              <a:gd name="connsiteX6-1941" fmla="*/ 0 w 2235200"/>
              <a:gd name="connsiteY6-1942" fmla="*/ 330201 h 1905001"/>
              <a:gd name="connsiteX7-1943" fmla="*/ 2222500 w 2235200"/>
              <a:gd name="connsiteY7-1944" fmla="*/ 330201 h 1905001"/>
              <a:gd name="connsiteX8-1945" fmla="*/ 0 w 2235200"/>
              <a:gd name="connsiteY8-1946" fmla="*/ 330201 h 1905001"/>
              <a:gd name="connsiteX9-1947" fmla="*/ 76200 w 2235200"/>
              <a:gd name="connsiteY9-1948" fmla="*/ 1 h 1905001"/>
              <a:gd name="connsiteX10-1949" fmla="*/ 76200 w 2235200"/>
              <a:gd name="connsiteY10-1950" fmla="*/ 520701 h 1905001"/>
              <a:gd name="connsiteX11-1951" fmla="*/ 76200 w 2235200"/>
              <a:gd name="connsiteY11-1952" fmla="*/ 0 h 1905001"/>
              <a:gd name="connsiteX12-1953" fmla="*/ 76200 w 2235200"/>
              <a:gd name="connsiteY12-1954" fmla="*/ 1 h 1905001"/>
              <a:gd name="connsiteX0-1955" fmla="*/ 38100 w 2235200"/>
              <a:gd name="connsiteY0-1956" fmla="*/ 1549401 h 1905001"/>
              <a:gd name="connsiteX1-1957" fmla="*/ 2235200 w 2235200"/>
              <a:gd name="connsiteY1-1958" fmla="*/ 1549400 h 1905001"/>
              <a:gd name="connsiteX2-1959" fmla="*/ 38100 w 2235200"/>
              <a:gd name="connsiteY2-1960" fmla="*/ 1549401 h 1905001"/>
              <a:gd name="connsiteX3-1961" fmla="*/ 1981200 w 2235200"/>
              <a:gd name="connsiteY3-1962" fmla="*/ 1905001 h 1905001"/>
              <a:gd name="connsiteX4-1963" fmla="*/ 1981200 w 2235200"/>
              <a:gd name="connsiteY4-1964" fmla="*/ 1193801 h 1905001"/>
              <a:gd name="connsiteX5-1965" fmla="*/ 1981200 w 2235200"/>
              <a:gd name="connsiteY5-1966" fmla="*/ 1905001 h 1905001"/>
              <a:gd name="connsiteX6-1967" fmla="*/ 0 w 2235200"/>
              <a:gd name="connsiteY6-1968" fmla="*/ 330201 h 1905001"/>
              <a:gd name="connsiteX7-1969" fmla="*/ 2222500 w 2235200"/>
              <a:gd name="connsiteY7-1970" fmla="*/ 330201 h 1905001"/>
              <a:gd name="connsiteX8-1971" fmla="*/ 0 w 2235200"/>
              <a:gd name="connsiteY8-1972" fmla="*/ 330201 h 1905001"/>
              <a:gd name="connsiteX9-1973" fmla="*/ 307975 w 2235200"/>
              <a:gd name="connsiteY9-1974" fmla="*/ 1 h 1905001"/>
              <a:gd name="connsiteX10-1975" fmla="*/ 76200 w 2235200"/>
              <a:gd name="connsiteY10-1976" fmla="*/ 520701 h 1905001"/>
              <a:gd name="connsiteX11-1977" fmla="*/ 76200 w 2235200"/>
              <a:gd name="connsiteY11-1978" fmla="*/ 0 h 1905001"/>
              <a:gd name="connsiteX12-1979" fmla="*/ 307975 w 2235200"/>
              <a:gd name="connsiteY12-1980" fmla="*/ 1 h 1905001"/>
              <a:gd name="connsiteX0-1981" fmla="*/ 38100 w 2235200"/>
              <a:gd name="connsiteY0-1982" fmla="*/ 1549401 h 1905001"/>
              <a:gd name="connsiteX1-1983" fmla="*/ 2235200 w 2235200"/>
              <a:gd name="connsiteY1-1984" fmla="*/ 1549400 h 1905001"/>
              <a:gd name="connsiteX2-1985" fmla="*/ 38100 w 2235200"/>
              <a:gd name="connsiteY2-1986" fmla="*/ 1549401 h 1905001"/>
              <a:gd name="connsiteX3-1987" fmla="*/ 1981200 w 2235200"/>
              <a:gd name="connsiteY3-1988" fmla="*/ 1905001 h 1905001"/>
              <a:gd name="connsiteX4-1989" fmla="*/ 1981200 w 2235200"/>
              <a:gd name="connsiteY4-1990" fmla="*/ 1193801 h 1905001"/>
              <a:gd name="connsiteX5-1991" fmla="*/ 1981200 w 2235200"/>
              <a:gd name="connsiteY5-1992" fmla="*/ 1905001 h 1905001"/>
              <a:gd name="connsiteX6-1993" fmla="*/ 0 w 2235200"/>
              <a:gd name="connsiteY6-1994" fmla="*/ 330201 h 1905001"/>
              <a:gd name="connsiteX7-1995" fmla="*/ 2222500 w 2235200"/>
              <a:gd name="connsiteY7-1996" fmla="*/ 330201 h 1905001"/>
              <a:gd name="connsiteX8-1997" fmla="*/ 0 w 2235200"/>
              <a:gd name="connsiteY8-1998" fmla="*/ 330201 h 1905001"/>
              <a:gd name="connsiteX9-1999" fmla="*/ 76200 w 2235200"/>
              <a:gd name="connsiteY9-2000" fmla="*/ 0 h 1905001"/>
              <a:gd name="connsiteX10-2001" fmla="*/ 76200 w 2235200"/>
              <a:gd name="connsiteY10-2002" fmla="*/ 520701 h 1905001"/>
              <a:gd name="connsiteX11-2003" fmla="*/ 76200 w 2235200"/>
              <a:gd name="connsiteY11-2004" fmla="*/ 0 h 1905001"/>
              <a:gd name="connsiteX0-2005" fmla="*/ 38100 w 2235200"/>
              <a:gd name="connsiteY0-2006" fmla="*/ 1549401 h 1905001"/>
              <a:gd name="connsiteX1-2007" fmla="*/ 2235200 w 2235200"/>
              <a:gd name="connsiteY1-2008" fmla="*/ 1549400 h 1905001"/>
              <a:gd name="connsiteX2-2009" fmla="*/ 38100 w 2235200"/>
              <a:gd name="connsiteY2-2010" fmla="*/ 1549401 h 1905001"/>
              <a:gd name="connsiteX3-2011" fmla="*/ 1981200 w 2235200"/>
              <a:gd name="connsiteY3-2012" fmla="*/ 1905001 h 1905001"/>
              <a:gd name="connsiteX4-2013" fmla="*/ 1981200 w 2235200"/>
              <a:gd name="connsiteY4-2014" fmla="*/ 1193801 h 1905001"/>
              <a:gd name="connsiteX5-2015" fmla="*/ 1981200 w 2235200"/>
              <a:gd name="connsiteY5-2016" fmla="*/ 1905001 h 1905001"/>
              <a:gd name="connsiteX6-2017" fmla="*/ 0 w 2235200"/>
              <a:gd name="connsiteY6-2018" fmla="*/ 330201 h 1905001"/>
              <a:gd name="connsiteX7-2019" fmla="*/ 2222500 w 2235200"/>
              <a:gd name="connsiteY7-2020" fmla="*/ 330201 h 1905001"/>
              <a:gd name="connsiteX8-2021" fmla="*/ 0 w 2235200"/>
              <a:gd name="connsiteY8-2022" fmla="*/ 330201 h 1905001"/>
              <a:gd name="connsiteX9-2023" fmla="*/ 76200 w 2235200"/>
              <a:gd name="connsiteY9-2024" fmla="*/ 0 h 1905001"/>
              <a:gd name="connsiteX10-2025" fmla="*/ 76200 w 2235200"/>
              <a:gd name="connsiteY10-2026" fmla="*/ 520701 h 1905001"/>
              <a:gd name="connsiteX11-2027" fmla="*/ 76200 w 2235200"/>
              <a:gd name="connsiteY11-2028" fmla="*/ 0 h 1905001"/>
              <a:gd name="connsiteX0-2029" fmla="*/ 38100 w 2235200"/>
              <a:gd name="connsiteY0-2030" fmla="*/ 1549401 h 1905001"/>
              <a:gd name="connsiteX1-2031" fmla="*/ 2235200 w 2235200"/>
              <a:gd name="connsiteY1-2032" fmla="*/ 1549401 h 1905001"/>
              <a:gd name="connsiteX2-2033" fmla="*/ 38100 w 2235200"/>
              <a:gd name="connsiteY2-2034" fmla="*/ 1549401 h 1905001"/>
              <a:gd name="connsiteX3-2035" fmla="*/ 1981200 w 2235200"/>
              <a:gd name="connsiteY3-2036" fmla="*/ 1905001 h 1905001"/>
              <a:gd name="connsiteX4-2037" fmla="*/ 1981200 w 2235200"/>
              <a:gd name="connsiteY4-2038" fmla="*/ 1193801 h 1905001"/>
              <a:gd name="connsiteX5-2039" fmla="*/ 1981200 w 2235200"/>
              <a:gd name="connsiteY5-2040" fmla="*/ 1905001 h 1905001"/>
              <a:gd name="connsiteX6-2041" fmla="*/ 0 w 2235200"/>
              <a:gd name="connsiteY6-2042" fmla="*/ 330201 h 1905001"/>
              <a:gd name="connsiteX7-2043" fmla="*/ 2222500 w 2235200"/>
              <a:gd name="connsiteY7-2044" fmla="*/ 330201 h 1905001"/>
              <a:gd name="connsiteX8-2045" fmla="*/ 0 w 2235200"/>
              <a:gd name="connsiteY8-2046" fmla="*/ 330201 h 1905001"/>
              <a:gd name="connsiteX9-2047" fmla="*/ 76200 w 2235200"/>
              <a:gd name="connsiteY9-2048" fmla="*/ 0 h 1905001"/>
              <a:gd name="connsiteX10-2049" fmla="*/ 76200 w 2235200"/>
              <a:gd name="connsiteY10-2050" fmla="*/ 520701 h 1905001"/>
              <a:gd name="connsiteX11-2051" fmla="*/ 76200 w 2235200"/>
              <a:gd name="connsiteY11-2052" fmla="*/ 0 h 1905001"/>
              <a:gd name="connsiteX0-2053" fmla="*/ 38100 w 2235200"/>
              <a:gd name="connsiteY0-2054" fmla="*/ 1549401 h 1905001"/>
              <a:gd name="connsiteX1-2055" fmla="*/ 2235200 w 2235200"/>
              <a:gd name="connsiteY1-2056" fmla="*/ 1549401 h 1905001"/>
              <a:gd name="connsiteX2-2057" fmla="*/ 38100 w 2235200"/>
              <a:gd name="connsiteY2-2058" fmla="*/ 1549401 h 1905001"/>
              <a:gd name="connsiteX3-2059" fmla="*/ 1981200 w 2235200"/>
              <a:gd name="connsiteY3-2060" fmla="*/ 1905001 h 1905001"/>
              <a:gd name="connsiteX4-2061" fmla="*/ 1981200 w 2235200"/>
              <a:gd name="connsiteY4-2062" fmla="*/ 1193801 h 1905001"/>
              <a:gd name="connsiteX5-2063" fmla="*/ 1981200 w 2235200"/>
              <a:gd name="connsiteY5-2064" fmla="*/ 1905001 h 1905001"/>
              <a:gd name="connsiteX6-2065" fmla="*/ 0 w 2235200"/>
              <a:gd name="connsiteY6-2066" fmla="*/ 330201 h 1905001"/>
              <a:gd name="connsiteX7-2067" fmla="*/ 2222500 w 2235200"/>
              <a:gd name="connsiteY7-2068" fmla="*/ 330201 h 1905001"/>
              <a:gd name="connsiteX8-2069" fmla="*/ 0 w 2235200"/>
              <a:gd name="connsiteY8-2070" fmla="*/ 330201 h 1905001"/>
              <a:gd name="connsiteX9-2071" fmla="*/ 76200 w 2235200"/>
              <a:gd name="connsiteY9-2072" fmla="*/ 0 h 1905001"/>
              <a:gd name="connsiteX10-2073" fmla="*/ 76200 w 2235200"/>
              <a:gd name="connsiteY10-2074" fmla="*/ 520701 h 1905001"/>
              <a:gd name="connsiteX11-2075" fmla="*/ 76200 w 2235200"/>
              <a:gd name="connsiteY11-2076" fmla="*/ 0 h 1905001"/>
              <a:gd name="connsiteX0-2077" fmla="*/ 38100 w 2235200"/>
              <a:gd name="connsiteY0-2078" fmla="*/ 1549401 h 1905001"/>
              <a:gd name="connsiteX1-2079" fmla="*/ 2235200 w 2235200"/>
              <a:gd name="connsiteY1-2080" fmla="*/ 1549401 h 1905001"/>
              <a:gd name="connsiteX2-2081" fmla="*/ 38100 w 2235200"/>
              <a:gd name="connsiteY2-2082" fmla="*/ 1549401 h 1905001"/>
              <a:gd name="connsiteX3-2083" fmla="*/ 1981200 w 2235200"/>
              <a:gd name="connsiteY3-2084" fmla="*/ 1905001 h 1905001"/>
              <a:gd name="connsiteX4-2085" fmla="*/ 1981200 w 2235200"/>
              <a:gd name="connsiteY4-2086" fmla="*/ 1193801 h 1905001"/>
              <a:gd name="connsiteX5-2087" fmla="*/ 1981200 w 2235200"/>
              <a:gd name="connsiteY5-2088" fmla="*/ 1905001 h 1905001"/>
              <a:gd name="connsiteX6-2089" fmla="*/ 0 w 2235200"/>
              <a:gd name="connsiteY6-2090" fmla="*/ 330201 h 1905001"/>
              <a:gd name="connsiteX7-2091" fmla="*/ 2222500 w 2235200"/>
              <a:gd name="connsiteY7-2092" fmla="*/ 330201 h 1905001"/>
              <a:gd name="connsiteX8-2093" fmla="*/ 0 w 2235200"/>
              <a:gd name="connsiteY8-2094" fmla="*/ 330201 h 1905001"/>
              <a:gd name="connsiteX9-2095" fmla="*/ 76200 w 2235200"/>
              <a:gd name="connsiteY9-2096" fmla="*/ 0 h 1905001"/>
              <a:gd name="connsiteX10-2097" fmla="*/ 76200 w 2235200"/>
              <a:gd name="connsiteY10-2098" fmla="*/ 520701 h 1905001"/>
              <a:gd name="connsiteX11-2099" fmla="*/ 76200 w 2235200"/>
              <a:gd name="connsiteY11-2100" fmla="*/ 0 h 1905001"/>
              <a:gd name="connsiteX0-2101" fmla="*/ 38100 w 2235200"/>
              <a:gd name="connsiteY0-2102" fmla="*/ 1549401 h 1905001"/>
              <a:gd name="connsiteX1-2103" fmla="*/ 2235200 w 2235200"/>
              <a:gd name="connsiteY1-2104" fmla="*/ 1549401 h 1905001"/>
              <a:gd name="connsiteX2-2105" fmla="*/ 38100 w 2235200"/>
              <a:gd name="connsiteY2-2106" fmla="*/ 1549401 h 1905001"/>
              <a:gd name="connsiteX3-2107" fmla="*/ 1981200 w 2235200"/>
              <a:gd name="connsiteY3-2108" fmla="*/ 1905001 h 1905001"/>
              <a:gd name="connsiteX4-2109" fmla="*/ 1981200 w 2235200"/>
              <a:gd name="connsiteY4-2110" fmla="*/ 1193801 h 1905001"/>
              <a:gd name="connsiteX5-2111" fmla="*/ 1981200 w 2235200"/>
              <a:gd name="connsiteY5-2112" fmla="*/ 1905001 h 1905001"/>
              <a:gd name="connsiteX6-2113" fmla="*/ 0 w 2235200"/>
              <a:gd name="connsiteY6-2114" fmla="*/ 330201 h 1905001"/>
              <a:gd name="connsiteX7-2115" fmla="*/ 2222500 w 2235200"/>
              <a:gd name="connsiteY7-2116" fmla="*/ 330201 h 1905001"/>
              <a:gd name="connsiteX8-2117" fmla="*/ 0 w 2235200"/>
              <a:gd name="connsiteY8-2118" fmla="*/ 330201 h 1905001"/>
              <a:gd name="connsiteX9-2119" fmla="*/ 76200 w 2235200"/>
              <a:gd name="connsiteY9-2120" fmla="*/ 0 h 1905001"/>
              <a:gd name="connsiteX10-2121" fmla="*/ 76200 w 2235200"/>
              <a:gd name="connsiteY10-2122" fmla="*/ 520701 h 1905001"/>
              <a:gd name="connsiteX11-2123" fmla="*/ 76200 w 2235200"/>
              <a:gd name="connsiteY11-2124" fmla="*/ 0 h 1905001"/>
              <a:gd name="connsiteX0-2125" fmla="*/ 38100 w 2235200"/>
              <a:gd name="connsiteY0-2126" fmla="*/ 1549401 h 1905001"/>
              <a:gd name="connsiteX1-2127" fmla="*/ 2235200 w 2235200"/>
              <a:gd name="connsiteY1-2128" fmla="*/ 1549401 h 1905001"/>
              <a:gd name="connsiteX2-2129" fmla="*/ 38100 w 2235200"/>
              <a:gd name="connsiteY2-2130" fmla="*/ 1549401 h 1905001"/>
              <a:gd name="connsiteX3-2131" fmla="*/ 1981200 w 2235200"/>
              <a:gd name="connsiteY3-2132" fmla="*/ 1905001 h 1905001"/>
              <a:gd name="connsiteX4-2133" fmla="*/ 1981200 w 2235200"/>
              <a:gd name="connsiteY4-2134" fmla="*/ 1193801 h 1905001"/>
              <a:gd name="connsiteX5-2135" fmla="*/ 1981200 w 2235200"/>
              <a:gd name="connsiteY5-2136" fmla="*/ 1905001 h 1905001"/>
              <a:gd name="connsiteX6-2137" fmla="*/ 0 w 2235200"/>
              <a:gd name="connsiteY6-2138" fmla="*/ 330201 h 1905001"/>
              <a:gd name="connsiteX7-2139" fmla="*/ 2222500 w 2235200"/>
              <a:gd name="connsiteY7-2140" fmla="*/ 330201 h 1905001"/>
              <a:gd name="connsiteX8-2141" fmla="*/ 0 w 2235200"/>
              <a:gd name="connsiteY8-2142" fmla="*/ 330201 h 1905001"/>
              <a:gd name="connsiteX9-2143" fmla="*/ 76200 w 2235200"/>
              <a:gd name="connsiteY9-2144" fmla="*/ 0 h 1905001"/>
              <a:gd name="connsiteX10-2145" fmla="*/ 76200 w 2235200"/>
              <a:gd name="connsiteY10-2146" fmla="*/ 520701 h 1905001"/>
              <a:gd name="connsiteX11-2147" fmla="*/ 76200 w 2235200"/>
              <a:gd name="connsiteY11-2148" fmla="*/ 0 h 1905001"/>
              <a:gd name="connsiteX0-2149" fmla="*/ 38100 w 2235200"/>
              <a:gd name="connsiteY0-2150" fmla="*/ 1549401 h 1905001"/>
              <a:gd name="connsiteX1-2151" fmla="*/ 2235200 w 2235200"/>
              <a:gd name="connsiteY1-2152" fmla="*/ 1549401 h 1905001"/>
              <a:gd name="connsiteX2-2153" fmla="*/ 38100 w 2235200"/>
              <a:gd name="connsiteY2-2154" fmla="*/ 1549401 h 1905001"/>
              <a:gd name="connsiteX3-2155" fmla="*/ 1981200 w 2235200"/>
              <a:gd name="connsiteY3-2156" fmla="*/ 1905001 h 1905001"/>
              <a:gd name="connsiteX4-2157" fmla="*/ 1981200 w 2235200"/>
              <a:gd name="connsiteY4-2158" fmla="*/ 1193801 h 1905001"/>
              <a:gd name="connsiteX5-2159" fmla="*/ 1981200 w 2235200"/>
              <a:gd name="connsiteY5-2160" fmla="*/ 1905001 h 1905001"/>
              <a:gd name="connsiteX6-2161" fmla="*/ 0 w 2235200"/>
              <a:gd name="connsiteY6-2162" fmla="*/ 330201 h 1905001"/>
              <a:gd name="connsiteX7-2163" fmla="*/ 2222500 w 2235200"/>
              <a:gd name="connsiteY7-2164" fmla="*/ 330201 h 1905001"/>
              <a:gd name="connsiteX8-2165" fmla="*/ 0 w 2235200"/>
              <a:gd name="connsiteY8-2166" fmla="*/ 330201 h 1905001"/>
              <a:gd name="connsiteX9-2167" fmla="*/ 76200 w 2235200"/>
              <a:gd name="connsiteY9-2168" fmla="*/ 0 h 1905001"/>
              <a:gd name="connsiteX10-2169" fmla="*/ 76200 w 2235200"/>
              <a:gd name="connsiteY10-2170" fmla="*/ 520701 h 1905001"/>
              <a:gd name="connsiteX11-2171" fmla="*/ 76200 w 2235200"/>
              <a:gd name="connsiteY11-2172" fmla="*/ 0 h 1905001"/>
              <a:gd name="connsiteX0-2173" fmla="*/ 38100 w 2235200"/>
              <a:gd name="connsiteY0-2174" fmla="*/ 1549401 h 1905001"/>
              <a:gd name="connsiteX1-2175" fmla="*/ 2235200 w 2235200"/>
              <a:gd name="connsiteY1-2176" fmla="*/ 1549401 h 1905001"/>
              <a:gd name="connsiteX2-2177" fmla="*/ 38100 w 2235200"/>
              <a:gd name="connsiteY2-2178" fmla="*/ 1549401 h 1905001"/>
              <a:gd name="connsiteX3-2179" fmla="*/ 1981200 w 2235200"/>
              <a:gd name="connsiteY3-2180" fmla="*/ 1905001 h 1905001"/>
              <a:gd name="connsiteX4-2181" fmla="*/ 1981200 w 2235200"/>
              <a:gd name="connsiteY4-2182" fmla="*/ 1193801 h 1905001"/>
              <a:gd name="connsiteX5-2183" fmla="*/ 1981200 w 2235200"/>
              <a:gd name="connsiteY5-2184" fmla="*/ 1905001 h 1905001"/>
              <a:gd name="connsiteX6-2185" fmla="*/ 0 w 2235200"/>
              <a:gd name="connsiteY6-2186" fmla="*/ 330201 h 1905001"/>
              <a:gd name="connsiteX7-2187" fmla="*/ 2222500 w 2235200"/>
              <a:gd name="connsiteY7-2188" fmla="*/ 330201 h 1905001"/>
              <a:gd name="connsiteX8-2189" fmla="*/ 0 w 2235200"/>
              <a:gd name="connsiteY8-2190" fmla="*/ 330201 h 1905001"/>
              <a:gd name="connsiteX9-2191" fmla="*/ 76200 w 2235200"/>
              <a:gd name="connsiteY9-2192" fmla="*/ 0 h 1905001"/>
              <a:gd name="connsiteX10-2193" fmla="*/ 76200 w 2235200"/>
              <a:gd name="connsiteY10-2194" fmla="*/ 520701 h 1905001"/>
              <a:gd name="connsiteX11-2195" fmla="*/ 76200 w 2235200"/>
              <a:gd name="connsiteY11-2196" fmla="*/ 0 h 1905001"/>
              <a:gd name="connsiteX0-2197" fmla="*/ 38100 w 2235200"/>
              <a:gd name="connsiteY0-2198" fmla="*/ 1549401 h 1905001"/>
              <a:gd name="connsiteX1-2199" fmla="*/ 2235200 w 2235200"/>
              <a:gd name="connsiteY1-2200" fmla="*/ 1549401 h 1905001"/>
              <a:gd name="connsiteX2-2201" fmla="*/ 38100 w 2235200"/>
              <a:gd name="connsiteY2-2202" fmla="*/ 1549401 h 1905001"/>
              <a:gd name="connsiteX3-2203" fmla="*/ 1981200 w 2235200"/>
              <a:gd name="connsiteY3-2204" fmla="*/ 1905001 h 1905001"/>
              <a:gd name="connsiteX4-2205" fmla="*/ 1981200 w 2235200"/>
              <a:gd name="connsiteY4-2206" fmla="*/ 1193801 h 1905001"/>
              <a:gd name="connsiteX5-2207" fmla="*/ 1981200 w 2235200"/>
              <a:gd name="connsiteY5-2208" fmla="*/ 1905001 h 1905001"/>
              <a:gd name="connsiteX6-2209" fmla="*/ 0 w 2235200"/>
              <a:gd name="connsiteY6-2210" fmla="*/ 330201 h 1905001"/>
              <a:gd name="connsiteX7-2211" fmla="*/ 2222500 w 2235200"/>
              <a:gd name="connsiteY7-2212" fmla="*/ 330201 h 1905001"/>
              <a:gd name="connsiteX8-2213" fmla="*/ 0 w 2235200"/>
              <a:gd name="connsiteY8-2214" fmla="*/ 330201 h 1905001"/>
              <a:gd name="connsiteX9-2215" fmla="*/ 76200 w 2235200"/>
              <a:gd name="connsiteY9-2216" fmla="*/ 0 h 1905001"/>
              <a:gd name="connsiteX10-2217" fmla="*/ 76200 w 2235200"/>
              <a:gd name="connsiteY10-2218" fmla="*/ 520701 h 1905001"/>
              <a:gd name="connsiteX11-2219" fmla="*/ 76200 w 2235200"/>
              <a:gd name="connsiteY11-2220" fmla="*/ 0 h 1905001"/>
              <a:gd name="connsiteX0-2221" fmla="*/ 38100 w 2235200"/>
              <a:gd name="connsiteY0-2222" fmla="*/ 1549401 h 1905001"/>
              <a:gd name="connsiteX1-2223" fmla="*/ 2235200 w 2235200"/>
              <a:gd name="connsiteY1-2224" fmla="*/ 1549401 h 1905001"/>
              <a:gd name="connsiteX2-2225" fmla="*/ 38100 w 2235200"/>
              <a:gd name="connsiteY2-2226" fmla="*/ 1549401 h 1905001"/>
              <a:gd name="connsiteX3-2227" fmla="*/ 1981200 w 2235200"/>
              <a:gd name="connsiteY3-2228" fmla="*/ 1905001 h 1905001"/>
              <a:gd name="connsiteX4-2229" fmla="*/ 1981200 w 2235200"/>
              <a:gd name="connsiteY4-2230" fmla="*/ 1193801 h 1905001"/>
              <a:gd name="connsiteX5-2231" fmla="*/ 1981200 w 2235200"/>
              <a:gd name="connsiteY5-2232" fmla="*/ 1905001 h 1905001"/>
              <a:gd name="connsiteX6-2233" fmla="*/ 0 w 2235200"/>
              <a:gd name="connsiteY6-2234" fmla="*/ 330201 h 1905001"/>
              <a:gd name="connsiteX7-2235" fmla="*/ 2222500 w 2235200"/>
              <a:gd name="connsiteY7-2236" fmla="*/ 330201 h 1905001"/>
              <a:gd name="connsiteX8-2237" fmla="*/ 0 w 2235200"/>
              <a:gd name="connsiteY8-2238" fmla="*/ 330201 h 1905001"/>
              <a:gd name="connsiteX9-2239" fmla="*/ 76200 w 2235200"/>
              <a:gd name="connsiteY9-2240" fmla="*/ 1 h 1905001"/>
              <a:gd name="connsiteX10-2241" fmla="*/ 76200 w 2235200"/>
              <a:gd name="connsiteY10-2242" fmla="*/ 520701 h 1905001"/>
              <a:gd name="connsiteX11-2243" fmla="*/ 76200 w 2235200"/>
              <a:gd name="connsiteY11-2244" fmla="*/ 0 h 1905001"/>
              <a:gd name="connsiteX0-2245" fmla="*/ 38100 w 2235200"/>
              <a:gd name="connsiteY0-2246" fmla="*/ 1549401 h 1905001"/>
              <a:gd name="connsiteX1-2247" fmla="*/ 2235200 w 2235200"/>
              <a:gd name="connsiteY1-2248" fmla="*/ 1549401 h 1905001"/>
              <a:gd name="connsiteX2-2249" fmla="*/ 38100 w 2235200"/>
              <a:gd name="connsiteY2-2250" fmla="*/ 1549401 h 1905001"/>
              <a:gd name="connsiteX3-2251" fmla="*/ 1981200 w 2235200"/>
              <a:gd name="connsiteY3-2252" fmla="*/ 1905001 h 1905001"/>
              <a:gd name="connsiteX4-2253" fmla="*/ 1981200 w 2235200"/>
              <a:gd name="connsiteY4-2254" fmla="*/ 1193801 h 1905001"/>
              <a:gd name="connsiteX5-2255" fmla="*/ 1981200 w 2235200"/>
              <a:gd name="connsiteY5-2256" fmla="*/ 1905001 h 1905001"/>
              <a:gd name="connsiteX6-2257" fmla="*/ 0 w 2235200"/>
              <a:gd name="connsiteY6-2258" fmla="*/ 330201 h 1905001"/>
              <a:gd name="connsiteX7-2259" fmla="*/ 2222500 w 2235200"/>
              <a:gd name="connsiteY7-2260" fmla="*/ 330201 h 1905001"/>
              <a:gd name="connsiteX8-2261" fmla="*/ 0 w 2235200"/>
              <a:gd name="connsiteY8-2262" fmla="*/ 330201 h 1905001"/>
              <a:gd name="connsiteX9-2263" fmla="*/ 76200 w 2235200"/>
              <a:gd name="connsiteY9-2264" fmla="*/ 1 h 1905001"/>
              <a:gd name="connsiteX10-2265" fmla="*/ 76200 w 2235200"/>
              <a:gd name="connsiteY10-2266" fmla="*/ 520701 h 1905001"/>
              <a:gd name="connsiteX11-2267" fmla="*/ 76200 w 2235200"/>
              <a:gd name="connsiteY11-2268" fmla="*/ 0 h 1905001"/>
              <a:gd name="connsiteX0-2269" fmla="*/ 38100 w 2235200"/>
              <a:gd name="connsiteY0-2270" fmla="*/ 1549400 h 1905000"/>
              <a:gd name="connsiteX1-2271" fmla="*/ 2235200 w 2235200"/>
              <a:gd name="connsiteY1-2272" fmla="*/ 1549400 h 1905000"/>
              <a:gd name="connsiteX2-2273" fmla="*/ 38100 w 2235200"/>
              <a:gd name="connsiteY2-2274" fmla="*/ 1549400 h 1905000"/>
              <a:gd name="connsiteX3-2275" fmla="*/ 1981200 w 2235200"/>
              <a:gd name="connsiteY3-2276" fmla="*/ 1905000 h 1905000"/>
              <a:gd name="connsiteX4-2277" fmla="*/ 1981200 w 2235200"/>
              <a:gd name="connsiteY4-2278" fmla="*/ 1193800 h 1905000"/>
              <a:gd name="connsiteX5-2279" fmla="*/ 1981200 w 2235200"/>
              <a:gd name="connsiteY5-2280" fmla="*/ 1905000 h 1905000"/>
              <a:gd name="connsiteX6-2281" fmla="*/ 0 w 2235200"/>
              <a:gd name="connsiteY6-2282" fmla="*/ 330200 h 1905000"/>
              <a:gd name="connsiteX7-2283" fmla="*/ 2222500 w 2235200"/>
              <a:gd name="connsiteY7-2284" fmla="*/ 330200 h 1905000"/>
              <a:gd name="connsiteX8-2285" fmla="*/ 0 w 2235200"/>
              <a:gd name="connsiteY8-2286" fmla="*/ 330200 h 1905000"/>
              <a:gd name="connsiteX9-2287" fmla="*/ 76200 w 2235200"/>
              <a:gd name="connsiteY9-2288" fmla="*/ 0 h 1905000"/>
              <a:gd name="connsiteX10-2289" fmla="*/ 76200 w 2235200"/>
              <a:gd name="connsiteY10-2290" fmla="*/ 520700 h 1905000"/>
              <a:gd name="connsiteX11-2291" fmla="*/ 76200 w 2235200"/>
              <a:gd name="connsiteY11-2292" fmla="*/ 0 h 1905000"/>
              <a:gd name="connsiteX0-2293" fmla="*/ 38100 w 2235200"/>
              <a:gd name="connsiteY0-2294" fmla="*/ 1298575 h 1654175"/>
              <a:gd name="connsiteX1-2295" fmla="*/ 2235200 w 2235200"/>
              <a:gd name="connsiteY1-2296" fmla="*/ 1298575 h 1654175"/>
              <a:gd name="connsiteX2-2297" fmla="*/ 38100 w 2235200"/>
              <a:gd name="connsiteY2-2298" fmla="*/ 1298575 h 1654175"/>
              <a:gd name="connsiteX3-2299" fmla="*/ 1981200 w 2235200"/>
              <a:gd name="connsiteY3-2300" fmla="*/ 1654175 h 1654175"/>
              <a:gd name="connsiteX4-2301" fmla="*/ 1981200 w 2235200"/>
              <a:gd name="connsiteY4-2302" fmla="*/ 942975 h 1654175"/>
              <a:gd name="connsiteX5-2303" fmla="*/ 1981200 w 2235200"/>
              <a:gd name="connsiteY5-2304" fmla="*/ 1654175 h 1654175"/>
              <a:gd name="connsiteX6-2305" fmla="*/ 0 w 2235200"/>
              <a:gd name="connsiteY6-2306" fmla="*/ 79375 h 1654175"/>
              <a:gd name="connsiteX7-2307" fmla="*/ 2222500 w 2235200"/>
              <a:gd name="connsiteY7-2308" fmla="*/ 79375 h 1654175"/>
              <a:gd name="connsiteX8-2309" fmla="*/ 0 w 2235200"/>
              <a:gd name="connsiteY8-2310" fmla="*/ 79375 h 1654175"/>
              <a:gd name="connsiteX9-2311" fmla="*/ 76200 w 2235200"/>
              <a:gd name="connsiteY9-2312" fmla="*/ 0 h 1654175"/>
              <a:gd name="connsiteX10-2313" fmla="*/ 76200 w 2235200"/>
              <a:gd name="connsiteY10-2314" fmla="*/ 269875 h 1654175"/>
              <a:gd name="connsiteX11-2315" fmla="*/ 76200 w 2235200"/>
              <a:gd name="connsiteY11-2316" fmla="*/ 0 h 1654175"/>
              <a:gd name="connsiteX0-2317" fmla="*/ 38100 w 2235200"/>
              <a:gd name="connsiteY0-2318" fmla="*/ 1298575 h 1368425"/>
              <a:gd name="connsiteX1-2319" fmla="*/ 2235200 w 2235200"/>
              <a:gd name="connsiteY1-2320" fmla="*/ 1298575 h 1368425"/>
              <a:gd name="connsiteX2-2321" fmla="*/ 38100 w 2235200"/>
              <a:gd name="connsiteY2-2322" fmla="*/ 1298575 h 1368425"/>
              <a:gd name="connsiteX3-2323" fmla="*/ 2206625 w 2235200"/>
              <a:gd name="connsiteY3-2324" fmla="*/ 1368425 h 1368425"/>
              <a:gd name="connsiteX4-2325" fmla="*/ 1981200 w 2235200"/>
              <a:gd name="connsiteY4-2326" fmla="*/ 942975 h 1368425"/>
              <a:gd name="connsiteX5-2327" fmla="*/ 2206625 w 2235200"/>
              <a:gd name="connsiteY5-2328" fmla="*/ 1368425 h 1368425"/>
              <a:gd name="connsiteX6-2329" fmla="*/ 0 w 2235200"/>
              <a:gd name="connsiteY6-2330" fmla="*/ 79375 h 1368425"/>
              <a:gd name="connsiteX7-2331" fmla="*/ 2222500 w 2235200"/>
              <a:gd name="connsiteY7-2332" fmla="*/ 79375 h 1368425"/>
              <a:gd name="connsiteX8-2333" fmla="*/ 0 w 2235200"/>
              <a:gd name="connsiteY8-2334" fmla="*/ 79375 h 1368425"/>
              <a:gd name="connsiteX9-2335" fmla="*/ 76200 w 2235200"/>
              <a:gd name="connsiteY9-2336" fmla="*/ 0 h 1368425"/>
              <a:gd name="connsiteX10-2337" fmla="*/ 76200 w 2235200"/>
              <a:gd name="connsiteY10-2338" fmla="*/ 269875 h 1368425"/>
              <a:gd name="connsiteX11-2339" fmla="*/ 76200 w 2235200"/>
              <a:gd name="connsiteY11-2340" fmla="*/ 0 h 1368425"/>
              <a:gd name="connsiteX0-2341" fmla="*/ 38100 w 2235200"/>
              <a:gd name="connsiteY0-2342" fmla="*/ 1298575 h 1654174"/>
              <a:gd name="connsiteX1-2343" fmla="*/ 2235200 w 2235200"/>
              <a:gd name="connsiteY1-2344" fmla="*/ 1298575 h 1654174"/>
              <a:gd name="connsiteX2-2345" fmla="*/ 38100 w 2235200"/>
              <a:gd name="connsiteY2-2346" fmla="*/ 1298575 h 1654174"/>
              <a:gd name="connsiteX3-2347" fmla="*/ 2209800 w 2235200"/>
              <a:gd name="connsiteY3-2348" fmla="*/ 1654174 h 1654174"/>
              <a:gd name="connsiteX4-2349" fmla="*/ 1981200 w 2235200"/>
              <a:gd name="connsiteY4-2350" fmla="*/ 942975 h 1654174"/>
              <a:gd name="connsiteX5-2351" fmla="*/ 2206625 w 2235200"/>
              <a:gd name="connsiteY5-2352" fmla="*/ 1368425 h 1654174"/>
              <a:gd name="connsiteX6-2353" fmla="*/ 0 w 2235200"/>
              <a:gd name="connsiteY6-2354" fmla="*/ 79375 h 1654174"/>
              <a:gd name="connsiteX7-2355" fmla="*/ 2222500 w 2235200"/>
              <a:gd name="connsiteY7-2356" fmla="*/ 79375 h 1654174"/>
              <a:gd name="connsiteX8-2357" fmla="*/ 0 w 2235200"/>
              <a:gd name="connsiteY8-2358" fmla="*/ 79375 h 1654174"/>
              <a:gd name="connsiteX9-2359" fmla="*/ 76200 w 2235200"/>
              <a:gd name="connsiteY9-2360" fmla="*/ 0 h 1654174"/>
              <a:gd name="connsiteX10-2361" fmla="*/ 76200 w 2235200"/>
              <a:gd name="connsiteY10-2362" fmla="*/ 269875 h 1654174"/>
              <a:gd name="connsiteX11-2363" fmla="*/ 76200 w 2235200"/>
              <a:gd name="connsiteY11-2364" fmla="*/ 0 h 1654174"/>
              <a:gd name="connsiteX0-2365" fmla="*/ 38100 w 2235200"/>
              <a:gd name="connsiteY0-2366" fmla="*/ 1298575 h 1654174"/>
              <a:gd name="connsiteX1-2367" fmla="*/ 2235200 w 2235200"/>
              <a:gd name="connsiteY1-2368" fmla="*/ 1298575 h 1654174"/>
              <a:gd name="connsiteX2-2369" fmla="*/ 38100 w 2235200"/>
              <a:gd name="connsiteY2-2370" fmla="*/ 1298575 h 1654174"/>
              <a:gd name="connsiteX3-2371" fmla="*/ 2209800 w 2235200"/>
              <a:gd name="connsiteY3-2372" fmla="*/ 1654174 h 1654174"/>
              <a:gd name="connsiteX4-2373" fmla="*/ 1981200 w 2235200"/>
              <a:gd name="connsiteY4-2374" fmla="*/ 942975 h 1654174"/>
              <a:gd name="connsiteX5-2375" fmla="*/ 2209800 w 2235200"/>
              <a:gd name="connsiteY5-2376" fmla="*/ 1654173 h 1654174"/>
              <a:gd name="connsiteX6-2377" fmla="*/ 0 w 2235200"/>
              <a:gd name="connsiteY6-2378" fmla="*/ 79375 h 1654174"/>
              <a:gd name="connsiteX7-2379" fmla="*/ 2222500 w 2235200"/>
              <a:gd name="connsiteY7-2380" fmla="*/ 79375 h 1654174"/>
              <a:gd name="connsiteX8-2381" fmla="*/ 0 w 2235200"/>
              <a:gd name="connsiteY8-2382" fmla="*/ 79375 h 1654174"/>
              <a:gd name="connsiteX9-2383" fmla="*/ 76200 w 2235200"/>
              <a:gd name="connsiteY9-2384" fmla="*/ 0 h 1654174"/>
              <a:gd name="connsiteX10-2385" fmla="*/ 76200 w 2235200"/>
              <a:gd name="connsiteY10-2386" fmla="*/ 269875 h 1654174"/>
              <a:gd name="connsiteX11-2387" fmla="*/ 76200 w 2235200"/>
              <a:gd name="connsiteY11-2388" fmla="*/ 0 h 1654174"/>
              <a:gd name="connsiteX0-2389" fmla="*/ 38100 w 2235200"/>
              <a:gd name="connsiteY0-2390" fmla="*/ 1298575 h 1654174"/>
              <a:gd name="connsiteX1-2391" fmla="*/ 2235200 w 2235200"/>
              <a:gd name="connsiteY1-2392" fmla="*/ 1298575 h 1654174"/>
              <a:gd name="connsiteX2-2393" fmla="*/ 38100 w 2235200"/>
              <a:gd name="connsiteY2-2394" fmla="*/ 1298575 h 1654174"/>
              <a:gd name="connsiteX3-2395" fmla="*/ 2209800 w 2235200"/>
              <a:gd name="connsiteY3-2396" fmla="*/ 1654174 h 1654174"/>
              <a:gd name="connsiteX4-2397" fmla="*/ 1981200 w 2235200"/>
              <a:gd name="connsiteY4-2398" fmla="*/ 942975 h 1654174"/>
              <a:gd name="connsiteX5-2399" fmla="*/ 2209800 w 2235200"/>
              <a:gd name="connsiteY5-2400" fmla="*/ 1654173 h 1654174"/>
              <a:gd name="connsiteX6-2401" fmla="*/ 0 w 2235200"/>
              <a:gd name="connsiteY6-2402" fmla="*/ 79375 h 1654174"/>
              <a:gd name="connsiteX7-2403" fmla="*/ 2222500 w 2235200"/>
              <a:gd name="connsiteY7-2404" fmla="*/ 79375 h 1654174"/>
              <a:gd name="connsiteX8-2405" fmla="*/ 0 w 2235200"/>
              <a:gd name="connsiteY8-2406" fmla="*/ 79375 h 1654174"/>
              <a:gd name="connsiteX9-2407" fmla="*/ 76200 w 2235200"/>
              <a:gd name="connsiteY9-2408" fmla="*/ 3173 h 1654174"/>
              <a:gd name="connsiteX10-2409" fmla="*/ 76200 w 2235200"/>
              <a:gd name="connsiteY10-2410" fmla="*/ 269875 h 1654174"/>
              <a:gd name="connsiteX11-2411" fmla="*/ 76200 w 2235200"/>
              <a:gd name="connsiteY11-2412" fmla="*/ 0 h 1654174"/>
              <a:gd name="connsiteX0-2413" fmla="*/ 38100 w 2235200"/>
              <a:gd name="connsiteY0-2414" fmla="*/ 1295402 h 1651001"/>
              <a:gd name="connsiteX1-2415" fmla="*/ 2235200 w 2235200"/>
              <a:gd name="connsiteY1-2416" fmla="*/ 1295402 h 1651001"/>
              <a:gd name="connsiteX2-2417" fmla="*/ 38100 w 2235200"/>
              <a:gd name="connsiteY2-2418" fmla="*/ 1295402 h 1651001"/>
              <a:gd name="connsiteX3-2419" fmla="*/ 2209800 w 2235200"/>
              <a:gd name="connsiteY3-2420" fmla="*/ 1651001 h 1651001"/>
              <a:gd name="connsiteX4-2421" fmla="*/ 1981200 w 2235200"/>
              <a:gd name="connsiteY4-2422" fmla="*/ 939802 h 1651001"/>
              <a:gd name="connsiteX5-2423" fmla="*/ 2209800 w 2235200"/>
              <a:gd name="connsiteY5-2424" fmla="*/ 1651000 h 1651001"/>
              <a:gd name="connsiteX6-2425" fmla="*/ 0 w 2235200"/>
              <a:gd name="connsiteY6-2426" fmla="*/ 76202 h 1651001"/>
              <a:gd name="connsiteX7-2427" fmla="*/ 2222500 w 2235200"/>
              <a:gd name="connsiteY7-2428" fmla="*/ 76202 h 1651001"/>
              <a:gd name="connsiteX8-2429" fmla="*/ 0 w 2235200"/>
              <a:gd name="connsiteY8-2430" fmla="*/ 76202 h 1651001"/>
              <a:gd name="connsiteX9-2431" fmla="*/ 76200 w 2235200"/>
              <a:gd name="connsiteY9-2432" fmla="*/ 0 h 1651001"/>
              <a:gd name="connsiteX10-2433" fmla="*/ 76200 w 2235200"/>
              <a:gd name="connsiteY10-2434" fmla="*/ 266702 h 1651001"/>
              <a:gd name="connsiteX11-2435" fmla="*/ 76200 w 2235200"/>
              <a:gd name="connsiteY11-2436" fmla="*/ 0 h 1651001"/>
              <a:gd name="connsiteX0-2437" fmla="*/ 38100 w 2235200"/>
              <a:gd name="connsiteY0-2438" fmla="*/ 1295402 h 1651000"/>
              <a:gd name="connsiteX1-2439" fmla="*/ 2235200 w 2235200"/>
              <a:gd name="connsiteY1-2440" fmla="*/ 1295402 h 1651000"/>
              <a:gd name="connsiteX2-2441" fmla="*/ 38100 w 2235200"/>
              <a:gd name="connsiteY2-2442" fmla="*/ 1295402 h 1651000"/>
              <a:gd name="connsiteX3-2443" fmla="*/ 2200275 w 2235200"/>
              <a:gd name="connsiteY3-2444" fmla="*/ 1352551 h 1651000"/>
              <a:gd name="connsiteX4-2445" fmla="*/ 1981200 w 2235200"/>
              <a:gd name="connsiteY4-2446" fmla="*/ 939802 h 1651000"/>
              <a:gd name="connsiteX5-2447" fmla="*/ 2209800 w 2235200"/>
              <a:gd name="connsiteY5-2448" fmla="*/ 1651000 h 1651000"/>
              <a:gd name="connsiteX6-2449" fmla="*/ 2200275 w 2235200"/>
              <a:gd name="connsiteY6-2450" fmla="*/ 1352551 h 1651000"/>
              <a:gd name="connsiteX7-2451" fmla="*/ 0 w 2235200"/>
              <a:gd name="connsiteY7-2452" fmla="*/ 76202 h 1651000"/>
              <a:gd name="connsiteX8-2453" fmla="*/ 2222500 w 2235200"/>
              <a:gd name="connsiteY8-2454" fmla="*/ 76202 h 1651000"/>
              <a:gd name="connsiteX9-2455" fmla="*/ 0 w 2235200"/>
              <a:gd name="connsiteY9-2456" fmla="*/ 76202 h 1651000"/>
              <a:gd name="connsiteX10-2457" fmla="*/ 76200 w 2235200"/>
              <a:gd name="connsiteY10-2458" fmla="*/ 0 h 1651000"/>
              <a:gd name="connsiteX11-2459" fmla="*/ 76200 w 2235200"/>
              <a:gd name="connsiteY11-2460" fmla="*/ 266702 h 1651000"/>
              <a:gd name="connsiteX12-2461" fmla="*/ 76200 w 2235200"/>
              <a:gd name="connsiteY12-2462" fmla="*/ 0 h 1651000"/>
              <a:gd name="connsiteX0-2463" fmla="*/ 38100 w 2235200"/>
              <a:gd name="connsiteY0-2464" fmla="*/ 1295402 h 1651000"/>
              <a:gd name="connsiteX1-2465" fmla="*/ 2235200 w 2235200"/>
              <a:gd name="connsiteY1-2466" fmla="*/ 1295402 h 1651000"/>
              <a:gd name="connsiteX2-2467" fmla="*/ 38100 w 2235200"/>
              <a:gd name="connsiteY2-2468" fmla="*/ 1295402 h 1651000"/>
              <a:gd name="connsiteX3-2469" fmla="*/ 2209800 w 2235200"/>
              <a:gd name="connsiteY3-2470" fmla="*/ 1651000 h 1651000"/>
              <a:gd name="connsiteX4-2471" fmla="*/ 1981200 w 2235200"/>
              <a:gd name="connsiteY4-2472" fmla="*/ 939802 h 1651000"/>
              <a:gd name="connsiteX5-2473" fmla="*/ 2209800 w 2235200"/>
              <a:gd name="connsiteY5-2474" fmla="*/ 1651000 h 1651000"/>
              <a:gd name="connsiteX6-2475" fmla="*/ 0 w 2235200"/>
              <a:gd name="connsiteY6-2476" fmla="*/ 76202 h 1651000"/>
              <a:gd name="connsiteX7-2477" fmla="*/ 2222500 w 2235200"/>
              <a:gd name="connsiteY7-2478" fmla="*/ 76202 h 1651000"/>
              <a:gd name="connsiteX8-2479" fmla="*/ 0 w 2235200"/>
              <a:gd name="connsiteY8-2480" fmla="*/ 76202 h 1651000"/>
              <a:gd name="connsiteX9-2481" fmla="*/ 76200 w 2235200"/>
              <a:gd name="connsiteY9-2482" fmla="*/ 0 h 1651000"/>
              <a:gd name="connsiteX10-2483" fmla="*/ 76200 w 2235200"/>
              <a:gd name="connsiteY10-2484" fmla="*/ 266702 h 1651000"/>
              <a:gd name="connsiteX11-2485" fmla="*/ 76200 w 2235200"/>
              <a:gd name="connsiteY11-2486" fmla="*/ 0 h 1651000"/>
              <a:gd name="connsiteX0-2487" fmla="*/ 38100 w 2235200"/>
              <a:gd name="connsiteY0-2488" fmla="*/ 1295402 h 1416050"/>
              <a:gd name="connsiteX1-2489" fmla="*/ 2235200 w 2235200"/>
              <a:gd name="connsiteY1-2490" fmla="*/ 1295402 h 1416050"/>
              <a:gd name="connsiteX2-2491" fmla="*/ 38100 w 2235200"/>
              <a:gd name="connsiteY2-2492" fmla="*/ 1295402 h 1416050"/>
              <a:gd name="connsiteX3-2493" fmla="*/ 2206625 w 2235200"/>
              <a:gd name="connsiteY3-2494" fmla="*/ 1416050 h 1416050"/>
              <a:gd name="connsiteX4-2495" fmla="*/ 1981200 w 2235200"/>
              <a:gd name="connsiteY4-2496" fmla="*/ 939802 h 1416050"/>
              <a:gd name="connsiteX5-2497" fmla="*/ 2206625 w 2235200"/>
              <a:gd name="connsiteY5-2498" fmla="*/ 1416050 h 1416050"/>
              <a:gd name="connsiteX6-2499" fmla="*/ 0 w 2235200"/>
              <a:gd name="connsiteY6-2500" fmla="*/ 76202 h 1416050"/>
              <a:gd name="connsiteX7-2501" fmla="*/ 2222500 w 2235200"/>
              <a:gd name="connsiteY7-2502" fmla="*/ 76202 h 1416050"/>
              <a:gd name="connsiteX8-2503" fmla="*/ 0 w 2235200"/>
              <a:gd name="connsiteY8-2504" fmla="*/ 76202 h 1416050"/>
              <a:gd name="connsiteX9-2505" fmla="*/ 76200 w 2235200"/>
              <a:gd name="connsiteY9-2506" fmla="*/ 0 h 1416050"/>
              <a:gd name="connsiteX10-2507" fmla="*/ 76200 w 2235200"/>
              <a:gd name="connsiteY10-2508" fmla="*/ 266702 h 1416050"/>
              <a:gd name="connsiteX11-2509" fmla="*/ 76200 w 2235200"/>
              <a:gd name="connsiteY11-2510" fmla="*/ 0 h 1416050"/>
              <a:gd name="connsiteX0-2511" fmla="*/ 38100 w 2235200"/>
              <a:gd name="connsiteY0-2512" fmla="*/ 1295402 h 1416050"/>
              <a:gd name="connsiteX1-2513" fmla="*/ 2235200 w 2235200"/>
              <a:gd name="connsiteY1-2514" fmla="*/ 1295402 h 1416050"/>
              <a:gd name="connsiteX2-2515" fmla="*/ 38100 w 2235200"/>
              <a:gd name="connsiteY2-2516" fmla="*/ 1295402 h 1416050"/>
              <a:gd name="connsiteX3-2517" fmla="*/ 2206625 w 2235200"/>
              <a:gd name="connsiteY3-2518" fmla="*/ 1416050 h 1416050"/>
              <a:gd name="connsiteX4-2519" fmla="*/ 2209800 w 2235200"/>
              <a:gd name="connsiteY4-2520" fmla="*/ 1111252 h 1416050"/>
              <a:gd name="connsiteX5-2521" fmla="*/ 2206625 w 2235200"/>
              <a:gd name="connsiteY5-2522" fmla="*/ 1416050 h 1416050"/>
              <a:gd name="connsiteX6-2523" fmla="*/ 0 w 2235200"/>
              <a:gd name="connsiteY6-2524" fmla="*/ 76202 h 1416050"/>
              <a:gd name="connsiteX7-2525" fmla="*/ 2222500 w 2235200"/>
              <a:gd name="connsiteY7-2526" fmla="*/ 76202 h 1416050"/>
              <a:gd name="connsiteX8-2527" fmla="*/ 0 w 2235200"/>
              <a:gd name="connsiteY8-2528" fmla="*/ 76202 h 1416050"/>
              <a:gd name="connsiteX9-2529" fmla="*/ 76200 w 2235200"/>
              <a:gd name="connsiteY9-2530" fmla="*/ 0 h 1416050"/>
              <a:gd name="connsiteX10-2531" fmla="*/ 76200 w 2235200"/>
              <a:gd name="connsiteY10-2532" fmla="*/ 266702 h 1416050"/>
              <a:gd name="connsiteX11-2533" fmla="*/ 76200 w 2235200"/>
              <a:gd name="connsiteY11-2534" fmla="*/ 0 h 1416050"/>
              <a:gd name="connsiteX0-2535" fmla="*/ 38100 w 2235200"/>
              <a:gd name="connsiteY0-2536" fmla="*/ 1295402 h 1365250"/>
              <a:gd name="connsiteX1-2537" fmla="*/ 2235200 w 2235200"/>
              <a:gd name="connsiteY1-2538" fmla="*/ 1295402 h 1365250"/>
              <a:gd name="connsiteX2-2539" fmla="*/ 38100 w 2235200"/>
              <a:gd name="connsiteY2-2540" fmla="*/ 1295402 h 1365250"/>
              <a:gd name="connsiteX3-2541" fmla="*/ 2168525 w 2235200"/>
              <a:gd name="connsiteY3-2542" fmla="*/ 1365250 h 1365250"/>
              <a:gd name="connsiteX4-2543" fmla="*/ 2209800 w 2235200"/>
              <a:gd name="connsiteY4-2544" fmla="*/ 1111252 h 1365250"/>
              <a:gd name="connsiteX5-2545" fmla="*/ 2168525 w 2235200"/>
              <a:gd name="connsiteY5-2546" fmla="*/ 1365250 h 1365250"/>
              <a:gd name="connsiteX6-2547" fmla="*/ 0 w 2235200"/>
              <a:gd name="connsiteY6-2548" fmla="*/ 76202 h 1365250"/>
              <a:gd name="connsiteX7-2549" fmla="*/ 2222500 w 2235200"/>
              <a:gd name="connsiteY7-2550" fmla="*/ 76202 h 1365250"/>
              <a:gd name="connsiteX8-2551" fmla="*/ 0 w 2235200"/>
              <a:gd name="connsiteY8-2552" fmla="*/ 76202 h 1365250"/>
              <a:gd name="connsiteX9-2553" fmla="*/ 76200 w 2235200"/>
              <a:gd name="connsiteY9-2554" fmla="*/ 0 h 1365250"/>
              <a:gd name="connsiteX10-2555" fmla="*/ 76200 w 2235200"/>
              <a:gd name="connsiteY10-2556" fmla="*/ 266702 h 1365250"/>
              <a:gd name="connsiteX11-2557" fmla="*/ 76200 w 2235200"/>
              <a:gd name="connsiteY11-2558" fmla="*/ 0 h 1365250"/>
              <a:gd name="connsiteX0-2559" fmla="*/ 38100 w 2235200"/>
              <a:gd name="connsiteY0-2560" fmla="*/ 1295400 h 1365250"/>
              <a:gd name="connsiteX1-2561" fmla="*/ 2235200 w 2235200"/>
              <a:gd name="connsiteY1-2562" fmla="*/ 1295402 h 1365250"/>
              <a:gd name="connsiteX2-2563" fmla="*/ 38100 w 2235200"/>
              <a:gd name="connsiteY2-2564" fmla="*/ 1295402 h 1365250"/>
              <a:gd name="connsiteX3-2565" fmla="*/ 2168525 w 2235200"/>
              <a:gd name="connsiteY3-2566" fmla="*/ 1365250 h 1365250"/>
              <a:gd name="connsiteX4-2567" fmla="*/ 2209800 w 2235200"/>
              <a:gd name="connsiteY4-2568" fmla="*/ 1111252 h 1365250"/>
              <a:gd name="connsiteX5-2569" fmla="*/ 2168525 w 2235200"/>
              <a:gd name="connsiteY5-2570" fmla="*/ 1365250 h 1365250"/>
              <a:gd name="connsiteX6-2571" fmla="*/ 0 w 2235200"/>
              <a:gd name="connsiteY6-2572" fmla="*/ 76202 h 1365250"/>
              <a:gd name="connsiteX7-2573" fmla="*/ 2222500 w 2235200"/>
              <a:gd name="connsiteY7-2574" fmla="*/ 76202 h 1365250"/>
              <a:gd name="connsiteX8-2575" fmla="*/ 0 w 2235200"/>
              <a:gd name="connsiteY8-2576" fmla="*/ 76202 h 1365250"/>
              <a:gd name="connsiteX9-2577" fmla="*/ 76200 w 2235200"/>
              <a:gd name="connsiteY9-2578" fmla="*/ 0 h 1365250"/>
              <a:gd name="connsiteX10-2579" fmla="*/ 76200 w 2235200"/>
              <a:gd name="connsiteY10-2580" fmla="*/ 266702 h 1365250"/>
              <a:gd name="connsiteX11-2581" fmla="*/ 76200 w 2235200"/>
              <a:gd name="connsiteY11-2582" fmla="*/ 0 h 1365250"/>
              <a:gd name="connsiteX0-2583" fmla="*/ 38100 w 2235200"/>
              <a:gd name="connsiteY0-2584" fmla="*/ 1295400 h 1365250"/>
              <a:gd name="connsiteX1-2585" fmla="*/ 2235200 w 2235200"/>
              <a:gd name="connsiteY1-2586" fmla="*/ 1295400 h 1365250"/>
              <a:gd name="connsiteX2-2587" fmla="*/ 38100 w 2235200"/>
              <a:gd name="connsiteY2-2588" fmla="*/ 1295402 h 1365250"/>
              <a:gd name="connsiteX3-2589" fmla="*/ 2168525 w 2235200"/>
              <a:gd name="connsiteY3-2590" fmla="*/ 1365250 h 1365250"/>
              <a:gd name="connsiteX4-2591" fmla="*/ 2209800 w 2235200"/>
              <a:gd name="connsiteY4-2592" fmla="*/ 1111252 h 1365250"/>
              <a:gd name="connsiteX5-2593" fmla="*/ 2168525 w 2235200"/>
              <a:gd name="connsiteY5-2594" fmla="*/ 1365250 h 1365250"/>
              <a:gd name="connsiteX6-2595" fmla="*/ 0 w 2235200"/>
              <a:gd name="connsiteY6-2596" fmla="*/ 76202 h 1365250"/>
              <a:gd name="connsiteX7-2597" fmla="*/ 2222500 w 2235200"/>
              <a:gd name="connsiteY7-2598" fmla="*/ 76202 h 1365250"/>
              <a:gd name="connsiteX8-2599" fmla="*/ 0 w 2235200"/>
              <a:gd name="connsiteY8-2600" fmla="*/ 76202 h 1365250"/>
              <a:gd name="connsiteX9-2601" fmla="*/ 76200 w 2235200"/>
              <a:gd name="connsiteY9-2602" fmla="*/ 0 h 1365250"/>
              <a:gd name="connsiteX10-2603" fmla="*/ 76200 w 2235200"/>
              <a:gd name="connsiteY10-2604" fmla="*/ 266702 h 1365250"/>
              <a:gd name="connsiteX11-2605" fmla="*/ 76200 w 2235200"/>
              <a:gd name="connsiteY11-2606" fmla="*/ 0 h 1365250"/>
              <a:gd name="connsiteX0-2607" fmla="*/ 38100 w 2235200"/>
              <a:gd name="connsiteY0-2608" fmla="*/ 1295400 h 1365250"/>
              <a:gd name="connsiteX1-2609" fmla="*/ 2235200 w 2235200"/>
              <a:gd name="connsiteY1-2610" fmla="*/ 1295400 h 1365250"/>
              <a:gd name="connsiteX2-2611" fmla="*/ 38100 w 2235200"/>
              <a:gd name="connsiteY2-2612" fmla="*/ 1295400 h 1365250"/>
              <a:gd name="connsiteX3-2613" fmla="*/ 2168525 w 2235200"/>
              <a:gd name="connsiteY3-2614" fmla="*/ 1365250 h 1365250"/>
              <a:gd name="connsiteX4-2615" fmla="*/ 2209800 w 2235200"/>
              <a:gd name="connsiteY4-2616" fmla="*/ 1111252 h 1365250"/>
              <a:gd name="connsiteX5-2617" fmla="*/ 2168525 w 2235200"/>
              <a:gd name="connsiteY5-2618" fmla="*/ 1365250 h 1365250"/>
              <a:gd name="connsiteX6-2619" fmla="*/ 0 w 2235200"/>
              <a:gd name="connsiteY6-2620" fmla="*/ 76202 h 1365250"/>
              <a:gd name="connsiteX7-2621" fmla="*/ 2222500 w 2235200"/>
              <a:gd name="connsiteY7-2622" fmla="*/ 76202 h 1365250"/>
              <a:gd name="connsiteX8-2623" fmla="*/ 0 w 2235200"/>
              <a:gd name="connsiteY8-2624" fmla="*/ 76202 h 1365250"/>
              <a:gd name="connsiteX9-2625" fmla="*/ 76200 w 2235200"/>
              <a:gd name="connsiteY9-2626" fmla="*/ 0 h 1365250"/>
              <a:gd name="connsiteX10-2627" fmla="*/ 76200 w 2235200"/>
              <a:gd name="connsiteY10-2628" fmla="*/ 266702 h 1365250"/>
              <a:gd name="connsiteX11-2629" fmla="*/ 76200 w 2235200"/>
              <a:gd name="connsiteY11-2630" fmla="*/ 0 h 1365250"/>
              <a:gd name="connsiteX0-2631" fmla="*/ 38100 w 2235200"/>
              <a:gd name="connsiteY0-2632" fmla="*/ 1295400 h 1365250"/>
              <a:gd name="connsiteX1-2633" fmla="*/ 2235200 w 2235200"/>
              <a:gd name="connsiteY1-2634" fmla="*/ 1295400 h 1365250"/>
              <a:gd name="connsiteX2-2635" fmla="*/ 38100 w 2235200"/>
              <a:gd name="connsiteY2-2636" fmla="*/ 1295400 h 1365250"/>
              <a:gd name="connsiteX3-2637" fmla="*/ 2171700 w 2235200"/>
              <a:gd name="connsiteY3-2638" fmla="*/ 1358900 h 1365250"/>
              <a:gd name="connsiteX4-2639" fmla="*/ 2209800 w 2235200"/>
              <a:gd name="connsiteY4-2640" fmla="*/ 1111252 h 1365250"/>
              <a:gd name="connsiteX5-2641" fmla="*/ 2168525 w 2235200"/>
              <a:gd name="connsiteY5-2642" fmla="*/ 1365250 h 1365250"/>
              <a:gd name="connsiteX6-2643" fmla="*/ 0 w 2235200"/>
              <a:gd name="connsiteY6-2644" fmla="*/ 76202 h 1365250"/>
              <a:gd name="connsiteX7-2645" fmla="*/ 2222500 w 2235200"/>
              <a:gd name="connsiteY7-2646" fmla="*/ 76202 h 1365250"/>
              <a:gd name="connsiteX8-2647" fmla="*/ 0 w 2235200"/>
              <a:gd name="connsiteY8-2648" fmla="*/ 76202 h 1365250"/>
              <a:gd name="connsiteX9-2649" fmla="*/ 76200 w 2235200"/>
              <a:gd name="connsiteY9-2650" fmla="*/ 0 h 1365250"/>
              <a:gd name="connsiteX10-2651" fmla="*/ 76200 w 2235200"/>
              <a:gd name="connsiteY10-2652" fmla="*/ 266702 h 1365250"/>
              <a:gd name="connsiteX11-2653" fmla="*/ 76200 w 2235200"/>
              <a:gd name="connsiteY11-2654" fmla="*/ 0 h 1365250"/>
              <a:gd name="connsiteX0-2655" fmla="*/ 38100 w 2235200"/>
              <a:gd name="connsiteY0-2656" fmla="*/ 1295400 h 1365250"/>
              <a:gd name="connsiteX1-2657" fmla="*/ 2235200 w 2235200"/>
              <a:gd name="connsiteY1-2658" fmla="*/ 1295400 h 1365250"/>
              <a:gd name="connsiteX2-2659" fmla="*/ 38100 w 2235200"/>
              <a:gd name="connsiteY2-2660" fmla="*/ 1295400 h 1365250"/>
              <a:gd name="connsiteX3-2661" fmla="*/ 2171700 w 2235200"/>
              <a:gd name="connsiteY3-2662" fmla="*/ 1358900 h 1365250"/>
              <a:gd name="connsiteX4-2663" fmla="*/ 2209800 w 2235200"/>
              <a:gd name="connsiteY4-2664" fmla="*/ 1111252 h 1365250"/>
              <a:gd name="connsiteX5-2665" fmla="*/ 2168525 w 2235200"/>
              <a:gd name="connsiteY5-2666" fmla="*/ 1365250 h 1365250"/>
              <a:gd name="connsiteX6-2667" fmla="*/ 0 w 2235200"/>
              <a:gd name="connsiteY6-2668" fmla="*/ 76202 h 1365250"/>
              <a:gd name="connsiteX7-2669" fmla="*/ 2222500 w 2235200"/>
              <a:gd name="connsiteY7-2670" fmla="*/ 76202 h 1365250"/>
              <a:gd name="connsiteX8-2671" fmla="*/ 0 w 2235200"/>
              <a:gd name="connsiteY8-2672" fmla="*/ 76202 h 1365250"/>
              <a:gd name="connsiteX9-2673" fmla="*/ 76200 w 2235200"/>
              <a:gd name="connsiteY9-2674" fmla="*/ 0 h 1365250"/>
              <a:gd name="connsiteX10-2675" fmla="*/ 76200 w 2235200"/>
              <a:gd name="connsiteY10-2676" fmla="*/ 266702 h 1365250"/>
              <a:gd name="connsiteX11-2677" fmla="*/ 76200 w 2235200"/>
              <a:gd name="connsiteY11-2678" fmla="*/ 0 h 1365250"/>
              <a:gd name="connsiteX0-2679" fmla="*/ 38100 w 2235200"/>
              <a:gd name="connsiteY0-2680" fmla="*/ 1295400 h 1365250"/>
              <a:gd name="connsiteX1-2681" fmla="*/ 2235200 w 2235200"/>
              <a:gd name="connsiteY1-2682" fmla="*/ 1295400 h 1365250"/>
              <a:gd name="connsiteX2-2683" fmla="*/ 38100 w 2235200"/>
              <a:gd name="connsiteY2-2684" fmla="*/ 1295400 h 1365250"/>
              <a:gd name="connsiteX3-2685" fmla="*/ 2171700 w 2235200"/>
              <a:gd name="connsiteY3-2686" fmla="*/ 1358900 h 1365250"/>
              <a:gd name="connsiteX4-2687" fmla="*/ 2209800 w 2235200"/>
              <a:gd name="connsiteY4-2688" fmla="*/ 1111252 h 1365250"/>
              <a:gd name="connsiteX5-2689" fmla="*/ 2168525 w 2235200"/>
              <a:gd name="connsiteY5-2690" fmla="*/ 1365250 h 1365250"/>
              <a:gd name="connsiteX6-2691" fmla="*/ 0 w 2235200"/>
              <a:gd name="connsiteY6-2692" fmla="*/ 76202 h 1365250"/>
              <a:gd name="connsiteX7-2693" fmla="*/ 2222500 w 2235200"/>
              <a:gd name="connsiteY7-2694" fmla="*/ 76202 h 1365250"/>
              <a:gd name="connsiteX8-2695" fmla="*/ 0 w 2235200"/>
              <a:gd name="connsiteY8-2696" fmla="*/ 76202 h 1365250"/>
              <a:gd name="connsiteX9-2697" fmla="*/ 76200 w 2235200"/>
              <a:gd name="connsiteY9-2698" fmla="*/ 0 h 1365250"/>
              <a:gd name="connsiteX10-2699" fmla="*/ 76200 w 2235200"/>
              <a:gd name="connsiteY10-2700" fmla="*/ 266702 h 1365250"/>
              <a:gd name="connsiteX11-2701" fmla="*/ 76200 w 2235200"/>
              <a:gd name="connsiteY11-2702" fmla="*/ 0 h 1365250"/>
              <a:gd name="connsiteX0-2703" fmla="*/ 38100 w 2235200"/>
              <a:gd name="connsiteY0-2704" fmla="*/ 1295400 h 1365250"/>
              <a:gd name="connsiteX1-2705" fmla="*/ 2235200 w 2235200"/>
              <a:gd name="connsiteY1-2706" fmla="*/ 1295400 h 1365250"/>
              <a:gd name="connsiteX2-2707" fmla="*/ 38100 w 2235200"/>
              <a:gd name="connsiteY2-2708" fmla="*/ 1295400 h 1365250"/>
              <a:gd name="connsiteX3-2709" fmla="*/ 2171700 w 2235200"/>
              <a:gd name="connsiteY3-2710" fmla="*/ 1358900 h 1365250"/>
              <a:gd name="connsiteX4-2711" fmla="*/ 2209800 w 2235200"/>
              <a:gd name="connsiteY4-2712" fmla="*/ 1117600 h 1365250"/>
              <a:gd name="connsiteX5-2713" fmla="*/ 2168525 w 2235200"/>
              <a:gd name="connsiteY5-2714" fmla="*/ 1365250 h 1365250"/>
              <a:gd name="connsiteX6-2715" fmla="*/ 0 w 2235200"/>
              <a:gd name="connsiteY6-2716" fmla="*/ 76202 h 1365250"/>
              <a:gd name="connsiteX7-2717" fmla="*/ 2222500 w 2235200"/>
              <a:gd name="connsiteY7-2718" fmla="*/ 76202 h 1365250"/>
              <a:gd name="connsiteX8-2719" fmla="*/ 0 w 2235200"/>
              <a:gd name="connsiteY8-2720" fmla="*/ 76202 h 1365250"/>
              <a:gd name="connsiteX9-2721" fmla="*/ 76200 w 2235200"/>
              <a:gd name="connsiteY9-2722" fmla="*/ 0 h 1365250"/>
              <a:gd name="connsiteX10-2723" fmla="*/ 76200 w 2235200"/>
              <a:gd name="connsiteY10-2724" fmla="*/ 266702 h 1365250"/>
              <a:gd name="connsiteX11-2725" fmla="*/ 76200 w 2235200"/>
              <a:gd name="connsiteY11-2726" fmla="*/ 0 h 1365250"/>
              <a:gd name="connsiteX0-2727" fmla="*/ 38100 w 2235200"/>
              <a:gd name="connsiteY0-2728" fmla="*/ 1295400 h 1365250"/>
              <a:gd name="connsiteX1-2729" fmla="*/ 2235200 w 2235200"/>
              <a:gd name="connsiteY1-2730" fmla="*/ 1295400 h 1365250"/>
              <a:gd name="connsiteX2-2731" fmla="*/ 38100 w 2235200"/>
              <a:gd name="connsiteY2-2732" fmla="*/ 1295400 h 1365250"/>
              <a:gd name="connsiteX3-2733" fmla="*/ 2171700 w 2235200"/>
              <a:gd name="connsiteY3-2734" fmla="*/ 1358900 h 1365250"/>
              <a:gd name="connsiteX4-2735" fmla="*/ 2209800 w 2235200"/>
              <a:gd name="connsiteY4-2736" fmla="*/ 1117600 h 1365250"/>
              <a:gd name="connsiteX5-2737" fmla="*/ 2168525 w 2235200"/>
              <a:gd name="connsiteY5-2738" fmla="*/ 1365250 h 1365250"/>
              <a:gd name="connsiteX6-2739" fmla="*/ 0 w 2235200"/>
              <a:gd name="connsiteY6-2740" fmla="*/ 76202 h 1365250"/>
              <a:gd name="connsiteX7-2741" fmla="*/ 2222500 w 2235200"/>
              <a:gd name="connsiteY7-2742" fmla="*/ 76202 h 1365250"/>
              <a:gd name="connsiteX8-2743" fmla="*/ 0 w 2235200"/>
              <a:gd name="connsiteY8-2744" fmla="*/ 76202 h 1365250"/>
              <a:gd name="connsiteX9-2745" fmla="*/ 76200 w 2235200"/>
              <a:gd name="connsiteY9-2746" fmla="*/ 0 h 1365250"/>
              <a:gd name="connsiteX10-2747" fmla="*/ 76200 w 2235200"/>
              <a:gd name="connsiteY10-2748" fmla="*/ 266702 h 1365250"/>
              <a:gd name="connsiteX11-2749" fmla="*/ 76200 w 2235200"/>
              <a:gd name="connsiteY11-2750" fmla="*/ 0 h 1365250"/>
              <a:gd name="connsiteX0-2751" fmla="*/ 38100 w 2235200"/>
              <a:gd name="connsiteY0-2752" fmla="*/ 1295400 h 1365250"/>
              <a:gd name="connsiteX1-2753" fmla="*/ 2235200 w 2235200"/>
              <a:gd name="connsiteY1-2754" fmla="*/ 1295400 h 1365250"/>
              <a:gd name="connsiteX2-2755" fmla="*/ 38100 w 2235200"/>
              <a:gd name="connsiteY2-2756" fmla="*/ 1295400 h 1365250"/>
              <a:gd name="connsiteX3-2757" fmla="*/ 2171700 w 2235200"/>
              <a:gd name="connsiteY3-2758" fmla="*/ 1358900 h 1365250"/>
              <a:gd name="connsiteX4-2759" fmla="*/ 2209800 w 2235200"/>
              <a:gd name="connsiteY4-2760" fmla="*/ 1117600 h 1365250"/>
              <a:gd name="connsiteX5-2761" fmla="*/ 2168525 w 2235200"/>
              <a:gd name="connsiteY5-2762" fmla="*/ 1365250 h 1365250"/>
              <a:gd name="connsiteX6-2763" fmla="*/ 0 w 2235200"/>
              <a:gd name="connsiteY6-2764" fmla="*/ 76202 h 1365250"/>
              <a:gd name="connsiteX7-2765" fmla="*/ 2222500 w 2235200"/>
              <a:gd name="connsiteY7-2766" fmla="*/ 76202 h 1365250"/>
              <a:gd name="connsiteX8-2767" fmla="*/ 0 w 2235200"/>
              <a:gd name="connsiteY8-2768" fmla="*/ 76202 h 1365250"/>
              <a:gd name="connsiteX9-2769" fmla="*/ 76200 w 2235200"/>
              <a:gd name="connsiteY9-2770" fmla="*/ 0 h 1365250"/>
              <a:gd name="connsiteX10-2771" fmla="*/ 76200 w 2235200"/>
              <a:gd name="connsiteY10-2772" fmla="*/ 266702 h 1365250"/>
              <a:gd name="connsiteX11-2773" fmla="*/ 76200 w 2235200"/>
              <a:gd name="connsiteY11-2774" fmla="*/ 0 h 1365250"/>
              <a:gd name="connsiteX0-2775" fmla="*/ 38100 w 2235200"/>
              <a:gd name="connsiteY0-2776" fmla="*/ 1295400 h 1358900"/>
              <a:gd name="connsiteX1-2777" fmla="*/ 2235200 w 2235200"/>
              <a:gd name="connsiteY1-2778" fmla="*/ 1295400 h 1358900"/>
              <a:gd name="connsiteX2-2779" fmla="*/ 38100 w 2235200"/>
              <a:gd name="connsiteY2-2780" fmla="*/ 1295400 h 1358900"/>
              <a:gd name="connsiteX3-2781" fmla="*/ 2171700 w 2235200"/>
              <a:gd name="connsiteY3-2782" fmla="*/ 1358900 h 1358900"/>
              <a:gd name="connsiteX4-2783" fmla="*/ 2209800 w 2235200"/>
              <a:gd name="connsiteY4-2784" fmla="*/ 1117600 h 1358900"/>
              <a:gd name="connsiteX5-2785" fmla="*/ 2171700 w 2235200"/>
              <a:gd name="connsiteY5-2786" fmla="*/ 1358900 h 1358900"/>
              <a:gd name="connsiteX6-2787" fmla="*/ 0 w 2235200"/>
              <a:gd name="connsiteY6-2788" fmla="*/ 76202 h 1358900"/>
              <a:gd name="connsiteX7-2789" fmla="*/ 2222500 w 2235200"/>
              <a:gd name="connsiteY7-2790" fmla="*/ 76202 h 1358900"/>
              <a:gd name="connsiteX8-2791" fmla="*/ 0 w 2235200"/>
              <a:gd name="connsiteY8-2792" fmla="*/ 76202 h 1358900"/>
              <a:gd name="connsiteX9-2793" fmla="*/ 76200 w 2235200"/>
              <a:gd name="connsiteY9-2794" fmla="*/ 0 h 1358900"/>
              <a:gd name="connsiteX10-2795" fmla="*/ 76200 w 2235200"/>
              <a:gd name="connsiteY10-2796" fmla="*/ 266702 h 1358900"/>
              <a:gd name="connsiteX11-2797" fmla="*/ 76200 w 2235200"/>
              <a:gd name="connsiteY11-2798" fmla="*/ 0 h 1358900"/>
              <a:gd name="connsiteX0-2799" fmla="*/ 38100 w 2235200"/>
              <a:gd name="connsiteY0-2800" fmla="*/ 1295400 h 1358900"/>
              <a:gd name="connsiteX1-2801" fmla="*/ 2235200 w 2235200"/>
              <a:gd name="connsiteY1-2802" fmla="*/ 1295400 h 1358900"/>
              <a:gd name="connsiteX2-2803" fmla="*/ 38100 w 2235200"/>
              <a:gd name="connsiteY2-2804" fmla="*/ 1295400 h 1358900"/>
              <a:gd name="connsiteX3-2805" fmla="*/ 2171700 w 2235200"/>
              <a:gd name="connsiteY3-2806" fmla="*/ 1358900 h 1358900"/>
              <a:gd name="connsiteX4-2807" fmla="*/ 2209800 w 2235200"/>
              <a:gd name="connsiteY4-2808" fmla="*/ 1117600 h 1358900"/>
              <a:gd name="connsiteX5-2809" fmla="*/ 2171700 w 2235200"/>
              <a:gd name="connsiteY5-2810" fmla="*/ 1358900 h 1358900"/>
              <a:gd name="connsiteX6-2811" fmla="*/ 0 w 2235200"/>
              <a:gd name="connsiteY6-2812" fmla="*/ 76200 h 1358900"/>
              <a:gd name="connsiteX7-2813" fmla="*/ 2222500 w 2235200"/>
              <a:gd name="connsiteY7-2814" fmla="*/ 76202 h 1358900"/>
              <a:gd name="connsiteX8-2815" fmla="*/ 0 w 2235200"/>
              <a:gd name="connsiteY8-2816" fmla="*/ 76202 h 1358900"/>
              <a:gd name="connsiteX9-2817" fmla="*/ 76200 w 2235200"/>
              <a:gd name="connsiteY9-2818" fmla="*/ 0 h 1358900"/>
              <a:gd name="connsiteX10-2819" fmla="*/ 76200 w 2235200"/>
              <a:gd name="connsiteY10-2820" fmla="*/ 266702 h 1358900"/>
              <a:gd name="connsiteX11-2821" fmla="*/ 76200 w 2235200"/>
              <a:gd name="connsiteY11-2822" fmla="*/ 0 h 1358900"/>
              <a:gd name="connsiteX0-2823" fmla="*/ 38100 w 2235200"/>
              <a:gd name="connsiteY0-2824" fmla="*/ 1295400 h 1358900"/>
              <a:gd name="connsiteX1-2825" fmla="*/ 2235200 w 2235200"/>
              <a:gd name="connsiteY1-2826" fmla="*/ 1295400 h 1358900"/>
              <a:gd name="connsiteX2-2827" fmla="*/ 38100 w 2235200"/>
              <a:gd name="connsiteY2-2828" fmla="*/ 1295400 h 1358900"/>
              <a:gd name="connsiteX3-2829" fmla="*/ 2171700 w 2235200"/>
              <a:gd name="connsiteY3-2830" fmla="*/ 1358900 h 1358900"/>
              <a:gd name="connsiteX4-2831" fmla="*/ 2209800 w 2235200"/>
              <a:gd name="connsiteY4-2832" fmla="*/ 1117600 h 1358900"/>
              <a:gd name="connsiteX5-2833" fmla="*/ 2171700 w 2235200"/>
              <a:gd name="connsiteY5-2834" fmla="*/ 1358900 h 1358900"/>
              <a:gd name="connsiteX6-2835" fmla="*/ 0 w 2235200"/>
              <a:gd name="connsiteY6-2836" fmla="*/ 76200 h 1358900"/>
              <a:gd name="connsiteX7-2837" fmla="*/ 2222500 w 2235200"/>
              <a:gd name="connsiteY7-2838" fmla="*/ 76200 h 1358900"/>
              <a:gd name="connsiteX8-2839" fmla="*/ 0 w 2235200"/>
              <a:gd name="connsiteY8-2840" fmla="*/ 76202 h 1358900"/>
              <a:gd name="connsiteX9-2841" fmla="*/ 76200 w 2235200"/>
              <a:gd name="connsiteY9-2842" fmla="*/ 0 h 1358900"/>
              <a:gd name="connsiteX10-2843" fmla="*/ 76200 w 2235200"/>
              <a:gd name="connsiteY10-2844" fmla="*/ 266702 h 1358900"/>
              <a:gd name="connsiteX11-2845" fmla="*/ 76200 w 2235200"/>
              <a:gd name="connsiteY11-2846" fmla="*/ 0 h 1358900"/>
              <a:gd name="connsiteX0-2847" fmla="*/ 38100 w 2235200"/>
              <a:gd name="connsiteY0-2848" fmla="*/ 1295400 h 1358900"/>
              <a:gd name="connsiteX1-2849" fmla="*/ 2235200 w 2235200"/>
              <a:gd name="connsiteY1-2850" fmla="*/ 1295400 h 1358900"/>
              <a:gd name="connsiteX2-2851" fmla="*/ 38100 w 2235200"/>
              <a:gd name="connsiteY2-2852" fmla="*/ 1295400 h 1358900"/>
              <a:gd name="connsiteX3-2853" fmla="*/ 2171700 w 2235200"/>
              <a:gd name="connsiteY3-2854" fmla="*/ 1358900 h 1358900"/>
              <a:gd name="connsiteX4-2855" fmla="*/ 2209800 w 2235200"/>
              <a:gd name="connsiteY4-2856" fmla="*/ 1117600 h 1358900"/>
              <a:gd name="connsiteX5-2857" fmla="*/ 2171700 w 2235200"/>
              <a:gd name="connsiteY5-2858" fmla="*/ 1358900 h 1358900"/>
              <a:gd name="connsiteX6-2859" fmla="*/ 0 w 2235200"/>
              <a:gd name="connsiteY6-2860" fmla="*/ 76200 h 1358900"/>
              <a:gd name="connsiteX7-2861" fmla="*/ 2222500 w 2235200"/>
              <a:gd name="connsiteY7-2862" fmla="*/ 76200 h 1358900"/>
              <a:gd name="connsiteX8-2863" fmla="*/ 0 w 2235200"/>
              <a:gd name="connsiteY8-2864" fmla="*/ 76200 h 1358900"/>
              <a:gd name="connsiteX9-2865" fmla="*/ 76200 w 2235200"/>
              <a:gd name="connsiteY9-2866" fmla="*/ 0 h 1358900"/>
              <a:gd name="connsiteX10-2867" fmla="*/ 76200 w 2235200"/>
              <a:gd name="connsiteY10-2868" fmla="*/ 266702 h 1358900"/>
              <a:gd name="connsiteX11-2869" fmla="*/ 76200 w 2235200"/>
              <a:gd name="connsiteY11-2870" fmla="*/ 0 h 1358900"/>
              <a:gd name="connsiteX0-2871" fmla="*/ 38100 w 2235200"/>
              <a:gd name="connsiteY0-2872" fmla="*/ 1295400 h 1358900"/>
              <a:gd name="connsiteX1-2873" fmla="*/ 2235200 w 2235200"/>
              <a:gd name="connsiteY1-2874" fmla="*/ 1295400 h 1358900"/>
              <a:gd name="connsiteX2-2875" fmla="*/ 38100 w 2235200"/>
              <a:gd name="connsiteY2-2876" fmla="*/ 1295400 h 1358900"/>
              <a:gd name="connsiteX3-2877" fmla="*/ 2171700 w 2235200"/>
              <a:gd name="connsiteY3-2878" fmla="*/ 1358900 h 1358900"/>
              <a:gd name="connsiteX4-2879" fmla="*/ 2209800 w 2235200"/>
              <a:gd name="connsiteY4-2880" fmla="*/ 1117600 h 1358900"/>
              <a:gd name="connsiteX5-2881" fmla="*/ 2171700 w 2235200"/>
              <a:gd name="connsiteY5-2882" fmla="*/ 1358900 h 1358900"/>
              <a:gd name="connsiteX6-2883" fmla="*/ 0 w 2235200"/>
              <a:gd name="connsiteY6-2884" fmla="*/ 76200 h 1358900"/>
              <a:gd name="connsiteX7-2885" fmla="*/ 2222500 w 2235200"/>
              <a:gd name="connsiteY7-2886" fmla="*/ 76200 h 1358900"/>
              <a:gd name="connsiteX8-2887" fmla="*/ 0 w 2235200"/>
              <a:gd name="connsiteY8-2888" fmla="*/ 76200 h 1358900"/>
              <a:gd name="connsiteX9-2889" fmla="*/ 76200 w 2235200"/>
              <a:gd name="connsiteY9-2890" fmla="*/ 0 h 1358900"/>
              <a:gd name="connsiteX10-2891" fmla="*/ 76200 w 2235200"/>
              <a:gd name="connsiteY10-2892" fmla="*/ 266702 h 1358900"/>
              <a:gd name="connsiteX11-2893" fmla="*/ 76200 w 2235200"/>
              <a:gd name="connsiteY11-2894" fmla="*/ 0 h 1358900"/>
              <a:gd name="connsiteX0-2895" fmla="*/ 38100 w 2235200"/>
              <a:gd name="connsiteY0-2896" fmla="*/ 1295400 h 1358900"/>
              <a:gd name="connsiteX1-2897" fmla="*/ 2235200 w 2235200"/>
              <a:gd name="connsiteY1-2898" fmla="*/ 1295400 h 1358900"/>
              <a:gd name="connsiteX2-2899" fmla="*/ 38100 w 2235200"/>
              <a:gd name="connsiteY2-2900" fmla="*/ 1295400 h 1358900"/>
              <a:gd name="connsiteX3-2901" fmla="*/ 2171700 w 2235200"/>
              <a:gd name="connsiteY3-2902" fmla="*/ 1358900 h 1358900"/>
              <a:gd name="connsiteX4-2903" fmla="*/ 2209800 w 2235200"/>
              <a:gd name="connsiteY4-2904" fmla="*/ 1117600 h 1358900"/>
              <a:gd name="connsiteX5-2905" fmla="*/ 2171700 w 2235200"/>
              <a:gd name="connsiteY5-2906" fmla="*/ 1358900 h 1358900"/>
              <a:gd name="connsiteX6-2907" fmla="*/ 0 w 2235200"/>
              <a:gd name="connsiteY6-2908" fmla="*/ 76200 h 1358900"/>
              <a:gd name="connsiteX7-2909" fmla="*/ 2222500 w 2235200"/>
              <a:gd name="connsiteY7-2910" fmla="*/ 76200 h 1358900"/>
              <a:gd name="connsiteX8-2911" fmla="*/ 0 w 2235200"/>
              <a:gd name="connsiteY8-2912" fmla="*/ 76200 h 1358900"/>
              <a:gd name="connsiteX9-2913" fmla="*/ 76200 w 2235200"/>
              <a:gd name="connsiteY9-2914" fmla="*/ 0 h 1358900"/>
              <a:gd name="connsiteX10-2915" fmla="*/ 76200 w 2235200"/>
              <a:gd name="connsiteY10-2916" fmla="*/ 266700 h 1358900"/>
              <a:gd name="connsiteX11-2917" fmla="*/ 76200 w 2235200"/>
              <a:gd name="connsiteY11-2918" fmla="*/ 0 h 1358900"/>
              <a:gd name="connsiteX0-2919" fmla="*/ 38100 w 2235200"/>
              <a:gd name="connsiteY0-2920" fmla="*/ 1295400 h 1358900"/>
              <a:gd name="connsiteX1-2921" fmla="*/ 2235200 w 2235200"/>
              <a:gd name="connsiteY1-2922" fmla="*/ 1295400 h 1358900"/>
              <a:gd name="connsiteX2-2923" fmla="*/ 38100 w 2235200"/>
              <a:gd name="connsiteY2-2924" fmla="*/ 1295400 h 1358900"/>
              <a:gd name="connsiteX3-2925" fmla="*/ 2171700 w 2235200"/>
              <a:gd name="connsiteY3-2926" fmla="*/ 1358900 h 1358900"/>
              <a:gd name="connsiteX4-2927" fmla="*/ 2209800 w 2235200"/>
              <a:gd name="connsiteY4-2928" fmla="*/ 1117600 h 1358900"/>
              <a:gd name="connsiteX5-2929" fmla="*/ 2171700 w 2235200"/>
              <a:gd name="connsiteY5-2930" fmla="*/ 1358900 h 1358900"/>
              <a:gd name="connsiteX6-2931" fmla="*/ 0 w 2235200"/>
              <a:gd name="connsiteY6-2932" fmla="*/ 76200 h 1358900"/>
              <a:gd name="connsiteX7-2933" fmla="*/ 2222500 w 2235200"/>
              <a:gd name="connsiteY7-2934" fmla="*/ 76200 h 1358900"/>
              <a:gd name="connsiteX8-2935" fmla="*/ 0 w 2235200"/>
              <a:gd name="connsiteY8-2936" fmla="*/ 76200 h 1358900"/>
              <a:gd name="connsiteX9-2937" fmla="*/ 76200 w 2235200"/>
              <a:gd name="connsiteY9-2938" fmla="*/ 0 h 1358900"/>
              <a:gd name="connsiteX10-2939" fmla="*/ 76200 w 2235200"/>
              <a:gd name="connsiteY10-2940" fmla="*/ 266700 h 1358900"/>
              <a:gd name="connsiteX11-2941" fmla="*/ 76200 w 2235200"/>
              <a:gd name="connsiteY11-2942" fmla="*/ 0 h 1358900"/>
              <a:gd name="connsiteX0-2943" fmla="*/ 38100 w 2235200"/>
              <a:gd name="connsiteY0-2944" fmla="*/ 1295400 h 1358900"/>
              <a:gd name="connsiteX1-2945" fmla="*/ 2235200 w 2235200"/>
              <a:gd name="connsiteY1-2946" fmla="*/ 1295400 h 1358900"/>
              <a:gd name="connsiteX2-2947" fmla="*/ 38100 w 2235200"/>
              <a:gd name="connsiteY2-2948" fmla="*/ 1295400 h 1358900"/>
              <a:gd name="connsiteX3-2949" fmla="*/ 2171700 w 2235200"/>
              <a:gd name="connsiteY3-2950" fmla="*/ 1358900 h 1358900"/>
              <a:gd name="connsiteX4-2951" fmla="*/ 2174875 w 2235200"/>
              <a:gd name="connsiteY4-2952" fmla="*/ 1120775 h 1358900"/>
              <a:gd name="connsiteX5-2953" fmla="*/ 2171700 w 2235200"/>
              <a:gd name="connsiteY5-2954" fmla="*/ 1358900 h 1358900"/>
              <a:gd name="connsiteX6-2955" fmla="*/ 0 w 2235200"/>
              <a:gd name="connsiteY6-2956" fmla="*/ 76200 h 1358900"/>
              <a:gd name="connsiteX7-2957" fmla="*/ 2222500 w 2235200"/>
              <a:gd name="connsiteY7-2958" fmla="*/ 76200 h 1358900"/>
              <a:gd name="connsiteX8-2959" fmla="*/ 0 w 2235200"/>
              <a:gd name="connsiteY8-2960" fmla="*/ 76200 h 1358900"/>
              <a:gd name="connsiteX9-2961" fmla="*/ 76200 w 2235200"/>
              <a:gd name="connsiteY9-2962" fmla="*/ 0 h 1358900"/>
              <a:gd name="connsiteX10-2963" fmla="*/ 76200 w 2235200"/>
              <a:gd name="connsiteY10-2964" fmla="*/ 266700 h 1358900"/>
              <a:gd name="connsiteX11-2965" fmla="*/ 76200 w 2235200"/>
              <a:gd name="connsiteY11-2966" fmla="*/ 0 h 1358900"/>
              <a:gd name="connsiteX0-2967" fmla="*/ 38100 w 2235200"/>
              <a:gd name="connsiteY0-2968" fmla="*/ 1295400 h 1358900"/>
              <a:gd name="connsiteX1-2969" fmla="*/ 2235200 w 2235200"/>
              <a:gd name="connsiteY1-2970" fmla="*/ 1295400 h 1358900"/>
              <a:gd name="connsiteX2-2971" fmla="*/ 38100 w 2235200"/>
              <a:gd name="connsiteY2-2972" fmla="*/ 1295400 h 1358900"/>
              <a:gd name="connsiteX3-2973" fmla="*/ 2171700 w 2235200"/>
              <a:gd name="connsiteY3-2974" fmla="*/ 1358900 h 1358900"/>
              <a:gd name="connsiteX4-2975" fmla="*/ 2165350 w 2235200"/>
              <a:gd name="connsiteY4-2976" fmla="*/ 1123950 h 1358900"/>
              <a:gd name="connsiteX5-2977" fmla="*/ 2171700 w 2235200"/>
              <a:gd name="connsiteY5-2978" fmla="*/ 1358900 h 1358900"/>
              <a:gd name="connsiteX6-2979" fmla="*/ 0 w 2235200"/>
              <a:gd name="connsiteY6-2980" fmla="*/ 76200 h 1358900"/>
              <a:gd name="connsiteX7-2981" fmla="*/ 2222500 w 2235200"/>
              <a:gd name="connsiteY7-2982" fmla="*/ 76200 h 1358900"/>
              <a:gd name="connsiteX8-2983" fmla="*/ 0 w 2235200"/>
              <a:gd name="connsiteY8-2984" fmla="*/ 76200 h 1358900"/>
              <a:gd name="connsiteX9-2985" fmla="*/ 76200 w 2235200"/>
              <a:gd name="connsiteY9-2986" fmla="*/ 0 h 1358900"/>
              <a:gd name="connsiteX10-2987" fmla="*/ 76200 w 2235200"/>
              <a:gd name="connsiteY10-2988" fmla="*/ 266700 h 1358900"/>
              <a:gd name="connsiteX11-2989" fmla="*/ 76200 w 2235200"/>
              <a:gd name="connsiteY11-2990" fmla="*/ 0 h 1358900"/>
              <a:gd name="connsiteX0-2991" fmla="*/ 38100 w 2235200"/>
              <a:gd name="connsiteY0-2992" fmla="*/ 1295400 h 1358900"/>
              <a:gd name="connsiteX1-2993" fmla="*/ 2235200 w 2235200"/>
              <a:gd name="connsiteY1-2994" fmla="*/ 1295400 h 1358900"/>
              <a:gd name="connsiteX2-2995" fmla="*/ 38100 w 2235200"/>
              <a:gd name="connsiteY2-2996" fmla="*/ 1295400 h 1358900"/>
              <a:gd name="connsiteX3-2997" fmla="*/ 2171700 w 2235200"/>
              <a:gd name="connsiteY3-2998" fmla="*/ 1358900 h 1358900"/>
              <a:gd name="connsiteX4-2999" fmla="*/ 2181225 w 2235200"/>
              <a:gd name="connsiteY4-3000" fmla="*/ 1127125 h 1358900"/>
              <a:gd name="connsiteX5-3001" fmla="*/ 2171700 w 2235200"/>
              <a:gd name="connsiteY5-3002" fmla="*/ 1358900 h 1358900"/>
              <a:gd name="connsiteX6-3003" fmla="*/ 0 w 2235200"/>
              <a:gd name="connsiteY6-3004" fmla="*/ 76200 h 1358900"/>
              <a:gd name="connsiteX7-3005" fmla="*/ 2222500 w 2235200"/>
              <a:gd name="connsiteY7-3006" fmla="*/ 76200 h 1358900"/>
              <a:gd name="connsiteX8-3007" fmla="*/ 0 w 2235200"/>
              <a:gd name="connsiteY8-3008" fmla="*/ 76200 h 1358900"/>
              <a:gd name="connsiteX9-3009" fmla="*/ 76200 w 2235200"/>
              <a:gd name="connsiteY9-3010" fmla="*/ 0 h 1358900"/>
              <a:gd name="connsiteX10-3011" fmla="*/ 76200 w 2235200"/>
              <a:gd name="connsiteY10-3012" fmla="*/ 266700 h 1358900"/>
              <a:gd name="connsiteX11-3013" fmla="*/ 76200 w 2235200"/>
              <a:gd name="connsiteY11-3014" fmla="*/ 0 h 1358900"/>
              <a:gd name="connsiteX0-3015" fmla="*/ 38100 w 2235200"/>
              <a:gd name="connsiteY0-3016" fmla="*/ 1295400 h 1358900"/>
              <a:gd name="connsiteX1-3017" fmla="*/ 2235200 w 2235200"/>
              <a:gd name="connsiteY1-3018" fmla="*/ 1295400 h 1358900"/>
              <a:gd name="connsiteX2-3019" fmla="*/ 38100 w 2235200"/>
              <a:gd name="connsiteY2-3020" fmla="*/ 1295400 h 1358900"/>
              <a:gd name="connsiteX3-3021" fmla="*/ 2171700 w 2235200"/>
              <a:gd name="connsiteY3-3022" fmla="*/ 1358900 h 1358900"/>
              <a:gd name="connsiteX4-3023" fmla="*/ 2181225 w 2235200"/>
              <a:gd name="connsiteY4-3024" fmla="*/ 1127125 h 1358900"/>
              <a:gd name="connsiteX5-3025" fmla="*/ 2171700 w 2235200"/>
              <a:gd name="connsiteY5-3026" fmla="*/ 1358900 h 1358900"/>
              <a:gd name="connsiteX6-3027" fmla="*/ 0 w 2235200"/>
              <a:gd name="connsiteY6-3028" fmla="*/ 76200 h 1358900"/>
              <a:gd name="connsiteX7-3029" fmla="*/ 2222500 w 2235200"/>
              <a:gd name="connsiteY7-3030" fmla="*/ 76200 h 1358900"/>
              <a:gd name="connsiteX8-3031" fmla="*/ 0 w 2235200"/>
              <a:gd name="connsiteY8-3032" fmla="*/ 76200 h 1358900"/>
              <a:gd name="connsiteX9-3033" fmla="*/ 76200 w 2235200"/>
              <a:gd name="connsiteY9-3034" fmla="*/ 0 h 1358900"/>
              <a:gd name="connsiteX10-3035" fmla="*/ 76200 w 2235200"/>
              <a:gd name="connsiteY10-3036" fmla="*/ 266700 h 1358900"/>
              <a:gd name="connsiteX11-3037" fmla="*/ 76200 w 2235200"/>
              <a:gd name="connsiteY11-3038" fmla="*/ 0 h 1358900"/>
              <a:gd name="connsiteX0-3039" fmla="*/ 38100 w 2235200"/>
              <a:gd name="connsiteY0-3040" fmla="*/ 1295400 h 1358900"/>
              <a:gd name="connsiteX1-3041" fmla="*/ 2235200 w 2235200"/>
              <a:gd name="connsiteY1-3042" fmla="*/ 1295400 h 1358900"/>
              <a:gd name="connsiteX2-3043" fmla="*/ 38100 w 2235200"/>
              <a:gd name="connsiteY2-3044" fmla="*/ 1295400 h 1358900"/>
              <a:gd name="connsiteX3-3045" fmla="*/ 2171700 w 2235200"/>
              <a:gd name="connsiteY3-3046" fmla="*/ 1358900 h 1358900"/>
              <a:gd name="connsiteX4-3047" fmla="*/ 2181225 w 2235200"/>
              <a:gd name="connsiteY4-3048" fmla="*/ 1127125 h 1358900"/>
              <a:gd name="connsiteX5-3049" fmla="*/ 2171700 w 2235200"/>
              <a:gd name="connsiteY5-3050" fmla="*/ 1358900 h 1358900"/>
              <a:gd name="connsiteX6-3051" fmla="*/ 0 w 2235200"/>
              <a:gd name="connsiteY6-3052" fmla="*/ 76200 h 1358900"/>
              <a:gd name="connsiteX7-3053" fmla="*/ 2222500 w 2235200"/>
              <a:gd name="connsiteY7-3054" fmla="*/ 76200 h 1358900"/>
              <a:gd name="connsiteX8-3055" fmla="*/ 0 w 2235200"/>
              <a:gd name="connsiteY8-3056" fmla="*/ 76200 h 1358900"/>
              <a:gd name="connsiteX9-3057" fmla="*/ 76200 w 2235200"/>
              <a:gd name="connsiteY9-3058" fmla="*/ 0 h 1358900"/>
              <a:gd name="connsiteX10-3059" fmla="*/ 76200 w 2235200"/>
              <a:gd name="connsiteY10-3060" fmla="*/ 266700 h 1358900"/>
              <a:gd name="connsiteX11-3061" fmla="*/ 76200 w 2235200"/>
              <a:gd name="connsiteY11-3062" fmla="*/ 0 h 1358900"/>
              <a:gd name="connsiteX0-3063" fmla="*/ 38100 w 2235200"/>
              <a:gd name="connsiteY0-3064" fmla="*/ 1295400 h 1358900"/>
              <a:gd name="connsiteX1-3065" fmla="*/ 2235200 w 2235200"/>
              <a:gd name="connsiteY1-3066" fmla="*/ 1295400 h 1358900"/>
              <a:gd name="connsiteX2-3067" fmla="*/ 38100 w 2235200"/>
              <a:gd name="connsiteY2-3068" fmla="*/ 1295400 h 1358900"/>
              <a:gd name="connsiteX3-3069" fmla="*/ 2171700 w 2235200"/>
              <a:gd name="connsiteY3-3070" fmla="*/ 1358900 h 1358900"/>
              <a:gd name="connsiteX4-3071" fmla="*/ 2181225 w 2235200"/>
              <a:gd name="connsiteY4-3072" fmla="*/ 1127125 h 1358900"/>
              <a:gd name="connsiteX5-3073" fmla="*/ 2171700 w 2235200"/>
              <a:gd name="connsiteY5-3074" fmla="*/ 1358900 h 1358900"/>
              <a:gd name="connsiteX6-3075" fmla="*/ 0 w 2235200"/>
              <a:gd name="connsiteY6-3076" fmla="*/ 76200 h 1358900"/>
              <a:gd name="connsiteX7-3077" fmla="*/ 2222500 w 2235200"/>
              <a:gd name="connsiteY7-3078" fmla="*/ 76200 h 1358900"/>
              <a:gd name="connsiteX8-3079" fmla="*/ 0 w 2235200"/>
              <a:gd name="connsiteY8-3080" fmla="*/ 76200 h 1358900"/>
              <a:gd name="connsiteX9-3081" fmla="*/ 76200 w 2235200"/>
              <a:gd name="connsiteY9-3082" fmla="*/ 0 h 1358900"/>
              <a:gd name="connsiteX10-3083" fmla="*/ 76200 w 2235200"/>
              <a:gd name="connsiteY10-3084" fmla="*/ 266700 h 1358900"/>
              <a:gd name="connsiteX11-3085" fmla="*/ 76200 w 2235200"/>
              <a:gd name="connsiteY11-3086" fmla="*/ 0 h 1358900"/>
              <a:gd name="connsiteX0-3087" fmla="*/ 38100 w 2235200"/>
              <a:gd name="connsiteY0-3088" fmla="*/ 1295400 h 1358900"/>
              <a:gd name="connsiteX1-3089" fmla="*/ 2235200 w 2235200"/>
              <a:gd name="connsiteY1-3090" fmla="*/ 1295400 h 1358900"/>
              <a:gd name="connsiteX2-3091" fmla="*/ 38100 w 2235200"/>
              <a:gd name="connsiteY2-3092" fmla="*/ 1295400 h 1358900"/>
              <a:gd name="connsiteX3-3093" fmla="*/ 2171700 w 2235200"/>
              <a:gd name="connsiteY3-3094" fmla="*/ 1358900 h 1358900"/>
              <a:gd name="connsiteX4-3095" fmla="*/ 2181225 w 2235200"/>
              <a:gd name="connsiteY4-3096" fmla="*/ 1127125 h 1358900"/>
              <a:gd name="connsiteX5-3097" fmla="*/ 2171700 w 2235200"/>
              <a:gd name="connsiteY5-3098" fmla="*/ 1358900 h 1358900"/>
              <a:gd name="connsiteX6-3099" fmla="*/ 0 w 2235200"/>
              <a:gd name="connsiteY6-3100" fmla="*/ 76200 h 1358900"/>
              <a:gd name="connsiteX7-3101" fmla="*/ 2222500 w 2235200"/>
              <a:gd name="connsiteY7-3102" fmla="*/ 76200 h 1358900"/>
              <a:gd name="connsiteX8-3103" fmla="*/ 0 w 2235200"/>
              <a:gd name="connsiteY8-3104" fmla="*/ 76200 h 1358900"/>
              <a:gd name="connsiteX9-3105" fmla="*/ 76200 w 2235200"/>
              <a:gd name="connsiteY9-3106" fmla="*/ 0 h 1358900"/>
              <a:gd name="connsiteX10-3107" fmla="*/ 76200 w 2235200"/>
              <a:gd name="connsiteY10-3108" fmla="*/ 266700 h 1358900"/>
              <a:gd name="connsiteX11-3109" fmla="*/ 76200 w 2235200"/>
              <a:gd name="connsiteY11-3110" fmla="*/ 0 h 1358900"/>
              <a:gd name="connsiteX0-3111" fmla="*/ 38100 w 2235200"/>
              <a:gd name="connsiteY0-3112" fmla="*/ 1295400 h 1358900"/>
              <a:gd name="connsiteX1-3113" fmla="*/ 2235200 w 2235200"/>
              <a:gd name="connsiteY1-3114" fmla="*/ 1295400 h 1358900"/>
              <a:gd name="connsiteX2-3115" fmla="*/ 38100 w 2235200"/>
              <a:gd name="connsiteY2-3116" fmla="*/ 1295400 h 1358900"/>
              <a:gd name="connsiteX3-3117" fmla="*/ 2171700 w 2235200"/>
              <a:gd name="connsiteY3-3118" fmla="*/ 1358900 h 1358900"/>
              <a:gd name="connsiteX4-3119" fmla="*/ 2181225 w 2235200"/>
              <a:gd name="connsiteY4-3120" fmla="*/ 1127125 h 1358900"/>
              <a:gd name="connsiteX5-3121" fmla="*/ 2171700 w 2235200"/>
              <a:gd name="connsiteY5-3122" fmla="*/ 1358900 h 1358900"/>
              <a:gd name="connsiteX6-3123" fmla="*/ 0 w 2235200"/>
              <a:gd name="connsiteY6-3124" fmla="*/ 76200 h 1358900"/>
              <a:gd name="connsiteX7-3125" fmla="*/ 2222500 w 2235200"/>
              <a:gd name="connsiteY7-3126" fmla="*/ 76200 h 1358900"/>
              <a:gd name="connsiteX8-3127" fmla="*/ 0 w 2235200"/>
              <a:gd name="connsiteY8-3128" fmla="*/ 76200 h 1358900"/>
              <a:gd name="connsiteX9-3129" fmla="*/ 76200 w 2235200"/>
              <a:gd name="connsiteY9-3130" fmla="*/ 0 h 1358900"/>
              <a:gd name="connsiteX10-3131" fmla="*/ 76200 w 2235200"/>
              <a:gd name="connsiteY10-3132" fmla="*/ 266700 h 1358900"/>
              <a:gd name="connsiteX11-3133" fmla="*/ 76200 w 2235200"/>
              <a:gd name="connsiteY11-3134" fmla="*/ 0 h 1358900"/>
              <a:gd name="connsiteX0-3135" fmla="*/ 38100 w 2235200"/>
              <a:gd name="connsiteY0-3136" fmla="*/ 1295400 h 1358900"/>
              <a:gd name="connsiteX1-3137" fmla="*/ 2235200 w 2235200"/>
              <a:gd name="connsiteY1-3138" fmla="*/ 1295400 h 1358900"/>
              <a:gd name="connsiteX2-3139" fmla="*/ 38100 w 2235200"/>
              <a:gd name="connsiteY2-3140" fmla="*/ 1295400 h 1358900"/>
              <a:gd name="connsiteX3-3141" fmla="*/ 2171700 w 2235200"/>
              <a:gd name="connsiteY3-3142" fmla="*/ 1358900 h 1358900"/>
              <a:gd name="connsiteX4-3143" fmla="*/ 2181225 w 2235200"/>
              <a:gd name="connsiteY4-3144" fmla="*/ 1127125 h 1358900"/>
              <a:gd name="connsiteX5-3145" fmla="*/ 2171700 w 2235200"/>
              <a:gd name="connsiteY5-3146" fmla="*/ 1358900 h 1358900"/>
              <a:gd name="connsiteX6-3147" fmla="*/ 0 w 2235200"/>
              <a:gd name="connsiteY6-3148" fmla="*/ 76200 h 1358900"/>
              <a:gd name="connsiteX7-3149" fmla="*/ 2222500 w 2235200"/>
              <a:gd name="connsiteY7-3150" fmla="*/ 76200 h 1358900"/>
              <a:gd name="connsiteX8-3151" fmla="*/ 0 w 2235200"/>
              <a:gd name="connsiteY8-3152" fmla="*/ 76200 h 1358900"/>
              <a:gd name="connsiteX9-3153" fmla="*/ 76200 w 2235200"/>
              <a:gd name="connsiteY9-3154" fmla="*/ 0 h 1358900"/>
              <a:gd name="connsiteX10-3155" fmla="*/ 76200 w 2235200"/>
              <a:gd name="connsiteY10-3156" fmla="*/ 266700 h 1358900"/>
              <a:gd name="connsiteX11-3157" fmla="*/ 76200 w 2235200"/>
              <a:gd name="connsiteY11-3158" fmla="*/ 0 h 1358900"/>
              <a:gd name="connsiteX0-3159" fmla="*/ 38100 w 2235200"/>
              <a:gd name="connsiteY0-3160" fmla="*/ 1295400 h 1358900"/>
              <a:gd name="connsiteX1-3161" fmla="*/ 2235200 w 2235200"/>
              <a:gd name="connsiteY1-3162" fmla="*/ 1295400 h 1358900"/>
              <a:gd name="connsiteX2-3163" fmla="*/ 38100 w 2235200"/>
              <a:gd name="connsiteY2-3164" fmla="*/ 1295400 h 1358900"/>
              <a:gd name="connsiteX3-3165" fmla="*/ 2171700 w 2235200"/>
              <a:gd name="connsiteY3-3166" fmla="*/ 1358900 h 1358900"/>
              <a:gd name="connsiteX4-3167" fmla="*/ 2184400 w 2235200"/>
              <a:gd name="connsiteY4-3168" fmla="*/ 1130300 h 1358900"/>
              <a:gd name="connsiteX5-3169" fmla="*/ 2171700 w 2235200"/>
              <a:gd name="connsiteY5-3170" fmla="*/ 1358900 h 1358900"/>
              <a:gd name="connsiteX6-3171" fmla="*/ 0 w 2235200"/>
              <a:gd name="connsiteY6-3172" fmla="*/ 76200 h 1358900"/>
              <a:gd name="connsiteX7-3173" fmla="*/ 2222500 w 2235200"/>
              <a:gd name="connsiteY7-3174" fmla="*/ 76200 h 1358900"/>
              <a:gd name="connsiteX8-3175" fmla="*/ 0 w 2235200"/>
              <a:gd name="connsiteY8-3176" fmla="*/ 76200 h 1358900"/>
              <a:gd name="connsiteX9-3177" fmla="*/ 76200 w 2235200"/>
              <a:gd name="connsiteY9-3178" fmla="*/ 0 h 1358900"/>
              <a:gd name="connsiteX10-3179" fmla="*/ 76200 w 2235200"/>
              <a:gd name="connsiteY10-3180" fmla="*/ 266700 h 1358900"/>
              <a:gd name="connsiteX11-3181" fmla="*/ 76200 w 2235200"/>
              <a:gd name="connsiteY11-3182" fmla="*/ 0 h 1358900"/>
              <a:gd name="connsiteX0-3183" fmla="*/ 38100 w 2235200"/>
              <a:gd name="connsiteY0-3184" fmla="*/ 1295400 h 1358900"/>
              <a:gd name="connsiteX1-3185" fmla="*/ 2235200 w 2235200"/>
              <a:gd name="connsiteY1-3186" fmla="*/ 1295400 h 1358900"/>
              <a:gd name="connsiteX2-3187" fmla="*/ 38100 w 2235200"/>
              <a:gd name="connsiteY2-3188" fmla="*/ 1295400 h 1358900"/>
              <a:gd name="connsiteX3-3189" fmla="*/ 2171700 w 2235200"/>
              <a:gd name="connsiteY3-3190" fmla="*/ 1358900 h 1358900"/>
              <a:gd name="connsiteX4-3191" fmla="*/ 2184400 w 2235200"/>
              <a:gd name="connsiteY4-3192" fmla="*/ 1130300 h 1358900"/>
              <a:gd name="connsiteX5-3193" fmla="*/ 2171700 w 2235200"/>
              <a:gd name="connsiteY5-3194" fmla="*/ 1358900 h 1358900"/>
              <a:gd name="connsiteX6-3195" fmla="*/ 0 w 2235200"/>
              <a:gd name="connsiteY6-3196" fmla="*/ 76200 h 1358900"/>
              <a:gd name="connsiteX7-3197" fmla="*/ 2222500 w 2235200"/>
              <a:gd name="connsiteY7-3198" fmla="*/ 76200 h 1358900"/>
              <a:gd name="connsiteX8-3199" fmla="*/ 0 w 2235200"/>
              <a:gd name="connsiteY8-3200" fmla="*/ 76200 h 1358900"/>
              <a:gd name="connsiteX9-3201" fmla="*/ 76200 w 2235200"/>
              <a:gd name="connsiteY9-3202" fmla="*/ 0 h 1358900"/>
              <a:gd name="connsiteX10-3203" fmla="*/ 76200 w 2235200"/>
              <a:gd name="connsiteY10-3204" fmla="*/ 266700 h 1358900"/>
              <a:gd name="connsiteX11-3205" fmla="*/ 76200 w 2235200"/>
              <a:gd name="connsiteY11-3206" fmla="*/ 0 h 1358900"/>
              <a:gd name="connsiteX0-3207" fmla="*/ 38100 w 2235200"/>
              <a:gd name="connsiteY0-3208" fmla="*/ 1295400 h 1358900"/>
              <a:gd name="connsiteX1-3209" fmla="*/ 2235200 w 2235200"/>
              <a:gd name="connsiteY1-3210" fmla="*/ 1295400 h 1358900"/>
              <a:gd name="connsiteX2-3211" fmla="*/ 38100 w 2235200"/>
              <a:gd name="connsiteY2-3212" fmla="*/ 1295400 h 1358900"/>
              <a:gd name="connsiteX3-3213" fmla="*/ 2171700 w 2235200"/>
              <a:gd name="connsiteY3-3214" fmla="*/ 1358900 h 1358900"/>
              <a:gd name="connsiteX4-3215" fmla="*/ 2184400 w 2235200"/>
              <a:gd name="connsiteY4-3216" fmla="*/ 1130300 h 1358900"/>
              <a:gd name="connsiteX5-3217" fmla="*/ 2171700 w 2235200"/>
              <a:gd name="connsiteY5-3218" fmla="*/ 1358900 h 1358900"/>
              <a:gd name="connsiteX6-3219" fmla="*/ 0 w 2235200"/>
              <a:gd name="connsiteY6-3220" fmla="*/ 76200 h 1358900"/>
              <a:gd name="connsiteX7-3221" fmla="*/ 2222500 w 2235200"/>
              <a:gd name="connsiteY7-3222" fmla="*/ 76200 h 1358900"/>
              <a:gd name="connsiteX8-3223" fmla="*/ 0 w 2235200"/>
              <a:gd name="connsiteY8-3224" fmla="*/ 76200 h 1358900"/>
              <a:gd name="connsiteX9-3225" fmla="*/ 76200 w 2235200"/>
              <a:gd name="connsiteY9-3226" fmla="*/ 0 h 1358900"/>
              <a:gd name="connsiteX10-3227" fmla="*/ 76200 w 2235200"/>
              <a:gd name="connsiteY10-3228" fmla="*/ 266700 h 1358900"/>
              <a:gd name="connsiteX11-3229" fmla="*/ 76200 w 2235200"/>
              <a:gd name="connsiteY11-3230" fmla="*/ 0 h 1358900"/>
              <a:gd name="connsiteX0-3231" fmla="*/ 38100 w 2235200"/>
              <a:gd name="connsiteY0-3232" fmla="*/ 1295400 h 1358900"/>
              <a:gd name="connsiteX1-3233" fmla="*/ 2235200 w 2235200"/>
              <a:gd name="connsiteY1-3234" fmla="*/ 1295400 h 1358900"/>
              <a:gd name="connsiteX2-3235" fmla="*/ 38100 w 2235200"/>
              <a:gd name="connsiteY2-3236" fmla="*/ 1295400 h 1358900"/>
              <a:gd name="connsiteX3-3237" fmla="*/ 2171700 w 2235200"/>
              <a:gd name="connsiteY3-3238" fmla="*/ 1358900 h 1358900"/>
              <a:gd name="connsiteX4-3239" fmla="*/ 2184400 w 2235200"/>
              <a:gd name="connsiteY4-3240" fmla="*/ 1130300 h 1358900"/>
              <a:gd name="connsiteX5-3241" fmla="*/ 2171700 w 2235200"/>
              <a:gd name="connsiteY5-3242" fmla="*/ 1358900 h 1358900"/>
              <a:gd name="connsiteX6-3243" fmla="*/ 0 w 2235200"/>
              <a:gd name="connsiteY6-3244" fmla="*/ 76200 h 1358900"/>
              <a:gd name="connsiteX7-3245" fmla="*/ 2222500 w 2235200"/>
              <a:gd name="connsiteY7-3246" fmla="*/ 76200 h 1358900"/>
              <a:gd name="connsiteX8-3247" fmla="*/ 0 w 2235200"/>
              <a:gd name="connsiteY8-3248" fmla="*/ 76200 h 1358900"/>
              <a:gd name="connsiteX9-3249" fmla="*/ 76200 w 2235200"/>
              <a:gd name="connsiteY9-3250" fmla="*/ 0 h 1358900"/>
              <a:gd name="connsiteX10-3251" fmla="*/ 76200 w 2235200"/>
              <a:gd name="connsiteY10-3252" fmla="*/ 266700 h 1358900"/>
              <a:gd name="connsiteX11-3253" fmla="*/ 76200 w 2235200"/>
              <a:gd name="connsiteY11-3254" fmla="*/ 0 h 1358900"/>
              <a:gd name="connsiteX0-3255" fmla="*/ 38100 w 2235200"/>
              <a:gd name="connsiteY0-3256" fmla="*/ 1295400 h 1358900"/>
              <a:gd name="connsiteX1-3257" fmla="*/ 2235200 w 2235200"/>
              <a:gd name="connsiteY1-3258" fmla="*/ 1295400 h 1358900"/>
              <a:gd name="connsiteX2-3259" fmla="*/ 38100 w 2235200"/>
              <a:gd name="connsiteY2-3260" fmla="*/ 1295400 h 1358900"/>
              <a:gd name="connsiteX3-3261" fmla="*/ 2171700 w 2235200"/>
              <a:gd name="connsiteY3-3262" fmla="*/ 1358900 h 1358900"/>
              <a:gd name="connsiteX4-3263" fmla="*/ 2184400 w 2235200"/>
              <a:gd name="connsiteY4-3264" fmla="*/ 1130300 h 1358900"/>
              <a:gd name="connsiteX5-3265" fmla="*/ 2171700 w 2235200"/>
              <a:gd name="connsiteY5-3266" fmla="*/ 1358900 h 1358900"/>
              <a:gd name="connsiteX6-3267" fmla="*/ 0 w 2235200"/>
              <a:gd name="connsiteY6-3268" fmla="*/ 76200 h 1358900"/>
              <a:gd name="connsiteX7-3269" fmla="*/ 2222500 w 2235200"/>
              <a:gd name="connsiteY7-3270" fmla="*/ 76200 h 1358900"/>
              <a:gd name="connsiteX8-3271" fmla="*/ 0 w 2235200"/>
              <a:gd name="connsiteY8-3272" fmla="*/ 76200 h 1358900"/>
              <a:gd name="connsiteX9-3273" fmla="*/ 76200 w 2235200"/>
              <a:gd name="connsiteY9-3274" fmla="*/ 0 h 1358900"/>
              <a:gd name="connsiteX10-3275" fmla="*/ 76200 w 2235200"/>
              <a:gd name="connsiteY10-3276" fmla="*/ 266700 h 1358900"/>
              <a:gd name="connsiteX11-3277" fmla="*/ 76200 w 2235200"/>
              <a:gd name="connsiteY11-3278" fmla="*/ 0 h 1358900"/>
              <a:gd name="connsiteX0-3279" fmla="*/ 38100 w 2235200"/>
              <a:gd name="connsiteY0-3280" fmla="*/ 1295400 h 1358900"/>
              <a:gd name="connsiteX1-3281" fmla="*/ 2235200 w 2235200"/>
              <a:gd name="connsiteY1-3282" fmla="*/ 1295400 h 1358900"/>
              <a:gd name="connsiteX2-3283" fmla="*/ 38100 w 2235200"/>
              <a:gd name="connsiteY2-3284" fmla="*/ 1295400 h 1358900"/>
              <a:gd name="connsiteX3-3285" fmla="*/ 2171700 w 2235200"/>
              <a:gd name="connsiteY3-3286" fmla="*/ 1358900 h 1358900"/>
              <a:gd name="connsiteX4-3287" fmla="*/ 2184400 w 2235200"/>
              <a:gd name="connsiteY4-3288" fmla="*/ 1130300 h 1358900"/>
              <a:gd name="connsiteX5-3289" fmla="*/ 2171700 w 2235200"/>
              <a:gd name="connsiteY5-3290" fmla="*/ 1358900 h 1358900"/>
              <a:gd name="connsiteX6-3291" fmla="*/ 0 w 2235200"/>
              <a:gd name="connsiteY6-3292" fmla="*/ 76200 h 1358900"/>
              <a:gd name="connsiteX7-3293" fmla="*/ 2222500 w 2235200"/>
              <a:gd name="connsiteY7-3294" fmla="*/ 76200 h 1358900"/>
              <a:gd name="connsiteX8-3295" fmla="*/ 0 w 2235200"/>
              <a:gd name="connsiteY8-3296" fmla="*/ 76200 h 1358900"/>
              <a:gd name="connsiteX9-3297" fmla="*/ 76200 w 2235200"/>
              <a:gd name="connsiteY9-3298" fmla="*/ 0 h 1358900"/>
              <a:gd name="connsiteX10-3299" fmla="*/ 76200 w 2235200"/>
              <a:gd name="connsiteY10-3300" fmla="*/ 266700 h 1358900"/>
              <a:gd name="connsiteX11-3301" fmla="*/ 76200 w 2235200"/>
              <a:gd name="connsiteY11-3302" fmla="*/ 0 h 1358900"/>
              <a:gd name="connsiteX0-3303" fmla="*/ 38100 w 2235200"/>
              <a:gd name="connsiteY0-3304" fmla="*/ 1295400 h 1358900"/>
              <a:gd name="connsiteX1-3305" fmla="*/ 2235200 w 2235200"/>
              <a:gd name="connsiteY1-3306" fmla="*/ 1295400 h 1358900"/>
              <a:gd name="connsiteX2-3307" fmla="*/ 38100 w 2235200"/>
              <a:gd name="connsiteY2-3308" fmla="*/ 1295400 h 1358900"/>
              <a:gd name="connsiteX3-3309" fmla="*/ 2171700 w 2235200"/>
              <a:gd name="connsiteY3-3310" fmla="*/ 1358900 h 1358900"/>
              <a:gd name="connsiteX4-3311" fmla="*/ 2184400 w 2235200"/>
              <a:gd name="connsiteY4-3312" fmla="*/ 1130300 h 1358900"/>
              <a:gd name="connsiteX5-3313" fmla="*/ 2171700 w 2235200"/>
              <a:gd name="connsiteY5-3314" fmla="*/ 1358900 h 1358900"/>
              <a:gd name="connsiteX6-3315" fmla="*/ 0 w 2235200"/>
              <a:gd name="connsiteY6-3316" fmla="*/ 76200 h 1358900"/>
              <a:gd name="connsiteX7-3317" fmla="*/ 2222500 w 2235200"/>
              <a:gd name="connsiteY7-3318" fmla="*/ 76200 h 1358900"/>
              <a:gd name="connsiteX8-3319" fmla="*/ 0 w 2235200"/>
              <a:gd name="connsiteY8-3320" fmla="*/ 76200 h 1358900"/>
              <a:gd name="connsiteX9-3321" fmla="*/ 76200 w 2235200"/>
              <a:gd name="connsiteY9-3322" fmla="*/ 0 h 1358900"/>
              <a:gd name="connsiteX10-3323" fmla="*/ 76200 w 2235200"/>
              <a:gd name="connsiteY10-3324" fmla="*/ 266700 h 1358900"/>
              <a:gd name="connsiteX11-3325" fmla="*/ 76200 w 2235200"/>
              <a:gd name="connsiteY11-3326" fmla="*/ 0 h 1358900"/>
              <a:gd name="connsiteX0-3327" fmla="*/ 38100 w 2235200"/>
              <a:gd name="connsiteY0-3328" fmla="*/ 1295400 h 1358900"/>
              <a:gd name="connsiteX1-3329" fmla="*/ 2235200 w 2235200"/>
              <a:gd name="connsiteY1-3330" fmla="*/ 1295400 h 1358900"/>
              <a:gd name="connsiteX2-3331" fmla="*/ 38100 w 2235200"/>
              <a:gd name="connsiteY2-3332" fmla="*/ 1295400 h 1358900"/>
              <a:gd name="connsiteX3-3333" fmla="*/ 2171700 w 2235200"/>
              <a:gd name="connsiteY3-3334" fmla="*/ 1358900 h 1358900"/>
              <a:gd name="connsiteX4-3335" fmla="*/ 2184400 w 2235200"/>
              <a:gd name="connsiteY4-3336" fmla="*/ 1130300 h 1358900"/>
              <a:gd name="connsiteX5-3337" fmla="*/ 2171700 w 2235200"/>
              <a:gd name="connsiteY5-3338" fmla="*/ 1358900 h 1358900"/>
              <a:gd name="connsiteX6-3339" fmla="*/ 0 w 2235200"/>
              <a:gd name="connsiteY6-3340" fmla="*/ 76200 h 1358900"/>
              <a:gd name="connsiteX7-3341" fmla="*/ 2222500 w 2235200"/>
              <a:gd name="connsiteY7-3342" fmla="*/ 76200 h 1358900"/>
              <a:gd name="connsiteX8-3343" fmla="*/ 0 w 2235200"/>
              <a:gd name="connsiteY8-3344" fmla="*/ 76200 h 1358900"/>
              <a:gd name="connsiteX9-3345" fmla="*/ 76200 w 2235200"/>
              <a:gd name="connsiteY9-3346" fmla="*/ 0 h 1358900"/>
              <a:gd name="connsiteX10-3347" fmla="*/ 76200 w 2235200"/>
              <a:gd name="connsiteY10-3348" fmla="*/ 266700 h 1358900"/>
              <a:gd name="connsiteX11-3349" fmla="*/ 76200 w 2235200"/>
              <a:gd name="connsiteY11-3350" fmla="*/ 0 h 1358900"/>
              <a:gd name="connsiteX0-3351" fmla="*/ 38100 w 2235200"/>
              <a:gd name="connsiteY0-3352" fmla="*/ 1295400 h 1358900"/>
              <a:gd name="connsiteX1-3353" fmla="*/ 2235200 w 2235200"/>
              <a:gd name="connsiteY1-3354" fmla="*/ 1295400 h 1358900"/>
              <a:gd name="connsiteX2-3355" fmla="*/ 38100 w 2235200"/>
              <a:gd name="connsiteY2-3356" fmla="*/ 1295400 h 1358900"/>
              <a:gd name="connsiteX3-3357" fmla="*/ 2171700 w 2235200"/>
              <a:gd name="connsiteY3-3358" fmla="*/ 1358900 h 1358900"/>
              <a:gd name="connsiteX4-3359" fmla="*/ 2184400 w 2235200"/>
              <a:gd name="connsiteY4-3360" fmla="*/ 1130300 h 1358900"/>
              <a:gd name="connsiteX5-3361" fmla="*/ 2171700 w 2235200"/>
              <a:gd name="connsiteY5-3362" fmla="*/ 1358900 h 1358900"/>
              <a:gd name="connsiteX6-3363" fmla="*/ 0 w 2235200"/>
              <a:gd name="connsiteY6-3364" fmla="*/ 76200 h 1358900"/>
              <a:gd name="connsiteX7-3365" fmla="*/ 2222500 w 2235200"/>
              <a:gd name="connsiteY7-3366" fmla="*/ 76200 h 1358900"/>
              <a:gd name="connsiteX8-3367" fmla="*/ 0 w 2235200"/>
              <a:gd name="connsiteY8-3368" fmla="*/ 76200 h 1358900"/>
              <a:gd name="connsiteX9-3369" fmla="*/ 76200 w 2235200"/>
              <a:gd name="connsiteY9-3370" fmla="*/ 0 h 1358900"/>
              <a:gd name="connsiteX10-3371" fmla="*/ 76200 w 2235200"/>
              <a:gd name="connsiteY10-3372" fmla="*/ 266700 h 1358900"/>
              <a:gd name="connsiteX11-3373" fmla="*/ 76200 w 2235200"/>
              <a:gd name="connsiteY11-3374" fmla="*/ 0 h 1358900"/>
              <a:gd name="connsiteX0-3375" fmla="*/ 38100 w 2235200"/>
              <a:gd name="connsiteY0-3376" fmla="*/ 1295400 h 1358900"/>
              <a:gd name="connsiteX1-3377" fmla="*/ 2235200 w 2235200"/>
              <a:gd name="connsiteY1-3378" fmla="*/ 1295400 h 1358900"/>
              <a:gd name="connsiteX2-3379" fmla="*/ 38100 w 2235200"/>
              <a:gd name="connsiteY2-3380" fmla="*/ 1295400 h 1358900"/>
              <a:gd name="connsiteX3-3381" fmla="*/ 2171700 w 2235200"/>
              <a:gd name="connsiteY3-3382" fmla="*/ 1358900 h 1358900"/>
              <a:gd name="connsiteX4-3383" fmla="*/ 2184400 w 2235200"/>
              <a:gd name="connsiteY4-3384" fmla="*/ 1130300 h 1358900"/>
              <a:gd name="connsiteX5-3385" fmla="*/ 2171700 w 2235200"/>
              <a:gd name="connsiteY5-3386" fmla="*/ 1358900 h 1358900"/>
              <a:gd name="connsiteX6-3387" fmla="*/ 0 w 2235200"/>
              <a:gd name="connsiteY6-3388" fmla="*/ 76200 h 1358900"/>
              <a:gd name="connsiteX7-3389" fmla="*/ 2222500 w 2235200"/>
              <a:gd name="connsiteY7-3390" fmla="*/ 76200 h 1358900"/>
              <a:gd name="connsiteX8-3391" fmla="*/ 0 w 2235200"/>
              <a:gd name="connsiteY8-3392" fmla="*/ 76200 h 1358900"/>
              <a:gd name="connsiteX9-3393" fmla="*/ 76200 w 2235200"/>
              <a:gd name="connsiteY9-3394" fmla="*/ 0 h 1358900"/>
              <a:gd name="connsiteX10-3395" fmla="*/ 76200 w 2235200"/>
              <a:gd name="connsiteY10-3396" fmla="*/ 266700 h 1358900"/>
              <a:gd name="connsiteX11-3397" fmla="*/ 76200 w 2235200"/>
              <a:gd name="connsiteY11-3398" fmla="*/ 0 h 1358900"/>
              <a:gd name="connsiteX0-3399" fmla="*/ 38100 w 2235200"/>
              <a:gd name="connsiteY0-3400" fmla="*/ 1295400 h 1358900"/>
              <a:gd name="connsiteX1-3401" fmla="*/ 2235200 w 2235200"/>
              <a:gd name="connsiteY1-3402" fmla="*/ 1295400 h 1358900"/>
              <a:gd name="connsiteX2-3403" fmla="*/ 38100 w 2235200"/>
              <a:gd name="connsiteY2-3404" fmla="*/ 1295400 h 1358900"/>
              <a:gd name="connsiteX3-3405" fmla="*/ 2171700 w 2235200"/>
              <a:gd name="connsiteY3-3406" fmla="*/ 1358900 h 1358900"/>
              <a:gd name="connsiteX4-3407" fmla="*/ 2171700 w 2235200"/>
              <a:gd name="connsiteY4-3408" fmla="*/ 1130300 h 1358900"/>
              <a:gd name="connsiteX5-3409" fmla="*/ 2171700 w 2235200"/>
              <a:gd name="connsiteY5-3410" fmla="*/ 1358900 h 1358900"/>
              <a:gd name="connsiteX6-3411" fmla="*/ 0 w 2235200"/>
              <a:gd name="connsiteY6-3412" fmla="*/ 76200 h 1358900"/>
              <a:gd name="connsiteX7-3413" fmla="*/ 2222500 w 2235200"/>
              <a:gd name="connsiteY7-3414" fmla="*/ 76200 h 1358900"/>
              <a:gd name="connsiteX8-3415" fmla="*/ 0 w 2235200"/>
              <a:gd name="connsiteY8-3416" fmla="*/ 76200 h 1358900"/>
              <a:gd name="connsiteX9-3417" fmla="*/ 76200 w 2235200"/>
              <a:gd name="connsiteY9-3418" fmla="*/ 0 h 1358900"/>
              <a:gd name="connsiteX10-3419" fmla="*/ 76200 w 2235200"/>
              <a:gd name="connsiteY10-3420" fmla="*/ 266700 h 1358900"/>
              <a:gd name="connsiteX11-3421" fmla="*/ 76200 w 2235200"/>
              <a:gd name="connsiteY11-3422" fmla="*/ 0 h 1358900"/>
              <a:gd name="connsiteX0-3423" fmla="*/ 38100 w 2235200"/>
              <a:gd name="connsiteY0-3424" fmla="*/ 1295400 h 1358900"/>
              <a:gd name="connsiteX1-3425" fmla="*/ 2235200 w 2235200"/>
              <a:gd name="connsiteY1-3426" fmla="*/ 1295400 h 1358900"/>
              <a:gd name="connsiteX2-3427" fmla="*/ 38100 w 2235200"/>
              <a:gd name="connsiteY2-3428" fmla="*/ 1295400 h 1358900"/>
              <a:gd name="connsiteX3-3429" fmla="*/ 2171700 w 2235200"/>
              <a:gd name="connsiteY3-3430" fmla="*/ 1358900 h 1358900"/>
              <a:gd name="connsiteX4-3431" fmla="*/ 2171700 w 2235200"/>
              <a:gd name="connsiteY4-3432" fmla="*/ 1130300 h 1358900"/>
              <a:gd name="connsiteX5-3433" fmla="*/ 2171700 w 2235200"/>
              <a:gd name="connsiteY5-3434" fmla="*/ 1358900 h 1358900"/>
              <a:gd name="connsiteX6-3435" fmla="*/ 0 w 2235200"/>
              <a:gd name="connsiteY6-3436" fmla="*/ 76200 h 1358900"/>
              <a:gd name="connsiteX7-3437" fmla="*/ 2222500 w 2235200"/>
              <a:gd name="connsiteY7-3438" fmla="*/ 76200 h 1358900"/>
              <a:gd name="connsiteX8-3439" fmla="*/ 0 w 2235200"/>
              <a:gd name="connsiteY8-3440" fmla="*/ 76200 h 1358900"/>
              <a:gd name="connsiteX9-3441" fmla="*/ 76200 w 2235200"/>
              <a:gd name="connsiteY9-3442" fmla="*/ 0 h 1358900"/>
              <a:gd name="connsiteX10-3443" fmla="*/ 76200 w 2235200"/>
              <a:gd name="connsiteY10-3444" fmla="*/ 266700 h 1358900"/>
              <a:gd name="connsiteX11-3445" fmla="*/ 76200 w 2235200"/>
              <a:gd name="connsiteY11-3446" fmla="*/ 0 h 1358900"/>
              <a:gd name="connsiteX0-3447" fmla="*/ 38100 w 2235200"/>
              <a:gd name="connsiteY0-3448" fmla="*/ 1295400 h 1358900"/>
              <a:gd name="connsiteX1-3449" fmla="*/ 2235200 w 2235200"/>
              <a:gd name="connsiteY1-3450" fmla="*/ 1295400 h 1358900"/>
              <a:gd name="connsiteX2-3451" fmla="*/ 38100 w 2235200"/>
              <a:gd name="connsiteY2-3452" fmla="*/ 1295400 h 1358900"/>
              <a:gd name="connsiteX3-3453" fmla="*/ 2171700 w 2235200"/>
              <a:gd name="connsiteY3-3454" fmla="*/ 1358900 h 1358900"/>
              <a:gd name="connsiteX4-3455" fmla="*/ 2171700 w 2235200"/>
              <a:gd name="connsiteY4-3456" fmla="*/ 1130300 h 1358900"/>
              <a:gd name="connsiteX5-3457" fmla="*/ 2171700 w 2235200"/>
              <a:gd name="connsiteY5-3458" fmla="*/ 1358900 h 1358900"/>
              <a:gd name="connsiteX6-3459" fmla="*/ 0 w 2235200"/>
              <a:gd name="connsiteY6-3460" fmla="*/ 76200 h 1358900"/>
              <a:gd name="connsiteX7-3461" fmla="*/ 2222500 w 2235200"/>
              <a:gd name="connsiteY7-3462" fmla="*/ 76200 h 1358900"/>
              <a:gd name="connsiteX8-3463" fmla="*/ 0 w 2235200"/>
              <a:gd name="connsiteY8-3464" fmla="*/ 76200 h 1358900"/>
              <a:gd name="connsiteX9-3465" fmla="*/ 76200 w 2235200"/>
              <a:gd name="connsiteY9-3466" fmla="*/ 0 h 1358900"/>
              <a:gd name="connsiteX10-3467" fmla="*/ 76200 w 2235200"/>
              <a:gd name="connsiteY10-3468" fmla="*/ 266700 h 1358900"/>
              <a:gd name="connsiteX11-3469" fmla="*/ 76200 w 2235200"/>
              <a:gd name="connsiteY11-3470" fmla="*/ 0 h 1358900"/>
              <a:gd name="connsiteX0-3471" fmla="*/ 38100 w 2235200"/>
              <a:gd name="connsiteY0-3472" fmla="*/ 1295400 h 1358900"/>
              <a:gd name="connsiteX1-3473" fmla="*/ 2235200 w 2235200"/>
              <a:gd name="connsiteY1-3474" fmla="*/ 1295400 h 1358900"/>
              <a:gd name="connsiteX2-3475" fmla="*/ 38100 w 2235200"/>
              <a:gd name="connsiteY2-3476" fmla="*/ 1295400 h 1358900"/>
              <a:gd name="connsiteX3-3477" fmla="*/ 2171700 w 2235200"/>
              <a:gd name="connsiteY3-3478" fmla="*/ 1358900 h 1358900"/>
              <a:gd name="connsiteX4-3479" fmla="*/ 2171700 w 2235200"/>
              <a:gd name="connsiteY4-3480" fmla="*/ 1130300 h 1358900"/>
              <a:gd name="connsiteX5-3481" fmla="*/ 2171700 w 2235200"/>
              <a:gd name="connsiteY5-3482" fmla="*/ 1358900 h 1358900"/>
              <a:gd name="connsiteX6-3483" fmla="*/ 0 w 2235200"/>
              <a:gd name="connsiteY6-3484" fmla="*/ 76200 h 1358900"/>
              <a:gd name="connsiteX7-3485" fmla="*/ 2222500 w 2235200"/>
              <a:gd name="connsiteY7-3486" fmla="*/ 76200 h 1358900"/>
              <a:gd name="connsiteX8-3487" fmla="*/ 0 w 2235200"/>
              <a:gd name="connsiteY8-3488" fmla="*/ 76200 h 1358900"/>
              <a:gd name="connsiteX9-3489" fmla="*/ 76200 w 2235200"/>
              <a:gd name="connsiteY9-3490" fmla="*/ 0 h 1358900"/>
              <a:gd name="connsiteX10-3491" fmla="*/ 76200 w 2235200"/>
              <a:gd name="connsiteY10-3492" fmla="*/ 266700 h 1358900"/>
              <a:gd name="connsiteX11-3493" fmla="*/ 76200 w 2235200"/>
              <a:gd name="connsiteY11-3494" fmla="*/ 0 h 1358900"/>
              <a:gd name="connsiteX0-3495" fmla="*/ 38100 w 2235200"/>
              <a:gd name="connsiteY0-3496" fmla="*/ 1295400 h 1358900"/>
              <a:gd name="connsiteX1-3497" fmla="*/ 2235200 w 2235200"/>
              <a:gd name="connsiteY1-3498" fmla="*/ 1295400 h 1358900"/>
              <a:gd name="connsiteX2-3499" fmla="*/ 38100 w 2235200"/>
              <a:gd name="connsiteY2-3500" fmla="*/ 1295400 h 1358900"/>
              <a:gd name="connsiteX3-3501" fmla="*/ 2171700 w 2235200"/>
              <a:gd name="connsiteY3-3502" fmla="*/ 1358900 h 1358900"/>
              <a:gd name="connsiteX4-3503" fmla="*/ 2171700 w 2235200"/>
              <a:gd name="connsiteY4-3504" fmla="*/ 1130300 h 1358900"/>
              <a:gd name="connsiteX5-3505" fmla="*/ 2171700 w 2235200"/>
              <a:gd name="connsiteY5-3506" fmla="*/ 1358900 h 1358900"/>
              <a:gd name="connsiteX6-3507" fmla="*/ 0 w 2235200"/>
              <a:gd name="connsiteY6-3508" fmla="*/ 76200 h 1358900"/>
              <a:gd name="connsiteX7-3509" fmla="*/ 2222500 w 2235200"/>
              <a:gd name="connsiteY7-3510" fmla="*/ 76200 h 1358900"/>
              <a:gd name="connsiteX8-3511" fmla="*/ 0 w 2235200"/>
              <a:gd name="connsiteY8-3512" fmla="*/ 76200 h 1358900"/>
              <a:gd name="connsiteX9-3513" fmla="*/ 76200 w 2235200"/>
              <a:gd name="connsiteY9-3514" fmla="*/ 0 h 1358900"/>
              <a:gd name="connsiteX10-3515" fmla="*/ 76200 w 2235200"/>
              <a:gd name="connsiteY10-3516" fmla="*/ 266700 h 1358900"/>
              <a:gd name="connsiteX11-3517" fmla="*/ 76200 w 2235200"/>
              <a:gd name="connsiteY11-3518" fmla="*/ 0 h 1358900"/>
              <a:gd name="connsiteX0-3519" fmla="*/ 38100 w 2235200"/>
              <a:gd name="connsiteY0-3520" fmla="*/ 1295400 h 1358900"/>
              <a:gd name="connsiteX1-3521" fmla="*/ 2235200 w 2235200"/>
              <a:gd name="connsiteY1-3522" fmla="*/ 1295400 h 1358900"/>
              <a:gd name="connsiteX2-3523" fmla="*/ 38100 w 2235200"/>
              <a:gd name="connsiteY2-3524" fmla="*/ 1295400 h 1358900"/>
              <a:gd name="connsiteX3-3525" fmla="*/ 2171700 w 2235200"/>
              <a:gd name="connsiteY3-3526" fmla="*/ 1358900 h 1358900"/>
              <a:gd name="connsiteX4-3527" fmla="*/ 2171700 w 2235200"/>
              <a:gd name="connsiteY4-3528" fmla="*/ 1130300 h 1358900"/>
              <a:gd name="connsiteX5-3529" fmla="*/ 2171700 w 2235200"/>
              <a:gd name="connsiteY5-3530" fmla="*/ 1358900 h 1358900"/>
              <a:gd name="connsiteX6-3531" fmla="*/ 0 w 2235200"/>
              <a:gd name="connsiteY6-3532" fmla="*/ 76200 h 1358900"/>
              <a:gd name="connsiteX7-3533" fmla="*/ 2222500 w 2235200"/>
              <a:gd name="connsiteY7-3534" fmla="*/ 76200 h 1358900"/>
              <a:gd name="connsiteX8-3535" fmla="*/ 0 w 2235200"/>
              <a:gd name="connsiteY8-3536" fmla="*/ 76200 h 1358900"/>
              <a:gd name="connsiteX9-3537" fmla="*/ 76200 w 2235200"/>
              <a:gd name="connsiteY9-3538" fmla="*/ 0 h 1358900"/>
              <a:gd name="connsiteX10-3539" fmla="*/ 76200 w 2235200"/>
              <a:gd name="connsiteY10-3540" fmla="*/ 266700 h 1358900"/>
              <a:gd name="connsiteX11-3541" fmla="*/ 76200 w 2235200"/>
              <a:gd name="connsiteY11-3542" fmla="*/ 0 h 1358900"/>
              <a:gd name="connsiteX0-3543" fmla="*/ 38100 w 2235200"/>
              <a:gd name="connsiteY0-3544" fmla="*/ 1295400 h 1358900"/>
              <a:gd name="connsiteX1-3545" fmla="*/ 2235200 w 2235200"/>
              <a:gd name="connsiteY1-3546" fmla="*/ 1295400 h 1358900"/>
              <a:gd name="connsiteX2-3547" fmla="*/ 38100 w 2235200"/>
              <a:gd name="connsiteY2-3548" fmla="*/ 1295400 h 1358900"/>
              <a:gd name="connsiteX3-3549" fmla="*/ 2171700 w 2235200"/>
              <a:gd name="connsiteY3-3550" fmla="*/ 1358900 h 1358900"/>
              <a:gd name="connsiteX4-3551" fmla="*/ 2171700 w 2235200"/>
              <a:gd name="connsiteY4-3552" fmla="*/ 1130300 h 1358900"/>
              <a:gd name="connsiteX5-3553" fmla="*/ 2171700 w 2235200"/>
              <a:gd name="connsiteY5-3554" fmla="*/ 1358900 h 1358900"/>
              <a:gd name="connsiteX6-3555" fmla="*/ 0 w 2235200"/>
              <a:gd name="connsiteY6-3556" fmla="*/ 76200 h 1358900"/>
              <a:gd name="connsiteX7-3557" fmla="*/ 2222500 w 2235200"/>
              <a:gd name="connsiteY7-3558" fmla="*/ 76200 h 1358900"/>
              <a:gd name="connsiteX8-3559" fmla="*/ 0 w 2235200"/>
              <a:gd name="connsiteY8-3560" fmla="*/ 76200 h 1358900"/>
              <a:gd name="connsiteX9-3561" fmla="*/ 76200 w 2235200"/>
              <a:gd name="connsiteY9-3562" fmla="*/ 0 h 1358900"/>
              <a:gd name="connsiteX10-3563" fmla="*/ 76200 w 2235200"/>
              <a:gd name="connsiteY10-3564" fmla="*/ 266700 h 1358900"/>
              <a:gd name="connsiteX11-3565" fmla="*/ 76200 w 2235200"/>
              <a:gd name="connsiteY11-3566" fmla="*/ 0 h 1358900"/>
              <a:gd name="connsiteX0-3567" fmla="*/ 38100 w 2235200"/>
              <a:gd name="connsiteY0-3568" fmla="*/ 1295400 h 1358900"/>
              <a:gd name="connsiteX1-3569" fmla="*/ 2235200 w 2235200"/>
              <a:gd name="connsiteY1-3570" fmla="*/ 1295400 h 1358900"/>
              <a:gd name="connsiteX2-3571" fmla="*/ 38100 w 2235200"/>
              <a:gd name="connsiteY2-3572" fmla="*/ 1295400 h 1358900"/>
              <a:gd name="connsiteX3-3573" fmla="*/ 2171700 w 2235200"/>
              <a:gd name="connsiteY3-3574" fmla="*/ 1358900 h 1358900"/>
              <a:gd name="connsiteX4-3575" fmla="*/ 2171700 w 2235200"/>
              <a:gd name="connsiteY4-3576" fmla="*/ 1130300 h 1358900"/>
              <a:gd name="connsiteX5-3577" fmla="*/ 2171700 w 2235200"/>
              <a:gd name="connsiteY5-3578" fmla="*/ 1358900 h 1358900"/>
              <a:gd name="connsiteX6-3579" fmla="*/ 0 w 2235200"/>
              <a:gd name="connsiteY6-3580" fmla="*/ 76200 h 1358900"/>
              <a:gd name="connsiteX7-3581" fmla="*/ 2222500 w 2235200"/>
              <a:gd name="connsiteY7-3582" fmla="*/ 76200 h 1358900"/>
              <a:gd name="connsiteX8-3583" fmla="*/ 0 w 2235200"/>
              <a:gd name="connsiteY8-3584" fmla="*/ 76200 h 1358900"/>
              <a:gd name="connsiteX9-3585" fmla="*/ 76200 w 2235200"/>
              <a:gd name="connsiteY9-3586" fmla="*/ 0 h 1358900"/>
              <a:gd name="connsiteX10-3587" fmla="*/ 76200 w 2235200"/>
              <a:gd name="connsiteY10-3588" fmla="*/ 266700 h 1358900"/>
              <a:gd name="connsiteX11-3589" fmla="*/ 76200 w 2235200"/>
              <a:gd name="connsiteY11-3590" fmla="*/ 0 h 1358900"/>
              <a:gd name="connsiteX0-3591" fmla="*/ 38100 w 2235200"/>
              <a:gd name="connsiteY0-3592" fmla="*/ 1295400 h 1358900"/>
              <a:gd name="connsiteX1-3593" fmla="*/ 2235200 w 2235200"/>
              <a:gd name="connsiteY1-3594" fmla="*/ 1295400 h 1358900"/>
              <a:gd name="connsiteX2-3595" fmla="*/ 38100 w 2235200"/>
              <a:gd name="connsiteY2-3596" fmla="*/ 1295400 h 1358900"/>
              <a:gd name="connsiteX3-3597" fmla="*/ 2171700 w 2235200"/>
              <a:gd name="connsiteY3-3598" fmla="*/ 1358900 h 1358900"/>
              <a:gd name="connsiteX4-3599" fmla="*/ 2171700 w 2235200"/>
              <a:gd name="connsiteY4-3600" fmla="*/ 1130300 h 1358900"/>
              <a:gd name="connsiteX5-3601" fmla="*/ 2171700 w 2235200"/>
              <a:gd name="connsiteY5-3602" fmla="*/ 1358900 h 1358900"/>
              <a:gd name="connsiteX6-3603" fmla="*/ 0 w 2235200"/>
              <a:gd name="connsiteY6-3604" fmla="*/ 76200 h 1358900"/>
              <a:gd name="connsiteX7-3605" fmla="*/ 2222500 w 2235200"/>
              <a:gd name="connsiteY7-3606" fmla="*/ 76200 h 1358900"/>
              <a:gd name="connsiteX8-3607" fmla="*/ 0 w 2235200"/>
              <a:gd name="connsiteY8-3608" fmla="*/ 76200 h 1358900"/>
              <a:gd name="connsiteX9-3609" fmla="*/ 76200 w 2235200"/>
              <a:gd name="connsiteY9-3610" fmla="*/ 0 h 1358900"/>
              <a:gd name="connsiteX10-3611" fmla="*/ 76200 w 2235200"/>
              <a:gd name="connsiteY10-3612" fmla="*/ 266700 h 1358900"/>
              <a:gd name="connsiteX11-3613" fmla="*/ 76200 w 2235200"/>
              <a:gd name="connsiteY11-3614" fmla="*/ 0 h 1358900"/>
              <a:gd name="connsiteX0-3615" fmla="*/ 38100 w 2235200"/>
              <a:gd name="connsiteY0-3616" fmla="*/ 1295400 h 1358900"/>
              <a:gd name="connsiteX1-3617" fmla="*/ 2235200 w 2235200"/>
              <a:gd name="connsiteY1-3618" fmla="*/ 1295400 h 1358900"/>
              <a:gd name="connsiteX2-3619" fmla="*/ 38100 w 2235200"/>
              <a:gd name="connsiteY2-3620" fmla="*/ 1295400 h 1358900"/>
              <a:gd name="connsiteX3-3621" fmla="*/ 2171700 w 2235200"/>
              <a:gd name="connsiteY3-3622" fmla="*/ 1358900 h 1358900"/>
              <a:gd name="connsiteX4-3623" fmla="*/ 2171700 w 2235200"/>
              <a:gd name="connsiteY4-3624" fmla="*/ 1130300 h 1358900"/>
              <a:gd name="connsiteX5-3625" fmla="*/ 2171700 w 2235200"/>
              <a:gd name="connsiteY5-3626" fmla="*/ 1358900 h 1358900"/>
              <a:gd name="connsiteX6-3627" fmla="*/ 0 w 2235200"/>
              <a:gd name="connsiteY6-3628" fmla="*/ 76200 h 1358900"/>
              <a:gd name="connsiteX7-3629" fmla="*/ 2222500 w 2235200"/>
              <a:gd name="connsiteY7-3630" fmla="*/ 76200 h 1358900"/>
              <a:gd name="connsiteX8-3631" fmla="*/ 0 w 2235200"/>
              <a:gd name="connsiteY8-3632" fmla="*/ 76200 h 1358900"/>
              <a:gd name="connsiteX9-3633" fmla="*/ 76200 w 2235200"/>
              <a:gd name="connsiteY9-3634" fmla="*/ 0 h 1358900"/>
              <a:gd name="connsiteX10-3635" fmla="*/ 76200 w 2235200"/>
              <a:gd name="connsiteY10-3636" fmla="*/ 266700 h 1358900"/>
              <a:gd name="connsiteX11-3637" fmla="*/ 76200 w 2235200"/>
              <a:gd name="connsiteY11-3638" fmla="*/ 0 h 1358900"/>
              <a:gd name="connsiteX0-3639" fmla="*/ 38100 w 2235200"/>
              <a:gd name="connsiteY0-3640" fmla="*/ 1295400 h 1358900"/>
              <a:gd name="connsiteX1-3641" fmla="*/ 2235200 w 2235200"/>
              <a:gd name="connsiteY1-3642" fmla="*/ 1295400 h 1358900"/>
              <a:gd name="connsiteX2-3643" fmla="*/ 38100 w 2235200"/>
              <a:gd name="connsiteY2-3644" fmla="*/ 1295400 h 1358900"/>
              <a:gd name="connsiteX3-3645" fmla="*/ 2171700 w 2235200"/>
              <a:gd name="connsiteY3-3646" fmla="*/ 1358900 h 1358900"/>
              <a:gd name="connsiteX4-3647" fmla="*/ 2171700 w 2235200"/>
              <a:gd name="connsiteY4-3648" fmla="*/ 1130300 h 1358900"/>
              <a:gd name="connsiteX5-3649" fmla="*/ 2171700 w 2235200"/>
              <a:gd name="connsiteY5-3650" fmla="*/ 1358900 h 1358900"/>
              <a:gd name="connsiteX6-3651" fmla="*/ 0 w 2235200"/>
              <a:gd name="connsiteY6-3652" fmla="*/ 76200 h 1358900"/>
              <a:gd name="connsiteX7-3653" fmla="*/ 2222500 w 2235200"/>
              <a:gd name="connsiteY7-3654" fmla="*/ 76200 h 1358900"/>
              <a:gd name="connsiteX8-3655" fmla="*/ 0 w 2235200"/>
              <a:gd name="connsiteY8-3656" fmla="*/ 76200 h 1358900"/>
              <a:gd name="connsiteX9-3657" fmla="*/ 76200 w 2235200"/>
              <a:gd name="connsiteY9-3658" fmla="*/ 0 h 1358900"/>
              <a:gd name="connsiteX10-3659" fmla="*/ 76200 w 2235200"/>
              <a:gd name="connsiteY10-3660" fmla="*/ 266700 h 1358900"/>
              <a:gd name="connsiteX11-3661" fmla="*/ 76200 w 2235200"/>
              <a:gd name="connsiteY11-3662" fmla="*/ 0 h 1358900"/>
              <a:gd name="connsiteX0-3663" fmla="*/ 38100 w 2235200"/>
              <a:gd name="connsiteY0-3664" fmla="*/ 1295400 h 1358900"/>
              <a:gd name="connsiteX1-3665" fmla="*/ 2235200 w 2235200"/>
              <a:gd name="connsiteY1-3666" fmla="*/ 1295400 h 1358900"/>
              <a:gd name="connsiteX2-3667" fmla="*/ 38100 w 2235200"/>
              <a:gd name="connsiteY2-3668" fmla="*/ 1295400 h 1358900"/>
              <a:gd name="connsiteX3-3669" fmla="*/ 2171700 w 2235200"/>
              <a:gd name="connsiteY3-3670" fmla="*/ 1358900 h 1358900"/>
              <a:gd name="connsiteX4-3671" fmla="*/ 2171700 w 2235200"/>
              <a:gd name="connsiteY4-3672" fmla="*/ 1130300 h 1358900"/>
              <a:gd name="connsiteX5-3673" fmla="*/ 2171700 w 2235200"/>
              <a:gd name="connsiteY5-3674" fmla="*/ 1358900 h 1358900"/>
              <a:gd name="connsiteX6-3675" fmla="*/ 0 w 2235200"/>
              <a:gd name="connsiteY6-3676" fmla="*/ 76200 h 1358900"/>
              <a:gd name="connsiteX7-3677" fmla="*/ 2222500 w 2235200"/>
              <a:gd name="connsiteY7-3678" fmla="*/ 76200 h 1358900"/>
              <a:gd name="connsiteX8-3679" fmla="*/ 0 w 2235200"/>
              <a:gd name="connsiteY8-3680" fmla="*/ 76200 h 1358900"/>
              <a:gd name="connsiteX9-3681" fmla="*/ 76200 w 2235200"/>
              <a:gd name="connsiteY9-3682" fmla="*/ 0 h 1358900"/>
              <a:gd name="connsiteX10-3683" fmla="*/ 76200 w 2235200"/>
              <a:gd name="connsiteY10-3684" fmla="*/ 266700 h 1358900"/>
              <a:gd name="connsiteX11-3685" fmla="*/ 76200 w 2235200"/>
              <a:gd name="connsiteY11-3686" fmla="*/ 0 h 1358900"/>
              <a:gd name="connsiteX0-3687" fmla="*/ 38100 w 2235200"/>
              <a:gd name="connsiteY0-3688" fmla="*/ 1295400 h 1358900"/>
              <a:gd name="connsiteX1-3689" fmla="*/ 2235200 w 2235200"/>
              <a:gd name="connsiteY1-3690" fmla="*/ 1295400 h 1358900"/>
              <a:gd name="connsiteX2-3691" fmla="*/ 38100 w 2235200"/>
              <a:gd name="connsiteY2-3692" fmla="*/ 1295400 h 1358900"/>
              <a:gd name="connsiteX3-3693" fmla="*/ 2171700 w 2235200"/>
              <a:gd name="connsiteY3-3694" fmla="*/ 1358900 h 1358900"/>
              <a:gd name="connsiteX4-3695" fmla="*/ 2171700 w 2235200"/>
              <a:gd name="connsiteY4-3696" fmla="*/ 1130300 h 1358900"/>
              <a:gd name="connsiteX5-3697" fmla="*/ 2171700 w 2235200"/>
              <a:gd name="connsiteY5-3698" fmla="*/ 1358900 h 1358900"/>
              <a:gd name="connsiteX6-3699" fmla="*/ 0 w 2235200"/>
              <a:gd name="connsiteY6-3700" fmla="*/ 76200 h 1358900"/>
              <a:gd name="connsiteX7-3701" fmla="*/ 2222500 w 2235200"/>
              <a:gd name="connsiteY7-3702" fmla="*/ 76200 h 1358900"/>
              <a:gd name="connsiteX8-3703" fmla="*/ 0 w 2235200"/>
              <a:gd name="connsiteY8-3704" fmla="*/ 76200 h 1358900"/>
              <a:gd name="connsiteX9-3705" fmla="*/ 76200 w 2235200"/>
              <a:gd name="connsiteY9-3706" fmla="*/ 0 h 1358900"/>
              <a:gd name="connsiteX10-3707" fmla="*/ 76200 w 2235200"/>
              <a:gd name="connsiteY10-3708" fmla="*/ 266700 h 1358900"/>
              <a:gd name="connsiteX11-3709" fmla="*/ 76200 w 2235200"/>
              <a:gd name="connsiteY11-3710" fmla="*/ 0 h 1358900"/>
              <a:gd name="connsiteX0-3711" fmla="*/ 38100 w 2235200"/>
              <a:gd name="connsiteY0-3712" fmla="*/ 1295400 h 1358900"/>
              <a:gd name="connsiteX1-3713" fmla="*/ 2235200 w 2235200"/>
              <a:gd name="connsiteY1-3714" fmla="*/ 1295400 h 1358900"/>
              <a:gd name="connsiteX2-3715" fmla="*/ 38100 w 2235200"/>
              <a:gd name="connsiteY2-3716" fmla="*/ 1295400 h 1358900"/>
              <a:gd name="connsiteX3-3717" fmla="*/ 2171700 w 2235200"/>
              <a:gd name="connsiteY3-3718" fmla="*/ 1358900 h 1358900"/>
              <a:gd name="connsiteX4-3719" fmla="*/ 2171700 w 2235200"/>
              <a:gd name="connsiteY4-3720" fmla="*/ 1130300 h 1358900"/>
              <a:gd name="connsiteX5-3721" fmla="*/ 2171700 w 2235200"/>
              <a:gd name="connsiteY5-3722" fmla="*/ 1358900 h 1358900"/>
              <a:gd name="connsiteX6-3723" fmla="*/ 0 w 2235200"/>
              <a:gd name="connsiteY6-3724" fmla="*/ 76200 h 1358900"/>
              <a:gd name="connsiteX7-3725" fmla="*/ 2222500 w 2235200"/>
              <a:gd name="connsiteY7-3726" fmla="*/ 76200 h 1358900"/>
              <a:gd name="connsiteX8-3727" fmla="*/ 0 w 2235200"/>
              <a:gd name="connsiteY8-3728" fmla="*/ 76200 h 1358900"/>
              <a:gd name="connsiteX9-3729" fmla="*/ 76200 w 2235200"/>
              <a:gd name="connsiteY9-3730" fmla="*/ 0 h 1358900"/>
              <a:gd name="connsiteX10-3731" fmla="*/ 76200 w 2235200"/>
              <a:gd name="connsiteY10-3732" fmla="*/ 266700 h 1358900"/>
              <a:gd name="connsiteX11-3733" fmla="*/ 76200 w 2235200"/>
              <a:gd name="connsiteY11-3734" fmla="*/ 0 h 1358900"/>
              <a:gd name="connsiteX0-3735" fmla="*/ 38100 w 2235200"/>
              <a:gd name="connsiteY0-3736" fmla="*/ 1295400 h 1358900"/>
              <a:gd name="connsiteX1-3737" fmla="*/ 2235200 w 2235200"/>
              <a:gd name="connsiteY1-3738" fmla="*/ 1295400 h 1358900"/>
              <a:gd name="connsiteX2-3739" fmla="*/ 38100 w 2235200"/>
              <a:gd name="connsiteY2-3740" fmla="*/ 1295400 h 1358900"/>
              <a:gd name="connsiteX3-3741" fmla="*/ 2171700 w 2235200"/>
              <a:gd name="connsiteY3-3742" fmla="*/ 1358900 h 1358900"/>
              <a:gd name="connsiteX4-3743" fmla="*/ 2171700 w 2235200"/>
              <a:gd name="connsiteY4-3744" fmla="*/ 1130300 h 1358900"/>
              <a:gd name="connsiteX5-3745" fmla="*/ 2171700 w 2235200"/>
              <a:gd name="connsiteY5-3746" fmla="*/ 1358900 h 1358900"/>
              <a:gd name="connsiteX6-3747" fmla="*/ 0 w 2235200"/>
              <a:gd name="connsiteY6-3748" fmla="*/ 76200 h 1358900"/>
              <a:gd name="connsiteX7-3749" fmla="*/ 2222500 w 2235200"/>
              <a:gd name="connsiteY7-3750" fmla="*/ 76200 h 1358900"/>
              <a:gd name="connsiteX8-3751" fmla="*/ 0 w 2235200"/>
              <a:gd name="connsiteY8-3752" fmla="*/ 76200 h 1358900"/>
              <a:gd name="connsiteX9-3753" fmla="*/ 76200 w 2235200"/>
              <a:gd name="connsiteY9-3754" fmla="*/ 0 h 1358900"/>
              <a:gd name="connsiteX10-3755" fmla="*/ 76200 w 2235200"/>
              <a:gd name="connsiteY10-3756" fmla="*/ 266700 h 1358900"/>
              <a:gd name="connsiteX11-3757" fmla="*/ 76200 w 2235200"/>
              <a:gd name="connsiteY11-3758" fmla="*/ 0 h 1358900"/>
              <a:gd name="connsiteX0-3759" fmla="*/ 39368 w 2235200"/>
              <a:gd name="connsiteY0-3760" fmla="*/ 1295807 h 1358900"/>
              <a:gd name="connsiteX1-3761" fmla="*/ 2235200 w 2235200"/>
              <a:gd name="connsiteY1-3762" fmla="*/ 1295400 h 1358900"/>
              <a:gd name="connsiteX2-3763" fmla="*/ 38100 w 2235200"/>
              <a:gd name="connsiteY2-3764" fmla="*/ 1295400 h 1358900"/>
              <a:gd name="connsiteX3-3765" fmla="*/ 2171700 w 2235200"/>
              <a:gd name="connsiteY3-3766" fmla="*/ 1358900 h 1358900"/>
              <a:gd name="connsiteX4-3767" fmla="*/ 2171700 w 2235200"/>
              <a:gd name="connsiteY4-3768" fmla="*/ 1130300 h 1358900"/>
              <a:gd name="connsiteX5-3769" fmla="*/ 2171700 w 2235200"/>
              <a:gd name="connsiteY5-3770" fmla="*/ 1358900 h 1358900"/>
              <a:gd name="connsiteX6-3771" fmla="*/ 0 w 2235200"/>
              <a:gd name="connsiteY6-3772" fmla="*/ 76200 h 1358900"/>
              <a:gd name="connsiteX7-3773" fmla="*/ 2222500 w 2235200"/>
              <a:gd name="connsiteY7-3774" fmla="*/ 76200 h 1358900"/>
              <a:gd name="connsiteX8-3775" fmla="*/ 0 w 2235200"/>
              <a:gd name="connsiteY8-3776" fmla="*/ 76200 h 1358900"/>
              <a:gd name="connsiteX9-3777" fmla="*/ 76200 w 2235200"/>
              <a:gd name="connsiteY9-3778" fmla="*/ 0 h 1358900"/>
              <a:gd name="connsiteX10-3779" fmla="*/ 76200 w 2235200"/>
              <a:gd name="connsiteY10-3780" fmla="*/ 266700 h 1358900"/>
              <a:gd name="connsiteX11-3781" fmla="*/ 76200 w 2235200"/>
              <a:gd name="connsiteY11-3782" fmla="*/ 0 h 1358900"/>
              <a:gd name="connsiteX0-3783" fmla="*/ 39368 w 2234632"/>
              <a:gd name="connsiteY0-3784" fmla="*/ 1295807 h 1358900"/>
              <a:gd name="connsiteX1-3785" fmla="*/ 2234632 w 2234632"/>
              <a:gd name="connsiteY1-3786" fmla="*/ 1295807 h 1358900"/>
              <a:gd name="connsiteX2-3787" fmla="*/ 38100 w 2234632"/>
              <a:gd name="connsiteY2-3788" fmla="*/ 1295400 h 1358900"/>
              <a:gd name="connsiteX3-3789" fmla="*/ 2171700 w 2234632"/>
              <a:gd name="connsiteY3-3790" fmla="*/ 1358900 h 1358900"/>
              <a:gd name="connsiteX4-3791" fmla="*/ 2171700 w 2234632"/>
              <a:gd name="connsiteY4-3792" fmla="*/ 1130300 h 1358900"/>
              <a:gd name="connsiteX5-3793" fmla="*/ 2171700 w 2234632"/>
              <a:gd name="connsiteY5-3794" fmla="*/ 1358900 h 1358900"/>
              <a:gd name="connsiteX6-3795" fmla="*/ 0 w 2234632"/>
              <a:gd name="connsiteY6-3796" fmla="*/ 76200 h 1358900"/>
              <a:gd name="connsiteX7-3797" fmla="*/ 2222500 w 2234632"/>
              <a:gd name="connsiteY7-3798" fmla="*/ 76200 h 1358900"/>
              <a:gd name="connsiteX8-3799" fmla="*/ 0 w 2234632"/>
              <a:gd name="connsiteY8-3800" fmla="*/ 76200 h 1358900"/>
              <a:gd name="connsiteX9-3801" fmla="*/ 76200 w 2234632"/>
              <a:gd name="connsiteY9-3802" fmla="*/ 0 h 1358900"/>
              <a:gd name="connsiteX10-3803" fmla="*/ 76200 w 2234632"/>
              <a:gd name="connsiteY10-3804" fmla="*/ 266700 h 1358900"/>
              <a:gd name="connsiteX11-3805" fmla="*/ 76200 w 2234632"/>
              <a:gd name="connsiteY11-3806" fmla="*/ 0 h 1358900"/>
              <a:gd name="connsiteX0-3807" fmla="*/ 39368 w 2234632"/>
              <a:gd name="connsiteY0-3808" fmla="*/ 1295807 h 1358900"/>
              <a:gd name="connsiteX1-3809" fmla="*/ 2234632 w 2234632"/>
              <a:gd name="connsiteY1-3810" fmla="*/ 1295807 h 1358900"/>
              <a:gd name="connsiteX2-3811" fmla="*/ 39368 w 2234632"/>
              <a:gd name="connsiteY2-3812" fmla="*/ 1295807 h 1358900"/>
              <a:gd name="connsiteX3-3813" fmla="*/ 2171700 w 2234632"/>
              <a:gd name="connsiteY3-3814" fmla="*/ 1358900 h 1358900"/>
              <a:gd name="connsiteX4-3815" fmla="*/ 2171700 w 2234632"/>
              <a:gd name="connsiteY4-3816" fmla="*/ 1130300 h 1358900"/>
              <a:gd name="connsiteX5-3817" fmla="*/ 2171700 w 2234632"/>
              <a:gd name="connsiteY5-3818" fmla="*/ 1358900 h 1358900"/>
              <a:gd name="connsiteX6-3819" fmla="*/ 0 w 2234632"/>
              <a:gd name="connsiteY6-3820" fmla="*/ 76200 h 1358900"/>
              <a:gd name="connsiteX7-3821" fmla="*/ 2222500 w 2234632"/>
              <a:gd name="connsiteY7-3822" fmla="*/ 76200 h 1358900"/>
              <a:gd name="connsiteX8-3823" fmla="*/ 0 w 2234632"/>
              <a:gd name="connsiteY8-3824" fmla="*/ 76200 h 1358900"/>
              <a:gd name="connsiteX9-3825" fmla="*/ 76200 w 2234632"/>
              <a:gd name="connsiteY9-3826" fmla="*/ 0 h 1358900"/>
              <a:gd name="connsiteX10-3827" fmla="*/ 76200 w 2234632"/>
              <a:gd name="connsiteY10-3828" fmla="*/ 266700 h 1358900"/>
              <a:gd name="connsiteX11-3829" fmla="*/ 76200 w 2234632"/>
              <a:gd name="connsiteY11-3830" fmla="*/ 0 h 1358900"/>
              <a:gd name="connsiteX0-3831" fmla="*/ 39368 w 2234632"/>
              <a:gd name="connsiteY0-3832" fmla="*/ 1295807 h 1359516"/>
              <a:gd name="connsiteX1-3833" fmla="*/ 2234632 w 2234632"/>
              <a:gd name="connsiteY1-3834" fmla="*/ 1295807 h 1359516"/>
              <a:gd name="connsiteX2-3835" fmla="*/ 39368 w 2234632"/>
              <a:gd name="connsiteY2-3836" fmla="*/ 1295807 h 1359516"/>
              <a:gd name="connsiteX3-3837" fmla="*/ 2171610 w 2234632"/>
              <a:gd name="connsiteY3-3838" fmla="*/ 1359516 h 1359516"/>
              <a:gd name="connsiteX4-3839" fmla="*/ 2171700 w 2234632"/>
              <a:gd name="connsiteY4-3840" fmla="*/ 1130300 h 1359516"/>
              <a:gd name="connsiteX5-3841" fmla="*/ 2171700 w 2234632"/>
              <a:gd name="connsiteY5-3842" fmla="*/ 1358900 h 1359516"/>
              <a:gd name="connsiteX6-3843" fmla="*/ 0 w 2234632"/>
              <a:gd name="connsiteY6-3844" fmla="*/ 76200 h 1359516"/>
              <a:gd name="connsiteX7-3845" fmla="*/ 2222500 w 2234632"/>
              <a:gd name="connsiteY7-3846" fmla="*/ 76200 h 1359516"/>
              <a:gd name="connsiteX8-3847" fmla="*/ 0 w 2234632"/>
              <a:gd name="connsiteY8-3848" fmla="*/ 76200 h 1359516"/>
              <a:gd name="connsiteX9-3849" fmla="*/ 76200 w 2234632"/>
              <a:gd name="connsiteY9-3850" fmla="*/ 0 h 1359516"/>
              <a:gd name="connsiteX10-3851" fmla="*/ 76200 w 2234632"/>
              <a:gd name="connsiteY10-3852" fmla="*/ 266700 h 1359516"/>
              <a:gd name="connsiteX11-3853" fmla="*/ 76200 w 2234632"/>
              <a:gd name="connsiteY11-3854" fmla="*/ 0 h 1359516"/>
              <a:gd name="connsiteX0-3855" fmla="*/ 39368 w 2234632"/>
              <a:gd name="connsiteY0-3856" fmla="*/ 1295807 h 1359516"/>
              <a:gd name="connsiteX1-3857" fmla="*/ 2234632 w 2234632"/>
              <a:gd name="connsiteY1-3858" fmla="*/ 1295807 h 1359516"/>
              <a:gd name="connsiteX2-3859" fmla="*/ 39368 w 2234632"/>
              <a:gd name="connsiteY2-3860" fmla="*/ 1295807 h 1359516"/>
              <a:gd name="connsiteX3-3861" fmla="*/ 2171610 w 2234632"/>
              <a:gd name="connsiteY3-3862" fmla="*/ 1359516 h 1359516"/>
              <a:gd name="connsiteX4-3863" fmla="*/ 2171610 w 2234632"/>
              <a:gd name="connsiteY4-3864" fmla="*/ 1128949 h 1359516"/>
              <a:gd name="connsiteX5-3865" fmla="*/ 2171700 w 2234632"/>
              <a:gd name="connsiteY5-3866" fmla="*/ 1358900 h 1359516"/>
              <a:gd name="connsiteX6-3867" fmla="*/ 0 w 2234632"/>
              <a:gd name="connsiteY6-3868" fmla="*/ 76200 h 1359516"/>
              <a:gd name="connsiteX7-3869" fmla="*/ 2222500 w 2234632"/>
              <a:gd name="connsiteY7-3870" fmla="*/ 76200 h 1359516"/>
              <a:gd name="connsiteX8-3871" fmla="*/ 0 w 2234632"/>
              <a:gd name="connsiteY8-3872" fmla="*/ 76200 h 1359516"/>
              <a:gd name="connsiteX9-3873" fmla="*/ 76200 w 2234632"/>
              <a:gd name="connsiteY9-3874" fmla="*/ 0 h 1359516"/>
              <a:gd name="connsiteX10-3875" fmla="*/ 76200 w 2234632"/>
              <a:gd name="connsiteY10-3876" fmla="*/ 266700 h 1359516"/>
              <a:gd name="connsiteX11-3877" fmla="*/ 76200 w 2234632"/>
              <a:gd name="connsiteY11-3878" fmla="*/ 0 h 1359516"/>
              <a:gd name="connsiteX0-3879" fmla="*/ 39368 w 2234632"/>
              <a:gd name="connsiteY0-3880" fmla="*/ 1295807 h 1359516"/>
              <a:gd name="connsiteX1-3881" fmla="*/ 2234632 w 2234632"/>
              <a:gd name="connsiteY1-3882" fmla="*/ 1295807 h 1359516"/>
              <a:gd name="connsiteX2-3883" fmla="*/ 39368 w 2234632"/>
              <a:gd name="connsiteY2-3884" fmla="*/ 1295807 h 1359516"/>
              <a:gd name="connsiteX3-3885" fmla="*/ 2171610 w 2234632"/>
              <a:gd name="connsiteY3-3886" fmla="*/ 1359516 h 1359516"/>
              <a:gd name="connsiteX4-3887" fmla="*/ 2171610 w 2234632"/>
              <a:gd name="connsiteY4-3888" fmla="*/ 1128949 h 1359516"/>
              <a:gd name="connsiteX5-3889" fmla="*/ 2171610 w 2234632"/>
              <a:gd name="connsiteY5-3890" fmla="*/ 1359516 h 1359516"/>
              <a:gd name="connsiteX6-3891" fmla="*/ 0 w 2234632"/>
              <a:gd name="connsiteY6-3892" fmla="*/ 76200 h 1359516"/>
              <a:gd name="connsiteX7-3893" fmla="*/ 2222500 w 2234632"/>
              <a:gd name="connsiteY7-3894" fmla="*/ 76200 h 1359516"/>
              <a:gd name="connsiteX8-3895" fmla="*/ 0 w 2234632"/>
              <a:gd name="connsiteY8-3896" fmla="*/ 76200 h 1359516"/>
              <a:gd name="connsiteX9-3897" fmla="*/ 76200 w 2234632"/>
              <a:gd name="connsiteY9-3898" fmla="*/ 0 h 1359516"/>
              <a:gd name="connsiteX10-3899" fmla="*/ 76200 w 2234632"/>
              <a:gd name="connsiteY10-3900" fmla="*/ 266700 h 1359516"/>
              <a:gd name="connsiteX11-3901" fmla="*/ 76200 w 2234632"/>
              <a:gd name="connsiteY11-3902" fmla="*/ 0 h 1359516"/>
              <a:gd name="connsiteX0-3903" fmla="*/ 39368 w 2234632"/>
              <a:gd name="connsiteY0-3904" fmla="*/ 1295807 h 1359516"/>
              <a:gd name="connsiteX1-3905" fmla="*/ 2234632 w 2234632"/>
              <a:gd name="connsiteY1-3906" fmla="*/ 1295807 h 1359516"/>
              <a:gd name="connsiteX2-3907" fmla="*/ 39368 w 2234632"/>
              <a:gd name="connsiteY2-3908" fmla="*/ 1295807 h 1359516"/>
              <a:gd name="connsiteX3-3909" fmla="*/ 2171610 w 2234632"/>
              <a:gd name="connsiteY3-3910" fmla="*/ 1359516 h 1359516"/>
              <a:gd name="connsiteX4-3911" fmla="*/ 2171610 w 2234632"/>
              <a:gd name="connsiteY4-3912" fmla="*/ 1128949 h 1359516"/>
              <a:gd name="connsiteX5-3913" fmla="*/ 2171610 w 2234632"/>
              <a:gd name="connsiteY5-3914" fmla="*/ 1359516 h 1359516"/>
              <a:gd name="connsiteX6-3915" fmla="*/ 2605 w 2234632"/>
              <a:gd name="connsiteY6-3916" fmla="*/ 76229 h 1359516"/>
              <a:gd name="connsiteX7-3917" fmla="*/ 2222500 w 2234632"/>
              <a:gd name="connsiteY7-3918" fmla="*/ 76200 h 1359516"/>
              <a:gd name="connsiteX8-3919" fmla="*/ 0 w 2234632"/>
              <a:gd name="connsiteY8-3920" fmla="*/ 76200 h 1359516"/>
              <a:gd name="connsiteX9-3921" fmla="*/ 76200 w 2234632"/>
              <a:gd name="connsiteY9-3922" fmla="*/ 0 h 1359516"/>
              <a:gd name="connsiteX10-3923" fmla="*/ 76200 w 2234632"/>
              <a:gd name="connsiteY10-3924" fmla="*/ 266700 h 1359516"/>
              <a:gd name="connsiteX11-3925" fmla="*/ 76200 w 2234632"/>
              <a:gd name="connsiteY11-3926" fmla="*/ 0 h 1359516"/>
              <a:gd name="connsiteX0-3927" fmla="*/ 39368 w 2234632"/>
              <a:gd name="connsiteY0-3928" fmla="*/ 1295807 h 1359516"/>
              <a:gd name="connsiteX1-3929" fmla="*/ 2234632 w 2234632"/>
              <a:gd name="connsiteY1-3930" fmla="*/ 1295807 h 1359516"/>
              <a:gd name="connsiteX2-3931" fmla="*/ 39368 w 2234632"/>
              <a:gd name="connsiteY2-3932" fmla="*/ 1295807 h 1359516"/>
              <a:gd name="connsiteX3-3933" fmla="*/ 2171610 w 2234632"/>
              <a:gd name="connsiteY3-3934" fmla="*/ 1359516 h 1359516"/>
              <a:gd name="connsiteX4-3935" fmla="*/ 2171610 w 2234632"/>
              <a:gd name="connsiteY4-3936" fmla="*/ 1128949 h 1359516"/>
              <a:gd name="connsiteX5-3937" fmla="*/ 2171610 w 2234632"/>
              <a:gd name="connsiteY5-3938" fmla="*/ 1359516 h 1359516"/>
              <a:gd name="connsiteX6-3939" fmla="*/ 2605 w 2234632"/>
              <a:gd name="connsiteY6-3940" fmla="*/ 76229 h 1359516"/>
              <a:gd name="connsiteX7-3941" fmla="*/ 2224128 w 2234632"/>
              <a:gd name="connsiteY7-3942" fmla="*/ 76229 h 1359516"/>
              <a:gd name="connsiteX8-3943" fmla="*/ 0 w 2234632"/>
              <a:gd name="connsiteY8-3944" fmla="*/ 76200 h 1359516"/>
              <a:gd name="connsiteX9-3945" fmla="*/ 76200 w 2234632"/>
              <a:gd name="connsiteY9-3946" fmla="*/ 0 h 1359516"/>
              <a:gd name="connsiteX10-3947" fmla="*/ 76200 w 2234632"/>
              <a:gd name="connsiteY10-3948" fmla="*/ 266700 h 1359516"/>
              <a:gd name="connsiteX11-3949" fmla="*/ 76200 w 2234632"/>
              <a:gd name="connsiteY11-3950" fmla="*/ 0 h 1359516"/>
              <a:gd name="connsiteX0-3951" fmla="*/ 36763 w 2232027"/>
              <a:gd name="connsiteY0-3952" fmla="*/ 1295807 h 1359516"/>
              <a:gd name="connsiteX1-3953" fmla="*/ 2232027 w 2232027"/>
              <a:gd name="connsiteY1-3954" fmla="*/ 1295807 h 1359516"/>
              <a:gd name="connsiteX2-3955" fmla="*/ 36763 w 2232027"/>
              <a:gd name="connsiteY2-3956" fmla="*/ 1295807 h 1359516"/>
              <a:gd name="connsiteX3-3957" fmla="*/ 2169005 w 2232027"/>
              <a:gd name="connsiteY3-3958" fmla="*/ 1359516 h 1359516"/>
              <a:gd name="connsiteX4-3959" fmla="*/ 2169005 w 2232027"/>
              <a:gd name="connsiteY4-3960" fmla="*/ 1128949 h 1359516"/>
              <a:gd name="connsiteX5-3961" fmla="*/ 2169005 w 2232027"/>
              <a:gd name="connsiteY5-3962" fmla="*/ 1359516 h 1359516"/>
              <a:gd name="connsiteX6-3963" fmla="*/ 0 w 2232027"/>
              <a:gd name="connsiteY6-3964" fmla="*/ 76229 h 1359516"/>
              <a:gd name="connsiteX7-3965" fmla="*/ 2221523 w 2232027"/>
              <a:gd name="connsiteY7-3966" fmla="*/ 76229 h 1359516"/>
              <a:gd name="connsiteX8-3967" fmla="*/ 0 w 2232027"/>
              <a:gd name="connsiteY8-3968" fmla="*/ 76229 h 1359516"/>
              <a:gd name="connsiteX9-3969" fmla="*/ 73595 w 2232027"/>
              <a:gd name="connsiteY9-3970" fmla="*/ 0 h 1359516"/>
              <a:gd name="connsiteX10-3971" fmla="*/ 73595 w 2232027"/>
              <a:gd name="connsiteY10-3972" fmla="*/ 266700 h 1359516"/>
              <a:gd name="connsiteX11-3973" fmla="*/ 73595 w 2232027"/>
              <a:gd name="connsiteY11-3974" fmla="*/ 0 h 1359516"/>
              <a:gd name="connsiteX0-3975" fmla="*/ 36763 w 2232027"/>
              <a:gd name="connsiteY0-3976" fmla="*/ 1295807 h 1359516"/>
              <a:gd name="connsiteX1-3977" fmla="*/ 2232027 w 2232027"/>
              <a:gd name="connsiteY1-3978" fmla="*/ 1295807 h 1359516"/>
              <a:gd name="connsiteX2-3979" fmla="*/ 36763 w 2232027"/>
              <a:gd name="connsiteY2-3980" fmla="*/ 1295807 h 1359516"/>
              <a:gd name="connsiteX3-3981" fmla="*/ 2169005 w 2232027"/>
              <a:gd name="connsiteY3-3982" fmla="*/ 1359516 h 1359516"/>
              <a:gd name="connsiteX4-3983" fmla="*/ 2169005 w 2232027"/>
              <a:gd name="connsiteY4-3984" fmla="*/ 1128949 h 1359516"/>
              <a:gd name="connsiteX5-3985" fmla="*/ 2169005 w 2232027"/>
              <a:gd name="connsiteY5-3986" fmla="*/ 1359516 h 1359516"/>
              <a:gd name="connsiteX6-3987" fmla="*/ 0 w 2232027"/>
              <a:gd name="connsiteY6-3988" fmla="*/ 76229 h 1359516"/>
              <a:gd name="connsiteX7-3989" fmla="*/ 2221523 w 2232027"/>
              <a:gd name="connsiteY7-3990" fmla="*/ 76229 h 1359516"/>
              <a:gd name="connsiteX8-3991" fmla="*/ 0 w 2232027"/>
              <a:gd name="connsiteY8-3992" fmla="*/ 76229 h 1359516"/>
              <a:gd name="connsiteX9-3993" fmla="*/ 73526 w 2232027"/>
              <a:gd name="connsiteY9-3994" fmla="*/ 385 h 1359516"/>
              <a:gd name="connsiteX10-3995" fmla="*/ 73595 w 2232027"/>
              <a:gd name="connsiteY10-3996" fmla="*/ 266700 h 1359516"/>
              <a:gd name="connsiteX11-3997" fmla="*/ 73595 w 2232027"/>
              <a:gd name="connsiteY11-3998" fmla="*/ 0 h 1359516"/>
              <a:gd name="connsiteX0-3999" fmla="*/ 36763 w 2232027"/>
              <a:gd name="connsiteY0-4000" fmla="*/ 1295807 h 1359516"/>
              <a:gd name="connsiteX1-4001" fmla="*/ 2232027 w 2232027"/>
              <a:gd name="connsiteY1-4002" fmla="*/ 1295807 h 1359516"/>
              <a:gd name="connsiteX2-4003" fmla="*/ 36763 w 2232027"/>
              <a:gd name="connsiteY2-4004" fmla="*/ 1295807 h 1359516"/>
              <a:gd name="connsiteX3-4005" fmla="*/ 2169005 w 2232027"/>
              <a:gd name="connsiteY3-4006" fmla="*/ 1359516 h 1359516"/>
              <a:gd name="connsiteX4-4007" fmla="*/ 2169005 w 2232027"/>
              <a:gd name="connsiteY4-4008" fmla="*/ 1128949 h 1359516"/>
              <a:gd name="connsiteX5-4009" fmla="*/ 2169005 w 2232027"/>
              <a:gd name="connsiteY5-4010" fmla="*/ 1359516 h 1359516"/>
              <a:gd name="connsiteX6-4011" fmla="*/ 0 w 2232027"/>
              <a:gd name="connsiteY6-4012" fmla="*/ 76229 h 1359516"/>
              <a:gd name="connsiteX7-4013" fmla="*/ 2221523 w 2232027"/>
              <a:gd name="connsiteY7-4014" fmla="*/ 76229 h 1359516"/>
              <a:gd name="connsiteX8-4015" fmla="*/ 0 w 2232027"/>
              <a:gd name="connsiteY8-4016" fmla="*/ 76229 h 1359516"/>
              <a:gd name="connsiteX9-4017" fmla="*/ 73526 w 2232027"/>
              <a:gd name="connsiteY9-4018" fmla="*/ 385 h 1359516"/>
              <a:gd name="connsiteX10-4019" fmla="*/ 73526 w 2232027"/>
              <a:gd name="connsiteY10-4020" fmla="*/ 267357 h 1359516"/>
              <a:gd name="connsiteX11-4021" fmla="*/ 73595 w 2232027"/>
              <a:gd name="connsiteY11-4022" fmla="*/ 0 h 1359516"/>
              <a:gd name="connsiteX0-4023" fmla="*/ 36763 w 2232027"/>
              <a:gd name="connsiteY0-4024" fmla="*/ 1295422 h 1359131"/>
              <a:gd name="connsiteX1-4025" fmla="*/ 2232027 w 2232027"/>
              <a:gd name="connsiteY1-4026" fmla="*/ 1295422 h 1359131"/>
              <a:gd name="connsiteX2-4027" fmla="*/ 36763 w 2232027"/>
              <a:gd name="connsiteY2-4028" fmla="*/ 1295422 h 1359131"/>
              <a:gd name="connsiteX3-4029" fmla="*/ 2169005 w 2232027"/>
              <a:gd name="connsiteY3-4030" fmla="*/ 1359131 h 1359131"/>
              <a:gd name="connsiteX4-4031" fmla="*/ 2169005 w 2232027"/>
              <a:gd name="connsiteY4-4032" fmla="*/ 1128564 h 1359131"/>
              <a:gd name="connsiteX5-4033" fmla="*/ 2169005 w 2232027"/>
              <a:gd name="connsiteY5-4034" fmla="*/ 1359131 h 1359131"/>
              <a:gd name="connsiteX6-4035" fmla="*/ 0 w 2232027"/>
              <a:gd name="connsiteY6-4036" fmla="*/ 75844 h 1359131"/>
              <a:gd name="connsiteX7-4037" fmla="*/ 2221523 w 2232027"/>
              <a:gd name="connsiteY7-4038" fmla="*/ 75844 h 1359131"/>
              <a:gd name="connsiteX8-4039" fmla="*/ 0 w 2232027"/>
              <a:gd name="connsiteY8-4040" fmla="*/ 75844 h 1359131"/>
              <a:gd name="connsiteX9-4041" fmla="*/ 73526 w 2232027"/>
              <a:gd name="connsiteY9-4042" fmla="*/ 0 h 1359131"/>
              <a:gd name="connsiteX10-4043" fmla="*/ 73526 w 2232027"/>
              <a:gd name="connsiteY10-4044" fmla="*/ 266972 h 1359131"/>
              <a:gd name="connsiteX11-4045" fmla="*/ 73526 w 2232027"/>
              <a:gd name="connsiteY11-4046" fmla="*/ 0 h 1359131"/>
              <a:gd name="connsiteX0-4047" fmla="*/ 404390 w 2599654"/>
              <a:gd name="connsiteY0-4048" fmla="*/ 1295422 h 1359131"/>
              <a:gd name="connsiteX1-4049" fmla="*/ 2599654 w 2599654"/>
              <a:gd name="connsiteY1-4050" fmla="*/ 1295422 h 1359131"/>
              <a:gd name="connsiteX2-4051" fmla="*/ 0 w 2599654"/>
              <a:gd name="connsiteY2-4052" fmla="*/ 1295422 h 1359131"/>
              <a:gd name="connsiteX3-4053" fmla="*/ 2536632 w 2599654"/>
              <a:gd name="connsiteY3-4054" fmla="*/ 1359131 h 1359131"/>
              <a:gd name="connsiteX4-4055" fmla="*/ 2536632 w 2599654"/>
              <a:gd name="connsiteY4-4056" fmla="*/ 1128564 h 1359131"/>
              <a:gd name="connsiteX5-4057" fmla="*/ 2536632 w 2599654"/>
              <a:gd name="connsiteY5-4058" fmla="*/ 1359131 h 1359131"/>
              <a:gd name="connsiteX6-4059" fmla="*/ 367627 w 2599654"/>
              <a:gd name="connsiteY6-4060" fmla="*/ 75844 h 1359131"/>
              <a:gd name="connsiteX7-4061" fmla="*/ 2589150 w 2599654"/>
              <a:gd name="connsiteY7-4062" fmla="*/ 75844 h 1359131"/>
              <a:gd name="connsiteX8-4063" fmla="*/ 367627 w 2599654"/>
              <a:gd name="connsiteY8-4064" fmla="*/ 75844 h 1359131"/>
              <a:gd name="connsiteX9-4065" fmla="*/ 441153 w 2599654"/>
              <a:gd name="connsiteY9-4066" fmla="*/ 0 h 1359131"/>
              <a:gd name="connsiteX10-4067" fmla="*/ 441153 w 2599654"/>
              <a:gd name="connsiteY10-4068" fmla="*/ 266972 h 1359131"/>
              <a:gd name="connsiteX11-4069" fmla="*/ 441153 w 2599654"/>
              <a:gd name="connsiteY11-4070" fmla="*/ 0 h 1359131"/>
              <a:gd name="connsiteX0-4071" fmla="*/ 36763 w 2232027"/>
              <a:gd name="connsiteY0-4072" fmla="*/ 1295422 h 1359131"/>
              <a:gd name="connsiteX1-4073" fmla="*/ 2232027 w 2232027"/>
              <a:gd name="connsiteY1-4074" fmla="*/ 1295422 h 1359131"/>
              <a:gd name="connsiteX2-4075" fmla="*/ 0 w 2232027"/>
              <a:gd name="connsiteY2-4076" fmla="*/ 1295422 h 1359131"/>
              <a:gd name="connsiteX3-4077" fmla="*/ 2169005 w 2232027"/>
              <a:gd name="connsiteY3-4078" fmla="*/ 1359131 h 1359131"/>
              <a:gd name="connsiteX4-4079" fmla="*/ 2169005 w 2232027"/>
              <a:gd name="connsiteY4-4080" fmla="*/ 1128564 h 1359131"/>
              <a:gd name="connsiteX5-4081" fmla="*/ 2169005 w 2232027"/>
              <a:gd name="connsiteY5-4082" fmla="*/ 1359131 h 1359131"/>
              <a:gd name="connsiteX6-4083" fmla="*/ 0 w 2232027"/>
              <a:gd name="connsiteY6-4084" fmla="*/ 75844 h 1359131"/>
              <a:gd name="connsiteX7-4085" fmla="*/ 2221523 w 2232027"/>
              <a:gd name="connsiteY7-4086" fmla="*/ 75844 h 1359131"/>
              <a:gd name="connsiteX8-4087" fmla="*/ 0 w 2232027"/>
              <a:gd name="connsiteY8-4088" fmla="*/ 75844 h 1359131"/>
              <a:gd name="connsiteX9-4089" fmla="*/ 73526 w 2232027"/>
              <a:gd name="connsiteY9-4090" fmla="*/ 0 h 1359131"/>
              <a:gd name="connsiteX10-4091" fmla="*/ 73526 w 2232027"/>
              <a:gd name="connsiteY10-4092" fmla="*/ 266972 h 1359131"/>
              <a:gd name="connsiteX11-4093" fmla="*/ 73526 w 2232027"/>
              <a:gd name="connsiteY11-4094" fmla="*/ 0 h 1359131"/>
              <a:gd name="connsiteX0-4095" fmla="*/ 0 w 2232027"/>
              <a:gd name="connsiteY0-4096" fmla="*/ 1295422 h 1359131"/>
              <a:gd name="connsiteX1-4097" fmla="*/ 2232027 w 2232027"/>
              <a:gd name="connsiteY1-4098" fmla="*/ 1295422 h 1359131"/>
              <a:gd name="connsiteX2-4099" fmla="*/ 0 w 2232027"/>
              <a:gd name="connsiteY2-4100" fmla="*/ 1295422 h 1359131"/>
              <a:gd name="connsiteX3-4101" fmla="*/ 2169005 w 2232027"/>
              <a:gd name="connsiteY3-4102" fmla="*/ 1359131 h 1359131"/>
              <a:gd name="connsiteX4-4103" fmla="*/ 2169005 w 2232027"/>
              <a:gd name="connsiteY4-4104" fmla="*/ 1128564 h 1359131"/>
              <a:gd name="connsiteX5-4105" fmla="*/ 2169005 w 2232027"/>
              <a:gd name="connsiteY5-4106" fmla="*/ 1359131 h 1359131"/>
              <a:gd name="connsiteX6-4107" fmla="*/ 0 w 2232027"/>
              <a:gd name="connsiteY6-4108" fmla="*/ 75844 h 1359131"/>
              <a:gd name="connsiteX7-4109" fmla="*/ 2221523 w 2232027"/>
              <a:gd name="connsiteY7-4110" fmla="*/ 75844 h 1359131"/>
              <a:gd name="connsiteX8-4111" fmla="*/ 0 w 2232027"/>
              <a:gd name="connsiteY8-4112" fmla="*/ 75844 h 1359131"/>
              <a:gd name="connsiteX9-4113" fmla="*/ 73526 w 2232027"/>
              <a:gd name="connsiteY9-4114" fmla="*/ 0 h 1359131"/>
              <a:gd name="connsiteX10-4115" fmla="*/ 73526 w 2232027"/>
              <a:gd name="connsiteY10-4116" fmla="*/ 266972 h 1359131"/>
              <a:gd name="connsiteX11-4117" fmla="*/ 73526 w 2232027"/>
              <a:gd name="connsiteY11-4118" fmla="*/ 0 h 1359131"/>
              <a:gd name="connsiteX0-4119" fmla="*/ 0 w 2232027"/>
              <a:gd name="connsiteY0-4120" fmla="*/ 1295422 h 1359131"/>
              <a:gd name="connsiteX1-4121" fmla="*/ 2232027 w 2232027"/>
              <a:gd name="connsiteY1-4122" fmla="*/ 1295422 h 1359131"/>
              <a:gd name="connsiteX2-4123" fmla="*/ 0 w 2232027"/>
              <a:gd name="connsiteY2-4124" fmla="*/ 1295422 h 1359131"/>
              <a:gd name="connsiteX3-4125" fmla="*/ 2169005 w 2232027"/>
              <a:gd name="connsiteY3-4126" fmla="*/ 1359131 h 1359131"/>
              <a:gd name="connsiteX4-4127" fmla="*/ 2169005 w 2232027"/>
              <a:gd name="connsiteY4-4128" fmla="*/ 1128564 h 1359131"/>
              <a:gd name="connsiteX5-4129" fmla="*/ 2169005 w 2232027"/>
              <a:gd name="connsiteY5-4130" fmla="*/ 1359131 h 1359131"/>
              <a:gd name="connsiteX6-4131" fmla="*/ 0 w 2232027"/>
              <a:gd name="connsiteY6-4132" fmla="*/ 75844 h 1359131"/>
              <a:gd name="connsiteX7-4133" fmla="*/ 2221523 w 2232027"/>
              <a:gd name="connsiteY7-4134" fmla="*/ 75844 h 1359131"/>
              <a:gd name="connsiteX8-4135" fmla="*/ 0 w 2232027"/>
              <a:gd name="connsiteY8-4136" fmla="*/ 75844 h 1359131"/>
              <a:gd name="connsiteX9-4137" fmla="*/ 73526 w 2232027"/>
              <a:gd name="connsiteY9-4138" fmla="*/ 0 h 1359131"/>
              <a:gd name="connsiteX10-4139" fmla="*/ 73526 w 2232027"/>
              <a:gd name="connsiteY10-4140" fmla="*/ 266972 h 1359131"/>
              <a:gd name="connsiteX11-4141" fmla="*/ 73526 w 2232027"/>
              <a:gd name="connsiteY11-4142" fmla="*/ 0 h 1359131"/>
              <a:gd name="connsiteX0-4143" fmla="*/ 7509 w 2232027"/>
              <a:gd name="connsiteY0-4144" fmla="*/ 1290773 h 1359131"/>
              <a:gd name="connsiteX1-4145" fmla="*/ 2232027 w 2232027"/>
              <a:gd name="connsiteY1-4146" fmla="*/ 1295422 h 1359131"/>
              <a:gd name="connsiteX2-4147" fmla="*/ 0 w 2232027"/>
              <a:gd name="connsiteY2-4148" fmla="*/ 1295422 h 1359131"/>
              <a:gd name="connsiteX3-4149" fmla="*/ 2169005 w 2232027"/>
              <a:gd name="connsiteY3-4150" fmla="*/ 1359131 h 1359131"/>
              <a:gd name="connsiteX4-4151" fmla="*/ 2169005 w 2232027"/>
              <a:gd name="connsiteY4-4152" fmla="*/ 1128564 h 1359131"/>
              <a:gd name="connsiteX5-4153" fmla="*/ 2169005 w 2232027"/>
              <a:gd name="connsiteY5-4154" fmla="*/ 1359131 h 1359131"/>
              <a:gd name="connsiteX6-4155" fmla="*/ 0 w 2232027"/>
              <a:gd name="connsiteY6-4156" fmla="*/ 75844 h 1359131"/>
              <a:gd name="connsiteX7-4157" fmla="*/ 2221523 w 2232027"/>
              <a:gd name="connsiteY7-4158" fmla="*/ 75844 h 1359131"/>
              <a:gd name="connsiteX8-4159" fmla="*/ 0 w 2232027"/>
              <a:gd name="connsiteY8-4160" fmla="*/ 75844 h 1359131"/>
              <a:gd name="connsiteX9-4161" fmla="*/ 73526 w 2232027"/>
              <a:gd name="connsiteY9-4162" fmla="*/ 0 h 1359131"/>
              <a:gd name="connsiteX10-4163" fmla="*/ 73526 w 2232027"/>
              <a:gd name="connsiteY10-4164" fmla="*/ 266972 h 1359131"/>
              <a:gd name="connsiteX11-4165" fmla="*/ 73526 w 2232027"/>
              <a:gd name="connsiteY11-4166" fmla="*/ 0 h 1359131"/>
              <a:gd name="connsiteX0-4167" fmla="*/ 7509 w 2235183"/>
              <a:gd name="connsiteY0-4168" fmla="*/ 1290773 h 1359131"/>
              <a:gd name="connsiteX1-4169" fmla="*/ 2235183 w 2235183"/>
              <a:gd name="connsiteY1-4170" fmla="*/ 1290773 h 1359131"/>
              <a:gd name="connsiteX2-4171" fmla="*/ 0 w 2235183"/>
              <a:gd name="connsiteY2-4172" fmla="*/ 1295422 h 1359131"/>
              <a:gd name="connsiteX3-4173" fmla="*/ 2169005 w 2235183"/>
              <a:gd name="connsiteY3-4174" fmla="*/ 1359131 h 1359131"/>
              <a:gd name="connsiteX4-4175" fmla="*/ 2169005 w 2235183"/>
              <a:gd name="connsiteY4-4176" fmla="*/ 1128564 h 1359131"/>
              <a:gd name="connsiteX5-4177" fmla="*/ 2169005 w 2235183"/>
              <a:gd name="connsiteY5-4178" fmla="*/ 1359131 h 1359131"/>
              <a:gd name="connsiteX6-4179" fmla="*/ 0 w 2235183"/>
              <a:gd name="connsiteY6-4180" fmla="*/ 75844 h 1359131"/>
              <a:gd name="connsiteX7-4181" fmla="*/ 2221523 w 2235183"/>
              <a:gd name="connsiteY7-4182" fmla="*/ 75844 h 1359131"/>
              <a:gd name="connsiteX8-4183" fmla="*/ 0 w 2235183"/>
              <a:gd name="connsiteY8-4184" fmla="*/ 75844 h 1359131"/>
              <a:gd name="connsiteX9-4185" fmla="*/ 73526 w 2235183"/>
              <a:gd name="connsiteY9-4186" fmla="*/ 0 h 1359131"/>
              <a:gd name="connsiteX10-4187" fmla="*/ 73526 w 2235183"/>
              <a:gd name="connsiteY10-4188" fmla="*/ 266972 h 1359131"/>
              <a:gd name="connsiteX11-4189" fmla="*/ 73526 w 2235183"/>
              <a:gd name="connsiteY11-4190" fmla="*/ 0 h 1359131"/>
              <a:gd name="connsiteX0-4191" fmla="*/ 7509 w 2235183"/>
              <a:gd name="connsiteY0-4192" fmla="*/ 1290773 h 1359131"/>
              <a:gd name="connsiteX1-4193" fmla="*/ 2235183 w 2235183"/>
              <a:gd name="connsiteY1-4194" fmla="*/ 1290773 h 1359131"/>
              <a:gd name="connsiteX2-4195" fmla="*/ 7507 w 2235183"/>
              <a:gd name="connsiteY2-4196" fmla="*/ 1290773 h 1359131"/>
              <a:gd name="connsiteX3-4197" fmla="*/ 2169005 w 2235183"/>
              <a:gd name="connsiteY3-4198" fmla="*/ 1359131 h 1359131"/>
              <a:gd name="connsiteX4-4199" fmla="*/ 2169005 w 2235183"/>
              <a:gd name="connsiteY4-4200" fmla="*/ 1128564 h 1359131"/>
              <a:gd name="connsiteX5-4201" fmla="*/ 2169005 w 2235183"/>
              <a:gd name="connsiteY5-4202" fmla="*/ 1359131 h 1359131"/>
              <a:gd name="connsiteX6-4203" fmla="*/ 0 w 2235183"/>
              <a:gd name="connsiteY6-4204" fmla="*/ 75844 h 1359131"/>
              <a:gd name="connsiteX7-4205" fmla="*/ 2221523 w 2235183"/>
              <a:gd name="connsiteY7-4206" fmla="*/ 75844 h 1359131"/>
              <a:gd name="connsiteX8-4207" fmla="*/ 0 w 2235183"/>
              <a:gd name="connsiteY8-4208" fmla="*/ 75844 h 1359131"/>
              <a:gd name="connsiteX9-4209" fmla="*/ 73526 w 2235183"/>
              <a:gd name="connsiteY9-4210" fmla="*/ 0 h 1359131"/>
              <a:gd name="connsiteX10-4211" fmla="*/ 73526 w 2235183"/>
              <a:gd name="connsiteY10-4212" fmla="*/ 266972 h 1359131"/>
              <a:gd name="connsiteX11-4213" fmla="*/ 73526 w 2235183"/>
              <a:gd name="connsiteY11-4214" fmla="*/ 0 h 1359131"/>
              <a:gd name="connsiteX0-4215" fmla="*/ 7509 w 2235183"/>
              <a:gd name="connsiteY0-4216" fmla="*/ 1290773 h 1363417"/>
              <a:gd name="connsiteX1-4217" fmla="*/ 2235183 w 2235183"/>
              <a:gd name="connsiteY1-4218" fmla="*/ 1290773 h 1363417"/>
              <a:gd name="connsiteX2-4219" fmla="*/ 7507 w 2235183"/>
              <a:gd name="connsiteY2-4220" fmla="*/ 1290773 h 1363417"/>
              <a:gd name="connsiteX3-4221" fmla="*/ 2163321 w 2235183"/>
              <a:gd name="connsiteY3-4222" fmla="*/ 1363417 h 1363417"/>
              <a:gd name="connsiteX4-4223" fmla="*/ 2169005 w 2235183"/>
              <a:gd name="connsiteY4-4224" fmla="*/ 1128564 h 1363417"/>
              <a:gd name="connsiteX5-4225" fmla="*/ 2169005 w 2235183"/>
              <a:gd name="connsiteY5-4226" fmla="*/ 1359131 h 1363417"/>
              <a:gd name="connsiteX6-4227" fmla="*/ 0 w 2235183"/>
              <a:gd name="connsiteY6-4228" fmla="*/ 75844 h 1363417"/>
              <a:gd name="connsiteX7-4229" fmla="*/ 2221523 w 2235183"/>
              <a:gd name="connsiteY7-4230" fmla="*/ 75844 h 1363417"/>
              <a:gd name="connsiteX8-4231" fmla="*/ 0 w 2235183"/>
              <a:gd name="connsiteY8-4232" fmla="*/ 75844 h 1363417"/>
              <a:gd name="connsiteX9-4233" fmla="*/ 73526 w 2235183"/>
              <a:gd name="connsiteY9-4234" fmla="*/ 0 h 1363417"/>
              <a:gd name="connsiteX10-4235" fmla="*/ 73526 w 2235183"/>
              <a:gd name="connsiteY10-4236" fmla="*/ 266972 h 1363417"/>
              <a:gd name="connsiteX11-4237" fmla="*/ 73526 w 2235183"/>
              <a:gd name="connsiteY11-4238" fmla="*/ 0 h 1363417"/>
              <a:gd name="connsiteX0-4239" fmla="*/ 7509 w 2235183"/>
              <a:gd name="connsiteY0-4240" fmla="*/ 1290773 h 1363417"/>
              <a:gd name="connsiteX1-4241" fmla="*/ 2235183 w 2235183"/>
              <a:gd name="connsiteY1-4242" fmla="*/ 1290773 h 1363417"/>
              <a:gd name="connsiteX2-4243" fmla="*/ 7507 w 2235183"/>
              <a:gd name="connsiteY2-4244" fmla="*/ 1290773 h 1363417"/>
              <a:gd name="connsiteX3-4245" fmla="*/ 2163321 w 2235183"/>
              <a:gd name="connsiteY3-4246" fmla="*/ 1363417 h 1363417"/>
              <a:gd name="connsiteX4-4247" fmla="*/ 2163321 w 2235183"/>
              <a:gd name="connsiteY4-4248" fmla="*/ 1124728 h 1363417"/>
              <a:gd name="connsiteX5-4249" fmla="*/ 2169005 w 2235183"/>
              <a:gd name="connsiteY5-4250" fmla="*/ 1359131 h 1363417"/>
              <a:gd name="connsiteX6-4251" fmla="*/ 0 w 2235183"/>
              <a:gd name="connsiteY6-4252" fmla="*/ 75844 h 1363417"/>
              <a:gd name="connsiteX7-4253" fmla="*/ 2221523 w 2235183"/>
              <a:gd name="connsiteY7-4254" fmla="*/ 75844 h 1363417"/>
              <a:gd name="connsiteX8-4255" fmla="*/ 0 w 2235183"/>
              <a:gd name="connsiteY8-4256" fmla="*/ 75844 h 1363417"/>
              <a:gd name="connsiteX9-4257" fmla="*/ 73526 w 2235183"/>
              <a:gd name="connsiteY9-4258" fmla="*/ 0 h 1363417"/>
              <a:gd name="connsiteX10-4259" fmla="*/ 73526 w 2235183"/>
              <a:gd name="connsiteY10-4260" fmla="*/ 266972 h 1363417"/>
              <a:gd name="connsiteX11-4261" fmla="*/ 73526 w 2235183"/>
              <a:gd name="connsiteY11-4262" fmla="*/ 0 h 1363417"/>
              <a:gd name="connsiteX0-4263" fmla="*/ 7509 w 2235183"/>
              <a:gd name="connsiteY0-4264" fmla="*/ 1290773 h 1363417"/>
              <a:gd name="connsiteX1-4265" fmla="*/ 2235183 w 2235183"/>
              <a:gd name="connsiteY1-4266" fmla="*/ 1290773 h 1363417"/>
              <a:gd name="connsiteX2-4267" fmla="*/ 7507 w 2235183"/>
              <a:gd name="connsiteY2-4268" fmla="*/ 1290773 h 1363417"/>
              <a:gd name="connsiteX3-4269" fmla="*/ 2163321 w 2235183"/>
              <a:gd name="connsiteY3-4270" fmla="*/ 1363417 h 1363417"/>
              <a:gd name="connsiteX4-4271" fmla="*/ 2163321 w 2235183"/>
              <a:gd name="connsiteY4-4272" fmla="*/ 1124728 h 1363417"/>
              <a:gd name="connsiteX5-4273" fmla="*/ 2163321 w 2235183"/>
              <a:gd name="connsiteY5-4274" fmla="*/ 1363416 h 1363417"/>
              <a:gd name="connsiteX6-4275" fmla="*/ 0 w 2235183"/>
              <a:gd name="connsiteY6-4276" fmla="*/ 75844 h 1363417"/>
              <a:gd name="connsiteX7-4277" fmla="*/ 2221523 w 2235183"/>
              <a:gd name="connsiteY7-4278" fmla="*/ 75844 h 1363417"/>
              <a:gd name="connsiteX8-4279" fmla="*/ 0 w 2235183"/>
              <a:gd name="connsiteY8-4280" fmla="*/ 75844 h 1363417"/>
              <a:gd name="connsiteX9-4281" fmla="*/ 73526 w 2235183"/>
              <a:gd name="connsiteY9-4282" fmla="*/ 0 h 1363417"/>
              <a:gd name="connsiteX10-4283" fmla="*/ 73526 w 2235183"/>
              <a:gd name="connsiteY10-4284" fmla="*/ 266972 h 1363417"/>
              <a:gd name="connsiteX11-4285" fmla="*/ 73526 w 2235183"/>
              <a:gd name="connsiteY11-4286" fmla="*/ 0 h 1363417"/>
              <a:gd name="connsiteX0-4287" fmla="*/ 7509 w 2235183"/>
              <a:gd name="connsiteY0-4288" fmla="*/ 1290773 h 1363417"/>
              <a:gd name="connsiteX1-4289" fmla="*/ 2235183 w 2235183"/>
              <a:gd name="connsiteY1-4290" fmla="*/ 1290773 h 1363417"/>
              <a:gd name="connsiteX2-4291" fmla="*/ 7507 w 2235183"/>
              <a:gd name="connsiteY2-4292" fmla="*/ 1290773 h 1363417"/>
              <a:gd name="connsiteX3-4293" fmla="*/ 2163321 w 2235183"/>
              <a:gd name="connsiteY3-4294" fmla="*/ 1363417 h 1363417"/>
              <a:gd name="connsiteX4-4295" fmla="*/ 2163321 w 2235183"/>
              <a:gd name="connsiteY4-4296" fmla="*/ 1124728 h 1363417"/>
              <a:gd name="connsiteX5-4297" fmla="*/ 2163321 w 2235183"/>
              <a:gd name="connsiteY5-4298" fmla="*/ 1363416 h 1363417"/>
              <a:gd name="connsiteX6-4299" fmla="*/ 7507 w 2235183"/>
              <a:gd name="connsiteY6-4300" fmla="*/ 76576 h 1363417"/>
              <a:gd name="connsiteX7-4301" fmla="*/ 2221523 w 2235183"/>
              <a:gd name="connsiteY7-4302" fmla="*/ 75844 h 1363417"/>
              <a:gd name="connsiteX8-4303" fmla="*/ 0 w 2235183"/>
              <a:gd name="connsiteY8-4304" fmla="*/ 75844 h 1363417"/>
              <a:gd name="connsiteX9-4305" fmla="*/ 73526 w 2235183"/>
              <a:gd name="connsiteY9-4306" fmla="*/ 0 h 1363417"/>
              <a:gd name="connsiteX10-4307" fmla="*/ 73526 w 2235183"/>
              <a:gd name="connsiteY10-4308" fmla="*/ 266972 h 1363417"/>
              <a:gd name="connsiteX11-4309" fmla="*/ 73526 w 2235183"/>
              <a:gd name="connsiteY11-4310" fmla="*/ 0 h 1363417"/>
              <a:gd name="connsiteX0-4311" fmla="*/ 7509 w 2235183"/>
              <a:gd name="connsiteY0-4312" fmla="*/ 1290773 h 1363417"/>
              <a:gd name="connsiteX1-4313" fmla="*/ 2235183 w 2235183"/>
              <a:gd name="connsiteY1-4314" fmla="*/ 1290773 h 1363417"/>
              <a:gd name="connsiteX2-4315" fmla="*/ 7507 w 2235183"/>
              <a:gd name="connsiteY2-4316" fmla="*/ 1290773 h 1363417"/>
              <a:gd name="connsiteX3-4317" fmla="*/ 2163321 w 2235183"/>
              <a:gd name="connsiteY3-4318" fmla="*/ 1363417 h 1363417"/>
              <a:gd name="connsiteX4-4319" fmla="*/ 2163321 w 2235183"/>
              <a:gd name="connsiteY4-4320" fmla="*/ 1124728 h 1363417"/>
              <a:gd name="connsiteX5-4321" fmla="*/ 2163321 w 2235183"/>
              <a:gd name="connsiteY5-4322" fmla="*/ 1363416 h 1363417"/>
              <a:gd name="connsiteX6-4323" fmla="*/ 7507 w 2235183"/>
              <a:gd name="connsiteY6-4324" fmla="*/ 76576 h 1363417"/>
              <a:gd name="connsiteX7-4325" fmla="*/ 2217216 w 2235183"/>
              <a:gd name="connsiteY7-4326" fmla="*/ 76576 h 1363417"/>
              <a:gd name="connsiteX8-4327" fmla="*/ 0 w 2235183"/>
              <a:gd name="connsiteY8-4328" fmla="*/ 75844 h 1363417"/>
              <a:gd name="connsiteX9-4329" fmla="*/ 73526 w 2235183"/>
              <a:gd name="connsiteY9-4330" fmla="*/ 0 h 1363417"/>
              <a:gd name="connsiteX10-4331" fmla="*/ 73526 w 2235183"/>
              <a:gd name="connsiteY10-4332" fmla="*/ 266972 h 1363417"/>
              <a:gd name="connsiteX11-4333" fmla="*/ 73526 w 2235183"/>
              <a:gd name="connsiteY11-4334" fmla="*/ 0 h 1363417"/>
              <a:gd name="connsiteX0-4335" fmla="*/ 2 w 2227676"/>
              <a:gd name="connsiteY0-4336" fmla="*/ 1290773 h 1363417"/>
              <a:gd name="connsiteX1-4337" fmla="*/ 2227676 w 2227676"/>
              <a:gd name="connsiteY1-4338" fmla="*/ 1290773 h 1363417"/>
              <a:gd name="connsiteX2-4339" fmla="*/ 0 w 2227676"/>
              <a:gd name="connsiteY2-4340" fmla="*/ 1290773 h 1363417"/>
              <a:gd name="connsiteX3-4341" fmla="*/ 2155814 w 2227676"/>
              <a:gd name="connsiteY3-4342" fmla="*/ 1363417 h 1363417"/>
              <a:gd name="connsiteX4-4343" fmla="*/ 2155814 w 2227676"/>
              <a:gd name="connsiteY4-4344" fmla="*/ 1124728 h 1363417"/>
              <a:gd name="connsiteX5-4345" fmla="*/ 2155814 w 2227676"/>
              <a:gd name="connsiteY5-4346" fmla="*/ 1363416 h 1363417"/>
              <a:gd name="connsiteX6-4347" fmla="*/ 0 w 2227676"/>
              <a:gd name="connsiteY6-4348" fmla="*/ 76576 h 1363417"/>
              <a:gd name="connsiteX7-4349" fmla="*/ 2209709 w 2227676"/>
              <a:gd name="connsiteY7-4350" fmla="*/ 76576 h 1363417"/>
              <a:gd name="connsiteX8-4351" fmla="*/ 0 w 2227676"/>
              <a:gd name="connsiteY8-4352" fmla="*/ 76576 h 1363417"/>
              <a:gd name="connsiteX9-4353" fmla="*/ 66019 w 2227676"/>
              <a:gd name="connsiteY9-4354" fmla="*/ 0 h 1363417"/>
              <a:gd name="connsiteX10-4355" fmla="*/ 66019 w 2227676"/>
              <a:gd name="connsiteY10-4356" fmla="*/ 266972 h 1363417"/>
              <a:gd name="connsiteX11-4357" fmla="*/ 66019 w 2227676"/>
              <a:gd name="connsiteY11-4358" fmla="*/ 0 h 1363417"/>
              <a:gd name="connsiteX0-4359" fmla="*/ 2 w 2227676"/>
              <a:gd name="connsiteY0-4360" fmla="*/ 1290773 h 1363417"/>
              <a:gd name="connsiteX1-4361" fmla="*/ 2227676 w 2227676"/>
              <a:gd name="connsiteY1-4362" fmla="*/ 1290773 h 1363417"/>
              <a:gd name="connsiteX2-4363" fmla="*/ 0 w 2227676"/>
              <a:gd name="connsiteY2-4364" fmla="*/ 1290773 h 1363417"/>
              <a:gd name="connsiteX3-4365" fmla="*/ 2155814 w 2227676"/>
              <a:gd name="connsiteY3-4366" fmla="*/ 1363417 h 1363417"/>
              <a:gd name="connsiteX4-4367" fmla="*/ 2155814 w 2227676"/>
              <a:gd name="connsiteY4-4368" fmla="*/ 1124728 h 1363417"/>
              <a:gd name="connsiteX5-4369" fmla="*/ 2155814 w 2227676"/>
              <a:gd name="connsiteY5-4370" fmla="*/ 1363416 h 1363417"/>
              <a:gd name="connsiteX6-4371" fmla="*/ 0 w 2227676"/>
              <a:gd name="connsiteY6-4372" fmla="*/ 76576 h 1363417"/>
              <a:gd name="connsiteX7-4373" fmla="*/ 2209709 w 2227676"/>
              <a:gd name="connsiteY7-4374" fmla="*/ 76576 h 1363417"/>
              <a:gd name="connsiteX8-4375" fmla="*/ 0 w 2227676"/>
              <a:gd name="connsiteY8-4376" fmla="*/ 76576 h 1363417"/>
              <a:gd name="connsiteX9-4377" fmla="*/ 71860 w 2227676"/>
              <a:gd name="connsiteY9-4378" fmla="*/ 3931 h 1363417"/>
              <a:gd name="connsiteX10-4379" fmla="*/ 66019 w 2227676"/>
              <a:gd name="connsiteY10-4380" fmla="*/ 266972 h 1363417"/>
              <a:gd name="connsiteX11-4381" fmla="*/ 66019 w 2227676"/>
              <a:gd name="connsiteY11-4382" fmla="*/ 0 h 1363417"/>
              <a:gd name="connsiteX0-4383" fmla="*/ 2 w 2227676"/>
              <a:gd name="connsiteY0-4384" fmla="*/ 1290773 h 1363417"/>
              <a:gd name="connsiteX1-4385" fmla="*/ 2227676 w 2227676"/>
              <a:gd name="connsiteY1-4386" fmla="*/ 1290773 h 1363417"/>
              <a:gd name="connsiteX2-4387" fmla="*/ 0 w 2227676"/>
              <a:gd name="connsiteY2-4388" fmla="*/ 1290773 h 1363417"/>
              <a:gd name="connsiteX3-4389" fmla="*/ 2155814 w 2227676"/>
              <a:gd name="connsiteY3-4390" fmla="*/ 1363417 h 1363417"/>
              <a:gd name="connsiteX4-4391" fmla="*/ 2155814 w 2227676"/>
              <a:gd name="connsiteY4-4392" fmla="*/ 1124728 h 1363417"/>
              <a:gd name="connsiteX5-4393" fmla="*/ 2155814 w 2227676"/>
              <a:gd name="connsiteY5-4394" fmla="*/ 1363416 h 1363417"/>
              <a:gd name="connsiteX6-4395" fmla="*/ 0 w 2227676"/>
              <a:gd name="connsiteY6-4396" fmla="*/ 76576 h 1363417"/>
              <a:gd name="connsiteX7-4397" fmla="*/ 2209709 w 2227676"/>
              <a:gd name="connsiteY7-4398" fmla="*/ 76576 h 1363417"/>
              <a:gd name="connsiteX8-4399" fmla="*/ 0 w 2227676"/>
              <a:gd name="connsiteY8-4400" fmla="*/ 76576 h 1363417"/>
              <a:gd name="connsiteX9-4401" fmla="*/ 71860 w 2227676"/>
              <a:gd name="connsiteY9-4402" fmla="*/ 3931 h 1363417"/>
              <a:gd name="connsiteX10-4403" fmla="*/ 71860 w 2227676"/>
              <a:gd name="connsiteY10-4404" fmla="*/ 263375 h 1363417"/>
              <a:gd name="connsiteX11-4405" fmla="*/ 66019 w 2227676"/>
              <a:gd name="connsiteY11-4406" fmla="*/ 0 h 1363417"/>
              <a:gd name="connsiteX0-4407" fmla="*/ 2 w 2227676"/>
              <a:gd name="connsiteY0-4408" fmla="*/ 1286842 h 1359486"/>
              <a:gd name="connsiteX1-4409" fmla="*/ 2227676 w 2227676"/>
              <a:gd name="connsiteY1-4410" fmla="*/ 1286842 h 1359486"/>
              <a:gd name="connsiteX2-4411" fmla="*/ 0 w 2227676"/>
              <a:gd name="connsiteY2-4412" fmla="*/ 1286842 h 1359486"/>
              <a:gd name="connsiteX3-4413" fmla="*/ 2155814 w 2227676"/>
              <a:gd name="connsiteY3-4414" fmla="*/ 1359486 h 1359486"/>
              <a:gd name="connsiteX4-4415" fmla="*/ 2155814 w 2227676"/>
              <a:gd name="connsiteY4-4416" fmla="*/ 1120797 h 1359486"/>
              <a:gd name="connsiteX5-4417" fmla="*/ 2155814 w 2227676"/>
              <a:gd name="connsiteY5-4418" fmla="*/ 1359485 h 1359486"/>
              <a:gd name="connsiteX6-4419" fmla="*/ 0 w 2227676"/>
              <a:gd name="connsiteY6-4420" fmla="*/ 72645 h 1359486"/>
              <a:gd name="connsiteX7-4421" fmla="*/ 2209709 w 2227676"/>
              <a:gd name="connsiteY7-4422" fmla="*/ 72645 h 1359486"/>
              <a:gd name="connsiteX8-4423" fmla="*/ 0 w 2227676"/>
              <a:gd name="connsiteY8-4424" fmla="*/ 72645 h 1359486"/>
              <a:gd name="connsiteX9-4425" fmla="*/ 71860 w 2227676"/>
              <a:gd name="connsiteY9-4426" fmla="*/ 0 h 1359486"/>
              <a:gd name="connsiteX10-4427" fmla="*/ 71860 w 2227676"/>
              <a:gd name="connsiteY10-4428" fmla="*/ 259444 h 1359486"/>
              <a:gd name="connsiteX11-4429" fmla="*/ 71860 w 2227676"/>
              <a:gd name="connsiteY11-4430" fmla="*/ 0 h 13594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2227676" h="1359486">
                <a:moveTo>
                  <a:pt x="2" y="1286842"/>
                </a:moveTo>
                <a:lnTo>
                  <a:pt x="2227676" y="1286842"/>
                </a:lnTo>
                <a:lnTo>
                  <a:pt x="0" y="1286842"/>
                </a:lnTo>
                <a:close/>
                <a:moveTo>
                  <a:pt x="2155814" y="1359486"/>
                </a:moveTo>
                <a:lnTo>
                  <a:pt x="2155814" y="1120797"/>
                </a:lnTo>
                <a:lnTo>
                  <a:pt x="2155814" y="1359485"/>
                </a:lnTo>
                <a:close/>
                <a:moveTo>
                  <a:pt x="0" y="72645"/>
                </a:moveTo>
                <a:lnTo>
                  <a:pt x="2209709" y="72645"/>
                </a:lnTo>
                <a:lnTo>
                  <a:pt x="0" y="72645"/>
                </a:lnTo>
                <a:close/>
                <a:moveTo>
                  <a:pt x="71860" y="0"/>
                </a:moveTo>
                <a:lnTo>
                  <a:pt x="71860" y="259444"/>
                </a:lnTo>
                <a:lnTo>
                  <a:pt x="71860" y="0"/>
                </a:lnTo>
                <a:close/>
              </a:path>
            </a:pathLst>
          </a:custGeom>
          <a:solidFill>
            <a:schemeClr val="accent1"/>
          </a:solidFill>
          <a:ln w="3175" cap="sq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anchor="ctr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50306C4-EC76-4D47-A0F4-246548B98949}" type="slidenum">
              <a:rPr lang="zh-CN" altLang="en-US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6" name="8-Point Star 5"/>
          <p:cNvSpPr/>
          <p:nvPr/>
        </p:nvSpPr>
        <p:spPr>
          <a:xfrm>
            <a:off x="123825" y="798513"/>
            <a:ext cx="1163638" cy="12192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2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85" y="1408017"/>
            <a:ext cx="2339715" cy="2763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842963" y="6380163"/>
            <a:ext cx="10015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  <a:latin typeface="Arial,Bold"/>
              </a:rPr>
              <a:t>Guidelines on the Management of Adrenocortical Carcinoma in Adults,</a:t>
            </a:r>
            <a:r>
              <a:rPr lang="en-US" b="1">
                <a:solidFill>
                  <a:srgbClr val="C00000"/>
                </a:solidFill>
              </a:rPr>
              <a:t> July 2018</a:t>
            </a:r>
            <a:endParaRPr lang="en-US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>
            <a:off x="1116013" y="1423988"/>
            <a:ext cx="5276850" cy="4217987"/>
          </a:xfrm>
          <a:custGeom>
            <a:avLst/>
            <a:gdLst>
              <a:gd name="connsiteX0" fmla="*/ 720080 w 3744416"/>
              <a:gd name="connsiteY0" fmla="*/ 1656184 h 2016224"/>
              <a:gd name="connsiteX1" fmla="*/ 2952328 w 3744416"/>
              <a:gd name="connsiteY1" fmla="*/ 1656184 h 2016224"/>
              <a:gd name="connsiteX2" fmla="*/ 2952328 w 3744416"/>
              <a:gd name="connsiteY2" fmla="*/ 1800200 h 2016224"/>
              <a:gd name="connsiteX3" fmla="*/ 720080 w 3744416"/>
              <a:gd name="connsiteY3" fmla="*/ 1800200 h 2016224"/>
              <a:gd name="connsiteX4" fmla="*/ 3600400 w 3744416"/>
              <a:gd name="connsiteY4" fmla="*/ 1296144 h 2016224"/>
              <a:gd name="connsiteX5" fmla="*/ 3744416 w 3744416"/>
              <a:gd name="connsiteY5" fmla="*/ 1296144 h 2016224"/>
              <a:gd name="connsiteX6" fmla="*/ 3744416 w 3744416"/>
              <a:gd name="connsiteY6" fmla="*/ 2016224 h 2016224"/>
              <a:gd name="connsiteX7" fmla="*/ 3600400 w 3744416"/>
              <a:gd name="connsiteY7" fmla="*/ 2016224 h 2016224"/>
              <a:gd name="connsiteX8" fmla="*/ 720080 w 3744416"/>
              <a:gd name="connsiteY8" fmla="*/ 432048 h 2016224"/>
              <a:gd name="connsiteX9" fmla="*/ 2952328 w 3744416"/>
              <a:gd name="connsiteY9" fmla="*/ 432048 h 2016224"/>
              <a:gd name="connsiteX10" fmla="*/ 2952328 w 3744416"/>
              <a:gd name="connsiteY10" fmla="*/ 576064 h 2016224"/>
              <a:gd name="connsiteX11" fmla="*/ 720080 w 3744416"/>
              <a:gd name="connsiteY11" fmla="*/ 576064 h 2016224"/>
              <a:gd name="connsiteX12" fmla="*/ 0 w 3744416"/>
              <a:gd name="connsiteY12" fmla="*/ 0 h 2016224"/>
              <a:gd name="connsiteX13" fmla="*/ 144016 w 3744416"/>
              <a:gd name="connsiteY13" fmla="*/ 0 h 2016224"/>
              <a:gd name="connsiteX14" fmla="*/ 144016 w 3744416"/>
              <a:gd name="connsiteY14" fmla="*/ 720080 h 2016224"/>
              <a:gd name="connsiteX15" fmla="*/ 0 w 3744416"/>
              <a:gd name="connsiteY15" fmla="*/ 720080 h 2016224"/>
              <a:gd name="connsiteX0-1" fmla="*/ 720080 w 3744416"/>
              <a:gd name="connsiteY0-2" fmla="*/ 1656184 h 2016224"/>
              <a:gd name="connsiteX1-3" fmla="*/ 2952328 w 3744416"/>
              <a:gd name="connsiteY1-4" fmla="*/ 1656184 h 2016224"/>
              <a:gd name="connsiteX2-5" fmla="*/ 2952328 w 3744416"/>
              <a:gd name="connsiteY2-6" fmla="*/ 1800200 h 2016224"/>
              <a:gd name="connsiteX3-7" fmla="*/ 720080 w 3744416"/>
              <a:gd name="connsiteY3-8" fmla="*/ 1800200 h 2016224"/>
              <a:gd name="connsiteX4-9" fmla="*/ 720080 w 3744416"/>
              <a:gd name="connsiteY4-10" fmla="*/ 1656184 h 2016224"/>
              <a:gd name="connsiteX5-11" fmla="*/ 3600400 w 3744416"/>
              <a:gd name="connsiteY5-12" fmla="*/ 1296144 h 2016224"/>
              <a:gd name="connsiteX6-13" fmla="*/ 3744416 w 3744416"/>
              <a:gd name="connsiteY6-14" fmla="*/ 1296144 h 2016224"/>
              <a:gd name="connsiteX7-15" fmla="*/ 3744416 w 3744416"/>
              <a:gd name="connsiteY7-16" fmla="*/ 2016224 h 2016224"/>
              <a:gd name="connsiteX8-17" fmla="*/ 3600400 w 3744416"/>
              <a:gd name="connsiteY8-18" fmla="*/ 2016224 h 2016224"/>
              <a:gd name="connsiteX9-19" fmla="*/ 3600400 w 3744416"/>
              <a:gd name="connsiteY9-20" fmla="*/ 1296144 h 2016224"/>
              <a:gd name="connsiteX10-21" fmla="*/ 720080 w 3744416"/>
              <a:gd name="connsiteY10-22" fmla="*/ 432048 h 2016224"/>
              <a:gd name="connsiteX11-23" fmla="*/ 2952328 w 3744416"/>
              <a:gd name="connsiteY11-24" fmla="*/ 432048 h 2016224"/>
              <a:gd name="connsiteX12-25" fmla="*/ 2952328 w 3744416"/>
              <a:gd name="connsiteY12-26" fmla="*/ 576064 h 2016224"/>
              <a:gd name="connsiteX13-27" fmla="*/ 720080 w 3744416"/>
              <a:gd name="connsiteY13-28" fmla="*/ 576064 h 2016224"/>
              <a:gd name="connsiteX14-29" fmla="*/ 720080 w 3744416"/>
              <a:gd name="connsiteY14-30" fmla="*/ 432048 h 2016224"/>
              <a:gd name="connsiteX15-31" fmla="*/ 0 w 3744416"/>
              <a:gd name="connsiteY15-32" fmla="*/ 0 h 2016224"/>
              <a:gd name="connsiteX16" fmla="*/ 144016 w 3744416"/>
              <a:gd name="connsiteY16" fmla="*/ 720080 h 2016224"/>
              <a:gd name="connsiteX17" fmla="*/ 0 w 3744416"/>
              <a:gd name="connsiteY17" fmla="*/ 720080 h 2016224"/>
              <a:gd name="connsiteX18" fmla="*/ 0 w 3744416"/>
              <a:gd name="connsiteY18" fmla="*/ 0 h 2016224"/>
              <a:gd name="connsiteX0-33" fmla="*/ 720080 w 3744416"/>
              <a:gd name="connsiteY0-34" fmla="*/ 1656184 h 2016224"/>
              <a:gd name="connsiteX1-35" fmla="*/ 2952328 w 3744416"/>
              <a:gd name="connsiteY1-36" fmla="*/ 1656184 h 2016224"/>
              <a:gd name="connsiteX2-37" fmla="*/ 2952328 w 3744416"/>
              <a:gd name="connsiteY2-38" fmla="*/ 1800200 h 2016224"/>
              <a:gd name="connsiteX3-39" fmla="*/ 720080 w 3744416"/>
              <a:gd name="connsiteY3-40" fmla="*/ 1800200 h 2016224"/>
              <a:gd name="connsiteX4-41" fmla="*/ 720080 w 3744416"/>
              <a:gd name="connsiteY4-42" fmla="*/ 1656184 h 2016224"/>
              <a:gd name="connsiteX5-43" fmla="*/ 3600400 w 3744416"/>
              <a:gd name="connsiteY5-44" fmla="*/ 1296144 h 2016224"/>
              <a:gd name="connsiteX6-45" fmla="*/ 3744416 w 3744416"/>
              <a:gd name="connsiteY6-46" fmla="*/ 1296144 h 2016224"/>
              <a:gd name="connsiteX7-47" fmla="*/ 3744416 w 3744416"/>
              <a:gd name="connsiteY7-48" fmla="*/ 2016224 h 2016224"/>
              <a:gd name="connsiteX8-49" fmla="*/ 3600400 w 3744416"/>
              <a:gd name="connsiteY8-50" fmla="*/ 2016224 h 2016224"/>
              <a:gd name="connsiteX9-51" fmla="*/ 3600400 w 3744416"/>
              <a:gd name="connsiteY9-52" fmla="*/ 1296144 h 2016224"/>
              <a:gd name="connsiteX10-53" fmla="*/ 720080 w 3744416"/>
              <a:gd name="connsiteY10-54" fmla="*/ 432048 h 2016224"/>
              <a:gd name="connsiteX11-55" fmla="*/ 2952328 w 3744416"/>
              <a:gd name="connsiteY11-56" fmla="*/ 432048 h 2016224"/>
              <a:gd name="connsiteX12-57" fmla="*/ 2952328 w 3744416"/>
              <a:gd name="connsiteY12-58" fmla="*/ 576064 h 2016224"/>
              <a:gd name="connsiteX13-59" fmla="*/ 720080 w 3744416"/>
              <a:gd name="connsiteY13-60" fmla="*/ 576064 h 2016224"/>
              <a:gd name="connsiteX14-61" fmla="*/ 720080 w 3744416"/>
              <a:gd name="connsiteY14-62" fmla="*/ 432048 h 2016224"/>
              <a:gd name="connsiteX15-63" fmla="*/ 0 w 3744416"/>
              <a:gd name="connsiteY15-64" fmla="*/ 0 h 2016224"/>
              <a:gd name="connsiteX16-65" fmla="*/ 0 w 3744416"/>
              <a:gd name="connsiteY16-66" fmla="*/ 720080 h 2016224"/>
              <a:gd name="connsiteX17-67" fmla="*/ 0 w 3744416"/>
              <a:gd name="connsiteY17-68" fmla="*/ 0 h 2016224"/>
              <a:gd name="connsiteX0-69" fmla="*/ 720080 w 3744416"/>
              <a:gd name="connsiteY0-70" fmla="*/ 1656184 h 2016224"/>
              <a:gd name="connsiteX1-71" fmla="*/ 2952328 w 3744416"/>
              <a:gd name="connsiteY1-72" fmla="*/ 1656184 h 2016224"/>
              <a:gd name="connsiteX2-73" fmla="*/ 2952328 w 3744416"/>
              <a:gd name="connsiteY2-74" fmla="*/ 1800200 h 2016224"/>
              <a:gd name="connsiteX3-75" fmla="*/ 720080 w 3744416"/>
              <a:gd name="connsiteY3-76" fmla="*/ 1800200 h 2016224"/>
              <a:gd name="connsiteX4-77" fmla="*/ 720080 w 3744416"/>
              <a:gd name="connsiteY4-78" fmla="*/ 1656184 h 2016224"/>
              <a:gd name="connsiteX5-79" fmla="*/ 3600400 w 3744416"/>
              <a:gd name="connsiteY5-80" fmla="*/ 1296144 h 2016224"/>
              <a:gd name="connsiteX6-81" fmla="*/ 3744416 w 3744416"/>
              <a:gd name="connsiteY6-82" fmla="*/ 1296144 h 2016224"/>
              <a:gd name="connsiteX7-83" fmla="*/ 3744416 w 3744416"/>
              <a:gd name="connsiteY7-84" fmla="*/ 2016224 h 2016224"/>
              <a:gd name="connsiteX8-85" fmla="*/ 3600400 w 3744416"/>
              <a:gd name="connsiteY8-86" fmla="*/ 2016224 h 2016224"/>
              <a:gd name="connsiteX9-87" fmla="*/ 3600400 w 3744416"/>
              <a:gd name="connsiteY9-88" fmla="*/ 1296144 h 2016224"/>
              <a:gd name="connsiteX10-89" fmla="*/ 720080 w 3744416"/>
              <a:gd name="connsiteY10-90" fmla="*/ 432048 h 2016224"/>
              <a:gd name="connsiteX11-91" fmla="*/ 2952328 w 3744416"/>
              <a:gd name="connsiteY11-92" fmla="*/ 432048 h 2016224"/>
              <a:gd name="connsiteX12-93" fmla="*/ 2952328 w 3744416"/>
              <a:gd name="connsiteY12-94" fmla="*/ 576064 h 2016224"/>
              <a:gd name="connsiteX13-95" fmla="*/ 720080 w 3744416"/>
              <a:gd name="connsiteY13-96" fmla="*/ 432048 h 2016224"/>
              <a:gd name="connsiteX14-97" fmla="*/ 0 w 3744416"/>
              <a:gd name="connsiteY14-98" fmla="*/ 0 h 2016224"/>
              <a:gd name="connsiteX15-99" fmla="*/ 0 w 3744416"/>
              <a:gd name="connsiteY15-100" fmla="*/ 720080 h 2016224"/>
              <a:gd name="connsiteX16-101" fmla="*/ 0 w 3744416"/>
              <a:gd name="connsiteY16-102" fmla="*/ 0 h 2016224"/>
              <a:gd name="connsiteX0-103" fmla="*/ 720080 w 3744416"/>
              <a:gd name="connsiteY0-104" fmla="*/ 1656184 h 2016224"/>
              <a:gd name="connsiteX1-105" fmla="*/ 2952328 w 3744416"/>
              <a:gd name="connsiteY1-106" fmla="*/ 1656184 h 2016224"/>
              <a:gd name="connsiteX2-107" fmla="*/ 2952328 w 3744416"/>
              <a:gd name="connsiteY2-108" fmla="*/ 1800200 h 2016224"/>
              <a:gd name="connsiteX3-109" fmla="*/ 720080 w 3744416"/>
              <a:gd name="connsiteY3-110" fmla="*/ 1800200 h 2016224"/>
              <a:gd name="connsiteX4-111" fmla="*/ 720080 w 3744416"/>
              <a:gd name="connsiteY4-112" fmla="*/ 1656184 h 2016224"/>
              <a:gd name="connsiteX5-113" fmla="*/ 3600400 w 3744416"/>
              <a:gd name="connsiteY5-114" fmla="*/ 1296144 h 2016224"/>
              <a:gd name="connsiteX6-115" fmla="*/ 3744416 w 3744416"/>
              <a:gd name="connsiteY6-116" fmla="*/ 1296144 h 2016224"/>
              <a:gd name="connsiteX7-117" fmla="*/ 3744416 w 3744416"/>
              <a:gd name="connsiteY7-118" fmla="*/ 2016224 h 2016224"/>
              <a:gd name="connsiteX8-119" fmla="*/ 3600400 w 3744416"/>
              <a:gd name="connsiteY8-120" fmla="*/ 2016224 h 2016224"/>
              <a:gd name="connsiteX9-121" fmla="*/ 3600400 w 3744416"/>
              <a:gd name="connsiteY9-122" fmla="*/ 1296144 h 2016224"/>
              <a:gd name="connsiteX10-123" fmla="*/ 720080 w 3744416"/>
              <a:gd name="connsiteY10-124" fmla="*/ 432048 h 2016224"/>
              <a:gd name="connsiteX11-125" fmla="*/ 2952328 w 3744416"/>
              <a:gd name="connsiteY11-126" fmla="*/ 432048 h 2016224"/>
              <a:gd name="connsiteX12-127" fmla="*/ 720080 w 3744416"/>
              <a:gd name="connsiteY12-128" fmla="*/ 432048 h 2016224"/>
              <a:gd name="connsiteX13-129" fmla="*/ 0 w 3744416"/>
              <a:gd name="connsiteY13-130" fmla="*/ 0 h 2016224"/>
              <a:gd name="connsiteX14-131" fmla="*/ 0 w 3744416"/>
              <a:gd name="connsiteY14-132" fmla="*/ 720080 h 2016224"/>
              <a:gd name="connsiteX15-133" fmla="*/ 0 w 3744416"/>
              <a:gd name="connsiteY15-134" fmla="*/ 0 h 2016224"/>
              <a:gd name="connsiteX0-135" fmla="*/ 720080 w 3744416"/>
              <a:gd name="connsiteY0-136" fmla="*/ 1656184 h 2016224"/>
              <a:gd name="connsiteX1-137" fmla="*/ 2952328 w 3744416"/>
              <a:gd name="connsiteY1-138" fmla="*/ 1656184 h 2016224"/>
              <a:gd name="connsiteX2-139" fmla="*/ 2952328 w 3744416"/>
              <a:gd name="connsiteY2-140" fmla="*/ 1800200 h 2016224"/>
              <a:gd name="connsiteX3-141" fmla="*/ 720080 w 3744416"/>
              <a:gd name="connsiteY3-142" fmla="*/ 1800200 h 2016224"/>
              <a:gd name="connsiteX4-143" fmla="*/ 720080 w 3744416"/>
              <a:gd name="connsiteY4-144" fmla="*/ 1656184 h 2016224"/>
              <a:gd name="connsiteX5-145" fmla="*/ 3600400 w 3744416"/>
              <a:gd name="connsiteY5-146" fmla="*/ 1296144 h 2016224"/>
              <a:gd name="connsiteX6-147" fmla="*/ 3744416 w 3744416"/>
              <a:gd name="connsiteY6-148" fmla="*/ 1296144 h 2016224"/>
              <a:gd name="connsiteX7-149" fmla="*/ 3744416 w 3744416"/>
              <a:gd name="connsiteY7-150" fmla="*/ 2016224 h 2016224"/>
              <a:gd name="connsiteX8-151" fmla="*/ 3600400 w 3744416"/>
              <a:gd name="connsiteY8-152" fmla="*/ 2016224 h 2016224"/>
              <a:gd name="connsiteX9-153" fmla="*/ 3600400 w 3744416"/>
              <a:gd name="connsiteY9-154" fmla="*/ 1296144 h 2016224"/>
              <a:gd name="connsiteX10-155" fmla="*/ 720080 w 3744416"/>
              <a:gd name="connsiteY10-156" fmla="*/ 432048 h 2016224"/>
              <a:gd name="connsiteX11-157" fmla="*/ 2952328 w 3744416"/>
              <a:gd name="connsiteY11-158" fmla="*/ 432048 h 2016224"/>
              <a:gd name="connsiteX12-159" fmla="*/ 720080 w 3744416"/>
              <a:gd name="connsiteY12-160" fmla="*/ 432048 h 2016224"/>
              <a:gd name="connsiteX13-161" fmla="*/ 0 w 3744416"/>
              <a:gd name="connsiteY13-162" fmla="*/ 0 h 2016224"/>
              <a:gd name="connsiteX14-163" fmla="*/ 0 w 3744416"/>
              <a:gd name="connsiteY14-164" fmla="*/ 720080 h 2016224"/>
              <a:gd name="connsiteX15-165" fmla="*/ 0 w 3744416"/>
              <a:gd name="connsiteY15-166" fmla="*/ 0 h 2016224"/>
              <a:gd name="connsiteX0-167" fmla="*/ 720080 w 3744416"/>
              <a:gd name="connsiteY0-168" fmla="*/ 1656184 h 2016224"/>
              <a:gd name="connsiteX1-169" fmla="*/ 2952328 w 3744416"/>
              <a:gd name="connsiteY1-170" fmla="*/ 1656184 h 2016224"/>
              <a:gd name="connsiteX2-171" fmla="*/ 2952328 w 3744416"/>
              <a:gd name="connsiteY2-172" fmla="*/ 1800200 h 2016224"/>
              <a:gd name="connsiteX3-173" fmla="*/ 720080 w 3744416"/>
              <a:gd name="connsiteY3-174" fmla="*/ 1656184 h 2016224"/>
              <a:gd name="connsiteX4-175" fmla="*/ 3600400 w 3744416"/>
              <a:gd name="connsiteY4-176" fmla="*/ 1296144 h 2016224"/>
              <a:gd name="connsiteX5-177" fmla="*/ 3744416 w 3744416"/>
              <a:gd name="connsiteY5-178" fmla="*/ 1296144 h 2016224"/>
              <a:gd name="connsiteX6-179" fmla="*/ 3744416 w 3744416"/>
              <a:gd name="connsiteY6-180" fmla="*/ 2016224 h 2016224"/>
              <a:gd name="connsiteX7-181" fmla="*/ 3600400 w 3744416"/>
              <a:gd name="connsiteY7-182" fmla="*/ 2016224 h 2016224"/>
              <a:gd name="connsiteX8-183" fmla="*/ 3600400 w 3744416"/>
              <a:gd name="connsiteY8-184" fmla="*/ 1296144 h 2016224"/>
              <a:gd name="connsiteX9-185" fmla="*/ 720080 w 3744416"/>
              <a:gd name="connsiteY9-186" fmla="*/ 432048 h 2016224"/>
              <a:gd name="connsiteX10-187" fmla="*/ 2952328 w 3744416"/>
              <a:gd name="connsiteY10-188" fmla="*/ 432048 h 2016224"/>
              <a:gd name="connsiteX11-189" fmla="*/ 720080 w 3744416"/>
              <a:gd name="connsiteY11-190" fmla="*/ 432048 h 2016224"/>
              <a:gd name="connsiteX12-191" fmla="*/ 0 w 3744416"/>
              <a:gd name="connsiteY12-192" fmla="*/ 0 h 2016224"/>
              <a:gd name="connsiteX13-193" fmla="*/ 0 w 3744416"/>
              <a:gd name="connsiteY13-194" fmla="*/ 720080 h 2016224"/>
              <a:gd name="connsiteX14-195" fmla="*/ 0 w 3744416"/>
              <a:gd name="connsiteY14-196" fmla="*/ 0 h 2016224"/>
              <a:gd name="connsiteX0-197" fmla="*/ 720080 w 3744416"/>
              <a:gd name="connsiteY0-198" fmla="*/ 1656184 h 2016224"/>
              <a:gd name="connsiteX1-199" fmla="*/ 2952328 w 3744416"/>
              <a:gd name="connsiteY1-200" fmla="*/ 1656184 h 2016224"/>
              <a:gd name="connsiteX2-201" fmla="*/ 720080 w 3744416"/>
              <a:gd name="connsiteY2-202" fmla="*/ 1656184 h 2016224"/>
              <a:gd name="connsiteX3-203" fmla="*/ 3600400 w 3744416"/>
              <a:gd name="connsiteY3-204" fmla="*/ 1296144 h 2016224"/>
              <a:gd name="connsiteX4-205" fmla="*/ 3744416 w 3744416"/>
              <a:gd name="connsiteY4-206" fmla="*/ 1296144 h 2016224"/>
              <a:gd name="connsiteX5-207" fmla="*/ 3744416 w 3744416"/>
              <a:gd name="connsiteY5-208" fmla="*/ 2016224 h 2016224"/>
              <a:gd name="connsiteX6-209" fmla="*/ 3600400 w 3744416"/>
              <a:gd name="connsiteY6-210" fmla="*/ 2016224 h 2016224"/>
              <a:gd name="connsiteX7-211" fmla="*/ 3600400 w 3744416"/>
              <a:gd name="connsiteY7-212" fmla="*/ 1296144 h 2016224"/>
              <a:gd name="connsiteX8-213" fmla="*/ 720080 w 3744416"/>
              <a:gd name="connsiteY8-214" fmla="*/ 432048 h 2016224"/>
              <a:gd name="connsiteX9-215" fmla="*/ 2952328 w 3744416"/>
              <a:gd name="connsiteY9-216" fmla="*/ 432048 h 2016224"/>
              <a:gd name="connsiteX10-217" fmla="*/ 720080 w 3744416"/>
              <a:gd name="connsiteY10-218" fmla="*/ 432048 h 2016224"/>
              <a:gd name="connsiteX11-219" fmla="*/ 0 w 3744416"/>
              <a:gd name="connsiteY11-220" fmla="*/ 0 h 2016224"/>
              <a:gd name="connsiteX12-221" fmla="*/ 0 w 3744416"/>
              <a:gd name="connsiteY12-222" fmla="*/ 720080 h 2016224"/>
              <a:gd name="connsiteX13-223" fmla="*/ 0 w 3744416"/>
              <a:gd name="connsiteY13-224" fmla="*/ 0 h 2016224"/>
              <a:gd name="connsiteX0-225" fmla="*/ 720080 w 3744416"/>
              <a:gd name="connsiteY0-226" fmla="*/ 1656184 h 2016224"/>
              <a:gd name="connsiteX1-227" fmla="*/ 2952328 w 3744416"/>
              <a:gd name="connsiteY1-228" fmla="*/ 1656184 h 2016224"/>
              <a:gd name="connsiteX2-229" fmla="*/ 720080 w 3744416"/>
              <a:gd name="connsiteY2-230" fmla="*/ 1656184 h 2016224"/>
              <a:gd name="connsiteX3-231" fmla="*/ 3600400 w 3744416"/>
              <a:gd name="connsiteY3-232" fmla="*/ 1296144 h 2016224"/>
              <a:gd name="connsiteX4-233" fmla="*/ 3744416 w 3744416"/>
              <a:gd name="connsiteY4-234" fmla="*/ 1296144 h 2016224"/>
              <a:gd name="connsiteX5-235" fmla="*/ 3744416 w 3744416"/>
              <a:gd name="connsiteY5-236" fmla="*/ 2016224 h 2016224"/>
              <a:gd name="connsiteX6-237" fmla="*/ 3600400 w 3744416"/>
              <a:gd name="connsiteY6-238" fmla="*/ 1296144 h 2016224"/>
              <a:gd name="connsiteX7-239" fmla="*/ 720080 w 3744416"/>
              <a:gd name="connsiteY7-240" fmla="*/ 432048 h 2016224"/>
              <a:gd name="connsiteX8-241" fmla="*/ 2952328 w 3744416"/>
              <a:gd name="connsiteY8-242" fmla="*/ 432048 h 2016224"/>
              <a:gd name="connsiteX9-243" fmla="*/ 720080 w 3744416"/>
              <a:gd name="connsiteY9-244" fmla="*/ 432048 h 2016224"/>
              <a:gd name="connsiteX10-245" fmla="*/ 0 w 3744416"/>
              <a:gd name="connsiteY10-246" fmla="*/ 0 h 2016224"/>
              <a:gd name="connsiteX11-247" fmla="*/ 0 w 3744416"/>
              <a:gd name="connsiteY11-248" fmla="*/ 720080 h 2016224"/>
              <a:gd name="connsiteX12-249" fmla="*/ 0 w 3744416"/>
              <a:gd name="connsiteY12-250" fmla="*/ 0 h 2016224"/>
              <a:gd name="connsiteX0-251" fmla="*/ 720080 w 3744416"/>
              <a:gd name="connsiteY0-252" fmla="*/ 1656184 h 2016224"/>
              <a:gd name="connsiteX1-253" fmla="*/ 2952328 w 3744416"/>
              <a:gd name="connsiteY1-254" fmla="*/ 1656184 h 2016224"/>
              <a:gd name="connsiteX2-255" fmla="*/ 720080 w 3744416"/>
              <a:gd name="connsiteY2-256" fmla="*/ 1656184 h 2016224"/>
              <a:gd name="connsiteX3-257" fmla="*/ 3744416 w 3744416"/>
              <a:gd name="connsiteY3-258" fmla="*/ 2016224 h 2016224"/>
              <a:gd name="connsiteX4-259" fmla="*/ 3744416 w 3744416"/>
              <a:gd name="connsiteY4-260" fmla="*/ 1296144 h 2016224"/>
              <a:gd name="connsiteX5-261" fmla="*/ 3744416 w 3744416"/>
              <a:gd name="connsiteY5-262" fmla="*/ 2016224 h 2016224"/>
              <a:gd name="connsiteX6-263" fmla="*/ 720080 w 3744416"/>
              <a:gd name="connsiteY6-264" fmla="*/ 432048 h 2016224"/>
              <a:gd name="connsiteX7-265" fmla="*/ 2952328 w 3744416"/>
              <a:gd name="connsiteY7-266" fmla="*/ 432048 h 2016224"/>
              <a:gd name="connsiteX8-267" fmla="*/ 720080 w 3744416"/>
              <a:gd name="connsiteY8-268" fmla="*/ 432048 h 2016224"/>
              <a:gd name="connsiteX9-269" fmla="*/ 0 w 3744416"/>
              <a:gd name="connsiteY9-270" fmla="*/ 0 h 2016224"/>
              <a:gd name="connsiteX10-271" fmla="*/ 0 w 3744416"/>
              <a:gd name="connsiteY10-272" fmla="*/ 720080 h 2016224"/>
              <a:gd name="connsiteX11-273" fmla="*/ 0 w 3744416"/>
              <a:gd name="connsiteY11-274" fmla="*/ 0 h 2016224"/>
              <a:gd name="connsiteX0-275" fmla="*/ 720080 w 3744416"/>
              <a:gd name="connsiteY0-276" fmla="*/ 1656184 h 2016224"/>
              <a:gd name="connsiteX1-277" fmla="*/ 2952328 w 3744416"/>
              <a:gd name="connsiteY1-278" fmla="*/ 1656184 h 2016224"/>
              <a:gd name="connsiteX2-279" fmla="*/ 720080 w 3744416"/>
              <a:gd name="connsiteY2-280" fmla="*/ 1656184 h 2016224"/>
              <a:gd name="connsiteX3-281" fmla="*/ 3744416 w 3744416"/>
              <a:gd name="connsiteY3-282" fmla="*/ 2016224 h 2016224"/>
              <a:gd name="connsiteX4-283" fmla="*/ 3744416 w 3744416"/>
              <a:gd name="connsiteY4-284" fmla="*/ 1296144 h 2016224"/>
              <a:gd name="connsiteX5-285" fmla="*/ 3744416 w 3744416"/>
              <a:gd name="connsiteY5-286" fmla="*/ 2016224 h 2016224"/>
              <a:gd name="connsiteX6-287" fmla="*/ 720080 w 3744416"/>
              <a:gd name="connsiteY6-288" fmla="*/ 432048 h 2016224"/>
              <a:gd name="connsiteX7-289" fmla="*/ 2952328 w 3744416"/>
              <a:gd name="connsiteY7-290" fmla="*/ 432048 h 2016224"/>
              <a:gd name="connsiteX8-291" fmla="*/ 720080 w 3744416"/>
              <a:gd name="connsiteY8-292" fmla="*/ 432048 h 2016224"/>
              <a:gd name="connsiteX9-293" fmla="*/ 1093694 w 3744416"/>
              <a:gd name="connsiteY9-294" fmla="*/ 0 h 2016224"/>
              <a:gd name="connsiteX10-295" fmla="*/ 0 w 3744416"/>
              <a:gd name="connsiteY10-296" fmla="*/ 720080 h 2016224"/>
              <a:gd name="connsiteX11-297" fmla="*/ 1093694 w 3744416"/>
              <a:gd name="connsiteY11-298" fmla="*/ 0 h 2016224"/>
              <a:gd name="connsiteX0-299" fmla="*/ 0 w 3024336"/>
              <a:gd name="connsiteY0-300" fmla="*/ 1656184 h 2016224"/>
              <a:gd name="connsiteX1-301" fmla="*/ 2232248 w 3024336"/>
              <a:gd name="connsiteY1-302" fmla="*/ 1656184 h 2016224"/>
              <a:gd name="connsiteX2-303" fmla="*/ 0 w 3024336"/>
              <a:gd name="connsiteY2-304" fmla="*/ 1656184 h 2016224"/>
              <a:gd name="connsiteX3-305" fmla="*/ 3024336 w 3024336"/>
              <a:gd name="connsiteY3-306" fmla="*/ 2016224 h 2016224"/>
              <a:gd name="connsiteX4-307" fmla="*/ 3024336 w 3024336"/>
              <a:gd name="connsiteY4-308" fmla="*/ 1296144 h 2016224"/>
              <a:gd name="connsiteX5-309" fmla="*/ 3024336 w 3024336"/>
              <a:gd name="connsiteY5-310" fmla="*/ 2016224 h 2016224"/>
              <a:gd name="connsiteX6-311" fmla="*/ 0 w 3024336"/>
              <a:gd name="connsiteY6-312" fmla="*/ 432048 h 2016224"/>
              <a:gd name="connsiteX7-313" fmla="*/ 2232248 w 3024336"/>
              <a:gd name="connsiteY7-314" fmla="*/ 432048 h 2016224"/>
              <a:gd name="connsiteX8-315" fmla="*/ 0 w 3024336"/>
              <a:gd name="connsiteY8-316" fmla="*/ 432048 h 2016224"/>
              <a:gd name="connsiteX9-317" fmla="*/ 373614 w 3024336"/>
              <a:gd name="connsiteY9-318" fmla="*/ 0 h 2016224"/>
              <a:gd name="connsiteX10-319" fmla="*/ 6061 w 3024336"/>
              <a:gd name="connsiteY10-320" fmla="*/ 854551 h 2016224"/>
              <a:gd name="connsiteX11-321" fmla="*/ 373614 w 3024336"/>
              <a:gd name="connsiteY11-322" fmla="*/ 0 h 2016224"/>
              <a:gd name="connsiteX0-323" fmla="*/ 0 w 3024336"/>
              <a:gd name="connsiteY0-324" fmla="*/ 1611361 h 1971401"/>
              <a:gd name="connsiteX1-325" fmla="*/ 2232248 w 3024336"/>
              <a:gd name="connsiteY1-326" fmla="*/ 1611361 h 1971401"/>
              <a:gd name="connsiteX2-327" fmla="*/ 0 w 3024336"/>
              <a:gd name="connsiteY2-328" fmla="*/ 1611361 h 1971401"/>
              <a:gd name="connsiteX3-329" fmla="*/ 3024336 w 3024336"/>
              <a:gd name="connsiteY3-330" fmla="*/ 1971401 h 1971401"/>
              <a:gd name="connsiteX4-331" fmla="*/ 3024336 w 3024336"/>
              <a:gd name="connsiteY4-332" fmla="*/ 1251321 h 1971401"/>
              <a:gd name="connsiteX5-333" fmla="*/ 3024336 w 3024336"/>
              <a:gd name="connsiteY5-334" fmla="*/ 1971401 h 1971401"/>
              <a:gd name="connsiteX6-335" fmla="*/ 0 w 3024336"/>
              <a:gd name="connsiteY6-336" fmla="*/ 387225 h 1971401"/>
              <a:gd name="connsiteX7-337" fmla="*/ 2232248 w 3024336"/>
              <a:gd name="connsiteY7-338" fmla="*/ 387225 h 1971401"/>
              <a:gd name="connsiteX8-339" fmla="*/ 0 w 3024336"/>
              <a:gd name="connsiteY8-340" fmla="*/ 387225 h 1971401"/>
              <a:gd name="connsiteX9-341" fmla="*/ 248108 w 3024336"/>
              <a:gd name="connsiteY9-342" fmla="*/ 0 h 1971401"/>
              <a:gd name="connsiteX10-343" fmla="*/ 6061 w 3024336"/>
              <a:gd name="connsiteY10-344" fmla="*/ 809728 h 1971401"/>
              <a:gd name="connsiteX11-345" fmla="*/ 248108 w 3024336"/>
              <a:gd name="connsiteY11-346" fmla="*/ 0 h 1971401"/>
              <a:gd name="connsiteX0-347" fmla="*/ 0 w 3024336"/>
              <a:gd name="connsiteY0-348" fmla="*/ 1333455 h 1693495"/>
              <a:gd name="connsiteX1-349" fmla="*/ 2232248 w 3024336"/>
              <a:gd name="connsiteY1-350" fmla="*/ 1333455 h 1693495"/>
              <a:gd name="connsiteX2-351" fmla="*/ 0 w 3024336"/>
              <a:gd name="connsiteY2-352" fmla="*/ 1333455 h 1693495"/>
              <a:gd name="connsiteX3-353" fmla="*/ 3024336 w 3024336"/>
              <a:gd name="connsiteY3-354" fmla="*/ 1693495 h 1693495"/>
              <a:gd name="connsiteX4-355" fmla="*/ 3024336 w 3024336"/>
              <a:gd name="connsiteY4-356" fmla="*/ 973415 h 1693495"/>
              <a:gd name="connsiteX5-357" fmla="*/ 3024336 w 3024336"/>
              <a:gd name="connsiteY5-358" fmla="*/ 1693495 h 1693495"/>
              <a:gd name="connsiteX6-359" fmla="*/ 0 w 3024336"/>
              <a:gd name="connsiteY6-360" fmla="*/ 109319 h 1693495"/>
              <a:gd name="connsiteX7-361" fmla="*/ 2232248 w 3024336"/>
              <a:gd name="connsiteY7-362" fmla="*/ 109319 h 1693495"/>
              <a:gd name="connsiteX8-363" fmla="*/ 0 w 3024336"/>
              <a:gd name="connsiteY8-364" fmla="*/ 109319 h 1693495"/>
              <a:gd name="connsiteX9-365" fmla="*/ 122602 w 3024336"/>
              <a:gd name="connsiteY9-366" fmla="*/ 0 h 1693495"/>
              <a:gd name="connsiteX10-367" fmla="*/ 6061 w 3024336"/>
              <a:gd name="connsiteY10-368" fmla="*/ 531822 h 1693495"/>
              <a:gd name="connsiteX11-369" fmla="*/ 122602 w 3024336"/>
              <a:gd name="connsiteY11-370" fmla="*/ 0 h 1693495"/>
              <a:gd name="connsiteX0-371" fmla="*/ 0 w 3024336"/>
              <a:gd name="connsiteY0-372" fmla="*/ 1333455 h 1693495"/>
              <a:gd name="connsiteX1-373" fmla="*/ 2232248 w 3024336"/>
              <a:gd name="connsiteY1-374" fmla="*/ 1333455 h 1693495"/>
              <a:gd name="connsiteX2-375" fmla="*/ 0 w 3024336"/>
              <a:gd name="connsiteY2-376" fmla="*/ 1333455 h 1693495"/>
              <a:gd name="connsiteX3-377" fmla="*/ 3024336 w 3024336"/>
              <a:gd name="connsiteY3-378" fmla="*/ 1693495 h 1693495"/>
              <a:gd name="connsiteX4-379" fmla="*/ 3024336 w 3024336"/>
              <a:gd name="connsiteY4-380" fmla="*/ 973415 h 1693495"/>
              <a:gd name="connsiteX5-381" fmla="*/ 3024336 w 3024336"/>
              <a:gd name="connsiteY5-382" fmla="*/ 1693495 h 1693495"/>
              <a:gd name="connsiteX6-383" fmla="*/ 0 w 3024336"/>
              <a:gd name="connsiteY6-384" fmla="*/ 109319 h 1693495"/>
              <a:gd name="connsiteX7-385" fmla="*/ 2232248 w 3024336"/>
              <a:gd name="connsiteY7-386" fmla="*/ 109319 h 1693495"/>
              <a:gd name="connsiteX8-387" fmla="*/ 0 w 3024336"/>
              <a:gd name="connsiteY8-388" fmla="*/ 109319 h 1693495"/>
              <a:gd name="connsiteX9-389" fmla="*/ 122602 w 3024336"/>
              <a:gd name="connsiteY9-390" fmla="*/ 0 h 1693495"/>
              <a:gd name="connsiteX10-391" fmla="*/ 131567 w 3024336"/>
              <a:gd name="connsiteY10-392" fmla="*/ 316669 h 1693495"/>
              <a:gd name="connsiteX11-393" fmla="*/ 122602 w 3024336"/>
              <a:gd name="connsiteY11-394" fmla="*/ 0 h 1693495"/>
              <a:gd name="connsiteX0-395" fmla="*/ 0 w 3024336"/>
              <a:gd name="connsiteY0-396" fmla="*/ 1360349 h 1720389"/>
              <a:gd name="connsiteX1-397" fmla="*/ 2232248 w 3024336"/>
              <a:gd name="connsiteY1-398" fmla="*/ 1360349 h 1720389"/>
              <a:gd name="connsiteX2-399" fmla="*/ 0 w 3024336"/>
              <a:gd name="connsiteY2-400" fmla="*/ 1360349 h 1720389"/>
              <a:gd name="connsiteX3-401" fmla="*/ 3024336 w 3024336"/>
              <a:gd name="connsiteY3-402" fmla="*/ 1720389 h 1720389"/>
              <a:gd name="connsiteX4-403" fmla="*/ 3024336 w 3024336"/>
              <a:gd name="connsiteY4-404" fmla="*/ 1000309 h 1720389"/>
              <a:gd name="connsiteX5-405" fmla="*/ 3024336 w 3024336"/>
              <a:gd name="connsiteY5-406" fmla="*/ 1720389 h 1720389"/>
              <a:gd name="connsiteX6-407" fmla="*/ 0 w 3024336"/>
              <a:gd name="connsiteY6-408" fmla="*/ 136213 h 1720389"/>
              <a:gd name="connsiteX7-409" fmla="*/ 2232248 w 3024336"/>
              <a:gd name="connsiteY7-410" fmla="*/ 136213 h 1720389"/>
              <a:gd name="connsiteX8-411" fmla="*/ 0 w 3024336"/>
              <a:gd name="connsiteY8-412" fmla="*/ 136213 h 1720389"/>
              <a:gd name="connsiteX9-413" fmla="*/ 104673 w 3024336"/>
              <a:gd name="connsiteY9-414" fmla="*/ 0 h 1720389"/>
              <a:gd name="connsiteX10-415" fmla="*/ 131567 w 3024336"/>
              <a:gd name="connsiteY10-416" fmla="*/ 343563 h 1720389"/>
              <a:gd name="connsiteX11-417" fmla="*/ 104673 w 3024336"/>
              <a:gd name="connsiteY11-418" fmla="*/ 0 h 1720389"/>
              <a:gd name="connsiteX0-419" fmla="*/ 0 w 3024336"/>
              <a:gd name="connsiteY0-420" fmla="*/ 1360349 h 1720389"/>
              <a:gd name="connsiteX1-421" fmla="*/ 2232248 w 3024336"/>
              <a:gd name="connsiteY1-422" fmla="*/ 1360349 h 1720389"/>
              <a:gd name="connsiteX2-423" fmla="*/ 0 w 3024336"/>
              <a:gd name="connsiteY2-424" fmla="*/ 1360349 h 1720389"/>
              <a:gd name="connsiteX3-425" fmla="*/ 3024336 w 3024336"/>
              <a:gd name="connsiteY3-426" fmla="*/ 1720389 h 1720389"/>
              <a:gd name="connsiteX4-427" fmla="*/ 3024336 w 3024336"/>
              <a:gd name="connsiteY4-428" fmla="*/ 1000309 h 1720389"/>
              <a:gd name="connsiteX5-429" fmla="*/ 3024336 w 3024336"/>
              <a:gd name="connsiteY5-430" fmla="*/ 1720389 h 1720389"/>
              <a:gd name="connsiteX6-431" fmla="*/ 0 w 3024336"/>
              <a:gd name="connsiteY6-432" fmla="*/ 136213 h 1720389"/>
              <a:gd name="connsiteX7-433" fmla="*/ 2232248 w 3024336"/>
              <a:gd name="connsiteY7-434" fmla="*/ 136213 h 1720389"/>
              <a:gd name="connsiteX8-435" fmla="*/ 0 w 3024336"/>
              <a:gd name="connsiteY8-436" fmla="*/ 136213 h 1720389"/>
              <a:gd name="connsiteX9-437" fmla="*/ 104673 w 3024336"/>
              <a:gd name="connsiteY9-438" fmla="*/ 0 h 1720389"/>
              <a:gd name="connsiteX10-439" fmla="*/ 77779 w 3024336"/>
              <a:gd name="connsiteY10-440" fmla="*/ 334598 h 1720389"/>
              <a:gd name="connsiteX11-441" fmla="*/ 104673 w 3024336"/>
              <a:gd name="connsiteY11-442" fmla="*/ 0 h 1720389"/>
              <a:gd name="connsiteX0-443" fmla="*/ 727348 w 3751684"/>
              <a:gd name="connsiteY0-444" fmla="*/ 1650428 h 2010468"/>
              <a:gd name="connsiteX1-445" fmla="*/ 2959596 w 3751684"/>
              <a:gd name="connsiteY1-446" fmla="*/ 1650428 h 2010468"/>
              <a:gd name="connsiteX2-447" fmla="*/ 727348 w 3751684"/>
              <a:gd name="connsiteY2-448" fmla="*/ 1650428 h 2010468"/>
              <a:gd name="connsiteX3-449" fmla="*/ 3751684 w 3751684"/>
              <a:gd name="connsiteY3-450" fmla="*/ 2010468 h 2010468"/>
              <a:gd name="connsiteX4-451" fmla="*/ 3751684 w 3751684"/>
              <a:gd name="connsiteY4-452" fmla="*/ 1290388 h 2010468"/>
              <a:gd name="connsiteX5-453" fmla="*/ 3751684 w 3751684"/>
              <a:gd name="connsiteY5-454" fmla="*/ 2010468 h 2010468"/>
              <a:gd name="connsiteX6-455" fmla="*/ 727348 w 3751684"/>
              <a:gd name="connsiteY6-456" fmla="*/ 426292 h 2010468"/>
              <a:gd name="connsiteX7-457" fmla="*/ 2959596 w 3751684"/>
              <a:gd name="connsiteY7-458" fmla="*/ 426292 h 2010468"/>
              <a:gd name="connsiteX8-459" fmla="*/ 727348 w 3751684"/>
              <a:gd name="connsiteY8-460" fmla="*/ 426292 h 2010468"/>
              <a:gd name="connsiteX9-461" fmla="*/ 832021 w 3751684"/>
              <a:gd name="connsiteY9-462" fmla="*/ 290079 h 2010468"/>
              <a:gd name="connsiteX10-463" fmla="*/ 805127 w 3751684"/>
              <a:gd name="connsiteY10-464" fmla="*/ 624677 h 2010468"/>
              <a:gd name="connsiteX11-465" fmla="*/ 0 w 3751684"/>
              <a:gd name="connsiteY11-466" fmla="*/ 0 h 2010468"/>
              <a:gd name="connsiteX0-467" fmla="*/ 727348 w 3751684"/>
              <a:gd name="connsiteY0-468" fmla="*/ 1650428 h 2010468"/>
              <a:gd name="connsiteX1-469" fmla="*/ 2959596 w 3751684"/>
              <a:gd name="connsiteY1-470" fmla="*/ 1650428 h 2010468"/>
              <a:gd name="connsiteX2-471" fmla="*/ 727348 w 3751684"/>
              <a:gd name="connsiteY2-472" fmla="*/ 1650428 h 2010468"/>
              <a:gd name="connsiteX3-473" fmla="*/ 3751684 w 3751684"/>
              <a:gd name="connsiteY3-474" fmla="*/ 2010468 h 2010468"/>
              <a:gd name="connsiteX4-475" fmla="*/ 3751684 w 3751684"/>
              <a:gd name="connsiteY4-476" fmla="*/ 1290388 h 2010468"/>
              <a:gd name="connsiteX5-477" fmla="*/ 3751684 w 3751684"/>
              <a:gd name="connsiteY5-478" fmla="*/ 2010468 h 2010468"/>
              <a:gd name="connsiteX6-479" fmla="*/ 727348 w 3751684"/>
              <a:gd name="connsiteY6-480" fmla="*/ 426292 h 2010468"/>
              <a:gd name="connsiteX7-481" fmla="*/ 2959596 w 3751684"/>
              <a:gd name="connsiteY7-482" fmla="*/ 426292 h 2010468"/>
              <a:gd name="connsiteX8-483" fmla="*/ 727348 w 3751684"/>
              <a:gd name="connsiteY8-484" fmla="*/ 426292 h 2010468"/>
              <a:gd name="connsiteX9-485" fmla="*/ 0 w 3751684"/>
              <a:gd name="connsiteY9-486" fmla="*/ 0 h 2010468"/>
              <a:gd name="connsiteX10-487" fmla="*/ 805127 w 3751684"/>
              <a:gd name="connsiteY10-488" fmla="*/ 624677 h 2010468"/>
              <a:gd name="connsiteX11-489" fmla="*/ 0 w 3751684"/>
              <a:gd name="connsiteY11-490" fmla="*/ 0 h 2010468"/>
              <a:gd name="connsiteX0-491" fmla="*/ 727348 w 3751684"/>
              <a:gd name="connsiteY0-492" fmla="*/ 1650428 h 2010468"/>
              <a:gd name="connsiteX1-493" fmla="*/ 2959596 w 3751684"/>
              <a:gd name="connsiteY1-494" fmla="*/ 1650428 h 2010468"/>
              <a:gd name="connsiteX2-495" fmla="*/ 727348 w 3751684"/>
              <a:gd name="connsiteY2-496" fmla="*/ 1650428 h 2010468"/>
              <a:gd name="connsiteX3-497" fmla="*/ 3751684 w 3751684"/>
              <a:gd name="connsiteY3-498" fmla="*/ 2010468 h 2010468"/>
              <a:gd name="connsiteX4-499" fmla="*/ 3751684 w 3751684"/>
              <a:gd name="connsiteY4-500" fmla="*/ 1290388 h 2010468"/>
              <a:gd name="connsiteX5-501" fmla="*/ 3751684 w 3751684"/>
              <a:gd name="connsiteY5-502" fmla="*/ 2010468 h 2010468"/>
              <a:gd name="connsiteX6-503" fmla="*/ 727348 w 3751684"/>
              <a:gd name="connsiteY6-504" fmla="*/ 426292 h 2010468"/>
              <a:gd name="connsiteX7-505" fmla="*/ 2959596 w 3751684"/>
              <a:gd name="connsiteY7-506" fmla="*/ 426292 h 2010468"/>
              <a:gd name="connsiteX8-507" fmla="*/ 727348 w 3751684"/>
              <a:gd name="connsiteY8-508" fmla="*/ 426292 h 2010468"/>
              <a:gd name="connsiteX9-509" fmla="*/ 0 w 3751684"/>
              <a:gd name="connsiteY9-510" fmla="*/ 0 h 2010468"/>
              <a:gd name="connsiteX10-511" fmla="*/ 805127 w 3751684"/>
              <a:gd name="connsiteY10-512" fmla="*/ 624677 h 2010468"/>
              <a:gd name="connsiteX11-513" fmla="*/ 12700 w 3751684"/>
              <a:gd name="connsiteY11-514" fmla="*/ 0 h 2010468"/>
              <a:gd name="connsiteX0-515" fmla="*/ 714662 w 3738998"/>
              <a:gd name="connsiteY0-516" fmla="*/ 1650428 h 2010468"/>
              <a:gd name="connsiteX1-517" fmla="*/ 2946910 w 3738998"/>
              <a:gd name="connsiteY1-518" fmla="*/ 1650428 h 2010468"/>
              <a:gd name="connsiteX2-519" fmla="*/ 714662 w 3738998"/>
              <a:gd name="connsiteY2-520" fmla="*/ 1650428 h 2010468"/>
              <a:gd name="connsiteX3-521" fmla="*/ 3738998 w 3738998"/>
              <a:gd name="connsiteY3-522" fmla="*/ 2010468 h 2010468"/>
              <a:gd name="connsiteX4-523" fmla="*/ 3738998 w 3738998"/>
              <a:gd name="connsiteY4-524" fmla="*/ 1290388 h 2010468"/>
              <a:gd name="connsiteX5-525" fmla="*/ 3738998 w 3738998"/>
              <a:gd name="connsiteY5-526" fmla="*/ 2010468 h 2010468"/>
              <a:gd name="connsiteX6-527" fmla="*/ 714662 w 3738998"/>
              <a:gd name="connsiteY6-528" fmla="*/ 426292 h 2010468"/>
              <a:gd name="connsiteX7-529" fmla="*/ 2946910 w 3738998"/>
              <a:gd name="connsiteY7-530" fmla="*/ 426292 h 2010468"/>
              <a:gd name="connsiteX8-531" fmla="*/ 714662 w 3738998"/>
              <a:gd name="connsiteY8-532" fmla="*/ 426292 h 2010468"/>
              <a:gd name="connsiteX9-533" fmla="*/ 991361 w 3738998"/>
              <a:gd name="connsiteY9-534" fmla="*/ 98612 h 2010468"/>
              <a:gd name="connsiteX10-535" fmla="*/ 792441 w 3738998"/>
              <a:gd name="connsiteY10-536" fmla="*/ 624677 h 2010468"/>
              <a:gd name="connsiteX11-537" fmla="*/ 14 w 3738998"/>
              <a:gd name="connsiteY11-538" fmla="*/ 0 h 2010468"/>
              <a:gd name="connsiteX12-539" fmla="*/ 991361 w 3738998"/>
              <a:gd name="connsiteY12-540" fmla="*/ 98612 h 2010468"/>
              <a:gd name="connsiteX0-541" fmla="*/ 0 w 3024336"/>
              <a:gd name="connsiteY0-542" fmla="*/ 1551816 h 1911856"/>
              <a:gd name="connsiteX1-543" fmla="*/ 2232248 w 3024336"/>
              <a:gd name="connsiteY1-544" fmla="*/ 1551816 h 1911856"/>
              <a:gd name="connsiteX2-545" fmla="*/ 0 w 3024336"/>
              <a:gd name="connsiteY2-546" fmla="*/ 1551816 h 1911856"/>
              <a:gd name="connsiteX3-547" fmla="*/ 3024336 w 3024336"/>
              <a:gd name="connsiteY3-548" fmla="*/ 1911856 h 1911856"/>
              <a:gd name="connsiteX4-549" fmla="*/ 3024336 w 3024336"/>
              <a:gd name="connsiteY4-550" fmla="*/ 1191776 h 1911856"/>
              <a:gd name="connsiteX5-551" fmla="*/ 3024336 w 3024336"/>
              <a:gd name="connsiteY5-552" fmla="*/ 1911856 h 1911856"/>
              <a:gd name="connsiteX6-553" fmla="*/ 0 w 3024336"/>
              <a:gd name="connsiteY6-554" fmla="*/ 327680 h 1911856"/>
              <a:gd name="connsiteX7-555" fmla="*/ 2232248 w 3024336"/>
              <a:gd name="connsiteY7-556" fmla="*/ 327680 h 1911856"/>
              <a:gd name="connsiteX8-557" fmla="*/ 0 w 3024336"/>
              <a:gd name="connsiteY8-558" fmla="*/ 327680 h 1911856"/>
              <a:gd name="connsiteX9-559" fmla="*/ 276699 w 3024336"/>
              <a:gd name="connsiteY9-560" fmla="*/ 0 h 1911856"/>
              <a:gd name="connsiteX10-561" fmla="*/ 77779 w 3024336"/>
              <a:gd name="connsiteY10-562" fmla="*/ 526065 h 1911856"/>
              <a:gd name="connsiteX11-563" fmla="*/ 276699 w 3024336"/>
              <a:gd name="connsiteY11-564" fmla="*/ 0 h 1911856"/>
              <a:gd name="connsiteX0-565" fmla="*/ 0 w 3024336"/>
              <a:gd name="connsiteY0-566" fmla="*/ 1542852 h 1902892"/>
              <a:gd name="connsiteX1-567" fmla="*/ 2232248 w 3024336"/>
              <a:gd name="connsiteY1-568" fmla="*/ 1542852 h 1902892"/>
              <a:gd name="connsiteX2-569" fmla="*/ 0 w 3024336"/>
              <a:gd name="connsiteY2-570" fmla="*/ 1542852 h 1902892"/>
              <a:gd name="connsiteX3-571" fmla="*/ 3024336 w 3024336"/>
              <a:gd name="connsiteY3-572" fmla="*/ 1902892 h 1902892"/>
              <a:gd name="connsiteX4-573" fmla="*/ 3024336 w 3024336"/>
              <a:gd name="connsiteY4-574" fmla="*/ 1182812 h 1902892"/>
              <a:gd name="connsiteX5-575" fmla="*/ 3024336 w 3024336"/>
              <a:gd name="connsiteY5-576" fmla="*/ 1902892 h 1902892"/>
              <a:gd name="connsiteX6-577" fmla="*/ 0 w 3024336"/>
              <a:gd name="connsiteY6-578" fmla="*/ 318716 h 1902892"/>
              <a:gd name="connsiteX7-579" fmla="*/ 2232248 w 3024336"/>
              <a:gd name="connsiteY7-580" fmla="*/ 318716 h 1902892"/>
              <a:gd name="connsiteX8-581" fmla="*/ 0 w 3024336"/>
              <a:gd name="connsiteY8-582" fmla="*/ 318716 h 1902892"/>
              <a:gd name="connsiteX9-583" fmla="*/ 88440 w 3024336"/>
              <a:gd name="connsiteY9-584" fmla="*/ 0 h 1902892"/>
              <a:gd name="connsiteX10-585" fmla="*/ 77779 w 3024336"/>
              <a:gd name="connsiteY10-586" fmla="*/ 517101 h 1902892"/>
              <a:gd name="connsiteX11-587" fmla="*/ 88440 w 3024336"/>
              <a:gd name="connsiteY11-588" fmla="*/ 0 h 1902892"/>
              <a:gd name="connsiteX0-589" fmla="*/ 0 w 3027784"/>
              <a:gd name="connsiteY0-590" fmla="*/ 1543424 h 1902892"/>
              <a:gd name="connsiteX1-591" fmla="*/ 2235696 w 3027784"/>
              <a:gd name="connsiteY1-592" fmla="*/ 1542852 h 1902892"/>
              <a:gd name="connsiteX2-593" fmla="*/ 3448 w 3027784"/>
              <a:gd name="connsiteY2-594" fmla="*/ 1542852 h 1902892"/>
              <a:gd name="connsiteX3-595" fmla="*/ 3027784 w 3027784"/>
              <a:gd name="connsiteY3-596" fmla="*/ 1902892 h 1902892"/>
              <a:gd name="connsiteX4-597" fmla="*/ 3027784 w 3027784"/>
              <a:gd name="connsiteY4-598" fmla="*/ 1182812 h 1902892"/>
              <a:gd name="connsiteX5-599" fmla="*/ 3027784 w 3027784"/>
              <a:gd name="connsiteY5-600" fmla="*/ 1902892 h 1902892"/>
              <a:gd name="connsiteX6-601" fmla="*/ 3448 w 3027784"/>
              <a:gd name="connsiteY6-602" fmla="*/ 318716 h 1902892"/>
              <a:gd name="connsiteX7-603" fmla="*/ 2235696 w 3027784"/>
              <a:gd name="connsiteY7-604" fmla="*/ 318716 h 1902892"/>
              <a:gd name="connsiteX8-605" fmla="*/ 3448 w 3027784"/>
              <a:gd name="connsiteY8-606" fmla="*/ 318716 h 1902892"/>
              <a:gd name="connsiteX9-607" fmla="*/ 91888 w 3027784"/>
              <a:gd name="connsiteY9-608" fmla="*/ 0 h 1902892"/>
              <a:gd name="connsiteX10-609" fmla="*/ 81227 w 3027784"/>
              <a:gd name="connsiteY10-610" fmla="*/ 517101 h 1902892"/>
              <a:gd name="connsiteX11-611" fmla="*/ 91888 w 3027784"/>
              <a:gd name="connsiteY11-612" fmla="*/ 0 h 1902892"/>
              <a:gd name="connsiteX0-613" fmla="*/ 0 w 3027784"/>
              <a:gd name="connsiteY0-614" fmla="*/ 1543424 h 1902892"/>
              <a:gd name="connsiteX1-615" fmla="*/ 2235200 w 3027784"/>
              <a:gd name="connsiteY1-616" fmla="*/ 1543424 h 1902892"/>
              <a:gd name="connsiteX2-617" fmla="*/ 3448 w 3027784"/>
              <a:gd name="connsiteY2-618" fmla="*/ 1542852 h 1902892"/>
              <a:gd name="connsiteX3-619" fmla="*/ 3027784 w 3027784"/>
              <a:gd name="connsiteY3-620" fmla="*/ 1902892 h 1902892"/>
              <a:gd name="connsiteX4-621" fmla="*/ 3027784 w 3027784"/>
              <a:gd name="connsiteY4-622" fmla="*/ 1182812 h 1902892"/>
              <a:gd name="connsiteX5-623" fmla="*/ 3027784 w 3027784"/>
              <a:gd name="connsiteY5-624" fmla="*/ 1902892 h 1902892"/>
              <a:gd name="connsiteX6-625" fmla="*/ 3448 w 3027784"/>
              <a:gd name="connsiteY6-626" fmla="*/ 318716 h 1902892"/>
              <a:gd name="connsiteX7-627" fmla="*/ 2235696 w 3027784"/>
              <a:gd name="connsiteY7-628" fmla="*/ 318716 h 1902892"/>
              <a:gd name="connsiteX8-629" fmla="*/ 3448 w 3027784"/>
              <a:gd name="connsiteY8-630" fmla="*/ 318716 h 1902892"/>
              <a:gd name="connsiteX9-631" fmla="*/ 91888 w 3027784"/>
              <a:gd name="connsiteY9-632" fmla="*/ 0 h 1902892"/>
              <a:gd name="connsiteX10-633" fmla="*/ 81227 w 3027784"/>
              <a:gd name="connsiteY10-634" fmla="*/ 517101 h 1902892"/>
              <a:gd name="connsiteX11-635" fmla="*/ 91888 w 3027784"/>
              <a:gd name="connsiteY11-636" fmla="*/ 0 h 1902892"/>
              <a:gd name="connsiteX0-637" fmla="*/ 0 w 3027784"/>
              <a:gd name="connsiteY0-638" fmla="*/ 1543424 h 1902892"/>
              <a:gd name="connsiteX1-639" fmla="*/ 2235200 w 3027784"/>
              <a:gd name="connsiteY1-640" fmla="*/ 1543424 h 1902892"/>
              <a:gd name="connsiteX2-641" fmla="*/ 0 w 3027784"/>
              <a:gd name="connsiteY2-642" fmla="*/ 1543424 h 1902892"/>
              <a:gd name="connsiteX3-643" fmla="*/ 3027784 w 3027784"/>
              <a:gd name="connsiteY3-644" fmla="*/ 1902892 h 1902892"/>
              <a:gd name="connsiteX4-645" fmla="*/ 3027784 w 3027784"/>
              <a:gd name="connsiteY4-646" fmla="*/ 1182812 h 1902892"/>
              <a:gd name="connsiteX5-647" fmla="*/ 3027784 w 3027784"/>
              <a:gd name="connsiteY5-648" fmla="*/ 1902892 h 1902892"/>
              <a:gd name="connsiteX6-649" fmla="*/ 3448 w 3027784"/>
              <a:gd name="connsiteY6-650" fmla="*/ 318716 h 1902892"/>
              <a:gd name="connsiteX7-651" fmla="*/ 2235696 w 3027784"/>
              <a:gd name="connsiteY7-652" fmla="*/ 318716 h 1902892"/>
              <a:gd name="connsiteX8-653" fmla="*/ 3448 w 3027784"/>
              <a:gd name="connsiteY8-654" fmla="*/ 318716 h 1902892"/>
              <a:gd name="connsiteX9-655" fmla="*/ 91888 w 3027784"/>
              <a:gd name="connsiteY9-656" fmla="*/ 0 h 1902892"/>
              <a:gd name="connsiteX10-657" fmla="*/ 81227 w 3027784"/>
              <a:gd name="connsiteY10-658" fmla="*/ 517101 h 1902892"/>
              <a:gd name="connsiteX11-659" fmla="*/ 91888 w 3027784"/>
              <a:gd name="connsiteY11-660" fmla="*/ 0 h 1902892"/>
              <a:gd name="connsiteX0-661" fmla="*/ 0 w 3027784"/>
              <a:gd name="connsiteY0-662" fmla="*/ 1543424 h 1902892"/>
              <a:gd name="connsiteX1-663" fmla="*/ 2235200 w 3027784"/>
              <a:gd name="connsiteY1-664" fmla="*/ 1543424 h 1902892"/>
              <a:gd name="connsiteX2-665" fmla="*/ 0 w 3027784"/>
              <a:gd name="connsiteY2-666" fmla="*/ 1543424 h 1902892"/>
              <a:gd name="connsiteX3-667" fmla="*/ 3022600 w 3027784"/>
              <a:gd name="connsiteY3-668" fmla="*/ 1899024 h 1902892"/>
              <a:gd name="connsiteX4-669" fmla="*/ 3027784 w 3027784"/>
              <a:gd name="connsiteY4-670" fmla="*/ 1182812 h 1902892"/>
              <a:gd name="connsiteX5-671" fmla="*/ 3027784 w 3027784"/>
              <a:gd name="connsiteY5-672" fmla="*/ 1902892 h 1902892"/>
              <a:gd name="connsiteX6-673" fmla="*/ 3448 w 3027784"/>
              <a:gd name="connsiteY6-674" fmla="*/ 318716 h 1902892"/>
              <a:gd name="connsiteX7-675" fmla="*/ 2235696 w 3027784"/>
              <a:gd name="connsiteY7-676" fmla="*/ 318716 h 1902892"/>
              <a:gd name="connsiteX8-677" fmla="*/ 3448 w 3027784"/>
              <a:gd name="connsiteY8-678" fmla="*/ 318716 h 1902892"/>
              <a:gd name="connsiteX9-679" fmla="*/ 91888 w 3027784"/>
              <a:gd name="connsiteY9-680" fmla="*/ 0 h 1902892"/>
              <a:gd name="connsiteX10-681" fmla="*/ 81227 w 3027784"/>
              <a:gd name="connsiteY10-682" fmla="*/ 517101 h 1902892"/>
              <a:gd name="connsiteX11-683" fmla="*/ 91888 w 3027784"/>
              <a:gd name="connsiteY11-684" fmla="*/ 0 h 1902892"/>
              <a:gd name="connsiteX0-685" fmla="*/ 0 w 3027784"/>
              <a:gd name="connsiteY0-686" fmla="*/ 1543424 h 1902892"/>
              <a:gd name="connsiteX1-687" fmla="*/ 2235200 w 3027784"/>
              <a:gd name="connsiteY1-688" fmla="*/ 1543424 h 1902892"/>
              <a:gd name="connsiteX2-689" fmla="*/ 0 w 3027784"/>
              <a:gd name="connsiteY2-690" fmla="*/ 1543424 h 1902892"/>
              <a:gd name="connsiteX3-691" fmla="*/ 3022600 w 3027784"/>
              <a:gd name="connsiteY3-692" fmla="*/ 1899024 h 1902892"/>
              <a:gd name="connsiteX4-693" fmla="*/ 3022600 w 3027784"/>
              <a:gd name="connsiteY4-694" fmla="*/ 1187824 h 1902892"/>
              <a:gd name="connsiteX5-695" fmla="*/ 3027784 w 3027784"/>
              <a:gd name="connsiteY5-696" fmla="*/ 1902892 h 1902892"/>
              <a:gd name="connsiteX6-697" fmla="*/ 3448 w 3027784"/>
              <a:gd name="connsiteY6-698" fmla="*/ 318716 h 1902892"/>
              <a:gd name="connsiteX7-699" fmla="*/ 2235696 w 3027784"/>
              <a:gd name="connsiteY7-700" fmla="*/ 318716 h 1902892"/>
              <a:gd name="connsiteX8-701" fmla="*/ 3448 w 3027784"/>
              <a:gd name="connsiteY8-702" fmla="*/ 318716 h 1902892"/>
              <a:gd name="connsiteX9-703" fmla="*/ 91888 w 3027784"/>
              <a:gd name="connsiteY9-704" fmla="*/ 0 h 1902892"/>
              <a:gd name="connsiteX10-705" fmla="*/ 81227 w 3027784"/>
              <a:gd name="connsiteY10-706" fmla="*/ 517101 h 1902892"/>
              <a:gd name="connsiteX11-707" fmla="*/ 91888 w 3027784"/>
              <a:gd name="connsiteY11-708" fmla="*/ 0 h 1902892"/>
              <a:gd name="connsiteX0-709" fmla="*/ 0 w 3022600"/>
              <a:gd name="connsiteY0-710" fmla="*/ 1543424 h 1899024"/>
              <a:gd name="connsiteX1-711" fmla="*/ 2235200 w 3022600"/>
              <a:gd name="connsiteY1-712" fmla="*/ 1543424 h 1899024"/>
              <a:gd name="connsiteX2-713" fmla="*/ 0 w 3022600"/>
              <a:gd name="connsiteY2-714" fmla="*/ 1543424 h 1899024"/>
              <a:gd name="connsiteX3-715" fmla="*/ 3022600 w 3022600"/>
              <a:gd name="connsiteY3-716" fmla="*/ 1899024 h 1899024"/>
              <a:gd name="connsiteX4-717" fmla="*/ 3022600 w 3022600"/>
              <a:gd name="connsiteY4-718" fmla="*/ 1187824 h 1899024"/>
              <a:gd name="connsiteX5-719" fmla="*/ 3022600 w 3022600"/>
              <a:gd name="connsiteY5-720" fmla="*/ 1899024 h 1899024"/>
              <a:gd name="connsiteX6-721" fmla="*/ 3448 w 3022600"/>
              <a:gd name="connsiteY6-722" fmla="*/ 318716 h 1899024"/>
              <a:gd name="connsiteX7-723" fmla="*/ 2235696 w 3022600"/>
              <a:gd name="connsiteY7-724" fmla="*/ 318716 h 1899024"/>
              <a:gd name="connsiteX8-725" fmla="*/ 3448 w 3022600"/>
              <a:gd name="connsiteY8-726" fmla="*/ 318716 h 1899024"/>
              <a:gd name="connsiteX9-727" fmla="*/ 91888 w 3022600"/>
              <a:gd name="connsiteY9-728" fmla="*/ 0 h 1899024"/>
              <a:gd name="connsiteX10-729" fmla="*/ 81227 w 3022600"/>
              <a:gd name="connsiteY10-730" fmla="*/ 517101 h 1899024"/>
              <a:gd name="connsiteX11-731" fmla="*/ 91888 w 3022600"/>
              <a:gd name="connsiteY11-732" fmla="*/ 0 h 1899024"/>
              <a:gd name="connsiteX0-733" fmla="*/ 0 w 3022600"/>
              <a:gd name="connsiteY0-734" fmla="*/ 1543424 h 1899024"/>
              <a:gd name="connsiteX1-735" fmla="*/ 2235200 w 3022600"/>
              <a:gd name="connsiteY1-736" fmla="*/ 1543424 h 1899024"/>
              <a:gd name="connsiteX2-737" fmla="*/ 0 w 3022600"/>
              <a:gd name="connsiteY2-738" fmla="*/ 1543424 h 1899024"/>
              <a:gd name="connsiteX3-739" fmla="*/ 3022600 w 3022600"/>
              <a:gd name="connsiteY3-740" fmla="*/ 1899024 h 1899024"/>
              <a:gd name="connsiteX4-741" fmla="*/ 3022600 w 3022600"/>
              <a:gd name="connsiteY4-742" fmla="*/ 1187824 h 1899024"/>
              <a:gd name="connsiteX5-743" fmla="*/ 3022600 w 3022600"/>
              <a:gd name="connsiteY5-744" fmla="*/ 1899024 h 1899024"/>
              <a:gd name="connsiteX6-745" fmla="*/ 0 w 3022600"/>
              <a:gd name="connsiteY6-746" fmla="*/ 324224 h 1899024"/>
              <a:gd name="connsiteX7-747" fmla="*/ 2235696 w 3022600"/>
              <a:gd name="connsiteY7-748" fmla="*/ 318716 h 1899024"/>
              <a:gd name="connsiteX8-749" fmla="*/ 3448 w 3022600"/>
              <a:gd name="connsiteY8-750" fmla="*/ 318716 h 1899024"/>
              <a:gd name="connsiteX9-751" fmla="*/ 91888 w 3022600"/>
              <a:gd name="connsiteY9-752" fmla="*/ 0 h 1899024"/>
              <a:gd name="connsiteX10-753" fmla="*/ 81227 w 3022600"/>
              <a:gd name="connsiteY10-754" fmla="*/ 517101 h 1899024"/>
              <a:gd name="connsiteX11-755" fmla="*/ 91888 w 3022600"/>
              <a:gd name="connsiteY11-756" fmla="*/ 0 h 1899024"/>
              <a:gd name="connsiteX0-757" fmla="*/ 0 w 3022600"/>
              <a:gd name="connsiteY0-758" fmla="*/ 1543424 h 1899024"/>
              <a:gd name="connsiteX1-759" fmla="*/ 2235200 w 3022600"/>
              <a:gd name="connsiteY1-760" fmla="*/ 1543424 h 1899024"/>
              <a:gd name="connsiteX2-761" fmla="*/ 0 w 3022600"/>
              <a:gd name="connsiteY2-762" fmla="*/ 1543424 h 1899024"/>
              <a:gd name="connsiteX3-763" fmla="*/ 3022600 w 3022600"/>
              <a:gd name="connsiteY3-764" fmla="*/ 1899024 h 1899024"/>
              <a:gd name="connsiteX4-765" fmla="*/ 3022600 w 3022600"/>
              <a:gd name="connsiteY4-766" fmla="*/ 1187824 h 1899024"/>
              <a:gd name="connsiteX5-767" fmla="*/ 3022600 w 3022600"/>
              <a:gd name="connsiteY5-768" fmla="*/ 1899024 h 1899024"/>
              <a:gd name="connsiteX6-769" fmla="*/ 0 w 3022600"/>
              <a:gd name="connsiteY6-770" fmla="*/ 324224 h 1899024"/>
              <a:gd name="connsiteX7-771" fmla="*/ 2235200 w 3022600"/>
              <a:gd name="connsiteY7-772" fmla="*/ 324224 h 1899024"/>
              <a:gd name="connsiteX8-773" fmla="*/ 3448 w 3022600"/>
              <a:gd name="connsiteY8-774" fmla="*/ 318716 h 1899024"/>
              <a:gd name="connsiteX9-775" fmla="*/ 91888 w 3022600"/>
              <a:gd name="connsiteY9-776" fmla="*/ 0 h 1899024"/>
              <a:gd name="connsiteX10-777" fmla="*/ 81227 w 3022600"/>
              <a:gd name="connsiteY10-778" fmla="*/ 517101 h 1899024"/>
              <a:gd name="connsiteX11-779" fmla="*/ 91888 w 3022600"/>
              <a:gd name="connsiteY11-780" fmla="*/ 0 h 1899024"/>
              <a:gd name="connsiteX0-781" fmla="*/ 0 w 3022600"/>
              <a:gd name="connsiteY0-782" fmla="*/ 1543424 h 1899024"/>
              <a:gd name="connsiteX1-783" fmla="*/ 2235200 w 3022600"/>
              <a:gd name="connsiteY1-784" fmla="*/ 1543424 h 1899024"/>
              <a:gd name="connsiteX2-785" fmla="*/ 0 w 3022600"/>
              <a:gd name="connsiteY2-786" fmla="*/ 1543424 h 1899024"/>
              <a:gd name="connsiteX3-787" fmla="*/ 3022600 w 3022600"/>
              <a:gd name="connsiteY3-788" fmla="*/ 1899024 h 1899024"/>
              <a:gd name="connsiteX4-789" fmla="*/ 3022600 w 3022600"/>
              <a:gd name="connsiteY4-790" fmla="*/ 1187824 h 1899024"/>
              <a:gd name="connsiteX5-791" fmla="*/ 3022600 w 3022600"/>
              <a:gd name="connsiteY5-792" fmla="*/ 1899024 h 1899024"/>
              <a:gd name="connsiteX6-793" fmla="*/ 0 w 3022600"/>
              <a:gd name="connsiteY6-794" fmla="*/ 324224 h 1899024"/>
              <a:gd name="connsiteX7-795" fmla="*/ 2235200 w 3022600"/>
              <a:gd name="connsiteY7-796" fmla="*/ 324224 h 1899024"/>
              <a:gd name="connsiteX8-797" fmla="*/ 0 w 3022600"/>
              <a:gd name="connsiteY8-798" fmla="*/ 324224 h 1899024"/>
              <a:gd name="connsiteX9-799" fmla="*/ 91888 w 3022600"/>
              <a:gd name="connsiteY9-800" fmla="*/ 0 h 1899024"/>
              <a:gd name="connsiteX10-801" fmla="*/ 81227 w 3022600"/>
              <a:gd name="connsiteY10-802" fmla="*/ 517101 h 1899024"/>
              <a:gd name="connsiteX11-803" fmla="*/ 91888 w 3022600"/>
              <a:gd name="connsiteY11-804" fmla="*/ 0 h 1899024"/>
              <a:gd name="connsiteX0-805" fmla="*/ 0 w 3022600"/>
              <a:gd name="connsiteY0-806" fmla="*/ 1549400 h 1905000"/>
              <a:gd name="connsiteX1-807" fmla="*/ 2235200 w 3022600"/>
              <a:gd name="connsiteY1-808" fmla="*/ 1549400 h 1905000"/>
              <a:gd name="connsiteX2-809" fmla="*/ 0 w 3022600"/>
              <a:gd name="connsiteY2-810" fmla="*/ 1549400 h 1905000"/>
              <a:gd name="connsiteX3-811" fmla="*/ 3022600 w 3022600"/>
              <a:gd name="connsiteY3-812" fmla="*/ 1905000 h 1905000"/>
              <a:gd name="connsiteX4-813" fmla="*/ 3022600 w 3022600"/>
              <a:gd name="connsiteY4-814" fmla="*/ 1193800 h 1905000"/>
              <a:gd name="connsiteX5-815" fmla="*/ 3022600 w 3022600"/>
              <a:gd name="connsiteY5-816" fmla="*/ 1905000 h 1905000"/>
              <a:gd name="connsiteX6-817" fmla="*/ 0 w 3022600"/>
              <a:gd name="connsiteY6-818" fmla="*/ 330200 h 1905000"/>
              <a:gd name="connsiteX7-819" fmla="*/ 2235200 w 3022600"/>
              <a:gd name="connsiteY7-820" fmla="*/ 330200 h 1905000"/>
              <a:gd name="connsiteX8-821" fmla="*/ 0 w 3022600"/>
              <a:gd name="connsiteY8-822" fmla="*/ 330200 h 1905000"/>
              <a:gd name="connsiteX9-823" fmla="*/ 88900 w 3022600"/>
              <a:gd name="connsiteY9-824" fmla="*/ 0 h 1905000"/>
              <a:gd name="connsiteX10-825" fmla="*/ 81227 w 3022600"/>
              <a:gd name="connsiteY10-826" fmla="*/ 523077 h 1905000"/>
              <a:gd name="connsiteX11-827" fmla="*/ 91888 w 3022600"/>
              <a:gd name="connsiteY11-828" fmla="*/ 5976 h 1905000"/>
              <a:gd name="connsiteX0-829" fmla="*/ 0 w 3022600"/>
              <a:gd name="connsiteY0-830" fmla="*/ 1549400 h 1905000"/>
              <a:gd name="connsiteX1-831" fmla="*/ 2235200 w 3022600"/>
              <a:gd name="connsiteY1-832" fmla="*/ 1549400 h 1905000"/>
              <a:gd name="connsiteX2-833" fmla="*/ 0 w 3022600"/>
              <a:gd name="connsiteY2-834" fmla="*/ 1549400 h 1905000"/>
              <a:gd name="connsiteX3-835" fmla="*/ 3022600 w 3022600"/>
              <a:gd name="connsiteY3-836" fmla="*/ 1905000 h 1905000"/>
              <a:gd name="connsiteX4-837" fmla="*/ 3022600 w 3022600"/>
              <a:gd name="connsiteY4-838" fmla="*/ 1193800 h 1905000"/>
              <a:gd name="connsiteX5-839" fmla="*/ 3022600 w 3022600"/>
              <a:gd name="connsiteY5-840" fmla="*/ 1905000 h 1905000"/>
              <a:gd name="connsiteX6-841" fmla="*/ 0 w 3022600"/>
              <a:gd name="connsiteY6-842" fmla="*/ 330200 h 1905000"/>
              <a:gd name="connsiteX7-843" fmla="*/ 2235200 w 3022600"/>
              <a:gd name="connsiteY7-844" fmla="*/ 330200 h 1905000"/>
              <a:gd name="connsiteX8-845" fmla="*/ 0 w 3022600"/>
              <a:gd name="connsiteY8-846" fmla="*/ 330200 h 1905000"/>
              <a:gd name="connsiteX9-847" fmla="*/ 88900 w 3022600"/>
              <a:gd name="connsiteY9-848" fmla="*/ 0 h 1905000"/>
              <a:gd name="connsiteX10-849" fmla="*/ 76200 w 3022600"/>
              <a:gd name="connsiteY10-850" fmla="*/ 520700 h 1905000"/>
              <a:gd name="connsiteX11-851" fmla="*/ 91888 w 3022600"/>
              <a:gd name="connsiteY11-852" fmla="*/ 5976 h 1905000"/>
              <a:gd name="connsiteX0-853" fmla="*/ 0 w 3022600"/>
              <a:gd name="connsiteY0-854" fmla="*/ 1549400 h 1905000"/>
              <a:gd name="connsiteX1-855" fmla="*/ 2235200 w 3022600"/>
              <a:gd name="connsiteY1-856" fmla="*/ 1549400 h 1905000"/>
              <a:gd name="connsiteX2-857" fmla="*/ 0 w 3022600"/>
              <a:gd name="connsiteY2-858" fmla="*/ 1549400 h 1905000"/>
              <a:gd name="connsiteX3-859" fmla="*/ 3022600 w 3022600"/>
              <a:gd name="connsiteY3-860" fmla="*/ 1905000 h 1905000"/>
              <a:gd name="connsiteX4-861" fmla="*/ 3022600 w 3022600"/>
              <a:gd name="connsiteY4-862" fmla="*/ 1193800 h 1905000"/>
              <a:gd name="connsiteX5-863" fmla="*/ 3022600 w 3022600"/>
              <a:gd name="connsiteY5-864" fmla="*/ 1905000 h 1905000"/>
              <a:gd name="connsiteX6-865" fmla="*/ 0 w 3022600"/>
              <a:gd name="connsiteY6-866" fmla="*/ 330200 h 1905000"/>
              <a:gd name="connsiteX7-867" fmla="*/ 2235200 w 3022600"/>
              <a:gd name="connsiteY7-868" fmla="*/ 330200 h 1905000"/>
              <a:gd name="connsiteX8-869" fmla="*/ 0 w 3022600"/>
              <a:gd name="connsiteY8-870" fmla="*/ 330200 h 1905000"/>
              <a:gd name="connsiteX9-871" fmla="*/ 88900 w 3022600"/>
              <a:gd name="connsiteY9-872" fmla="*/ 0 h 1905000"/>
              <a:gd name="connsiteX10-873" fmla="*/ 76200 w 3022600"/>
              <a:gd name="connsiteY10-874" fmla="*/ 520700 h 1905000"/>
              <a:gd name="connsiteX11-875" fmla="*/ 88900 w 3022600"/>
              <a:gd name="connsiteY11-876" fmla="*/ 0 h 1905000"/>
              <a:gd name="connsiteX0-877" fmla="*/ 0 w 3022600"/>
              <a:gd name="connsiteY0-878" fmla="*/ 1549400 h 1905000"/>
              <a:gd name="connsiteX1-879" fmla="*/ 2235200 w 3022600"/>
              <a:gd name="connsiteY1-880" fmla="*/ 1549400 h 1905000"/>
              <a:gd name="connsiteX2-881" fmla="*/ 0 w 3022600"/>
              <a:gd name="connsiteY2-882" fmla="*/ 1549400 h 1905000"/>
              <a:gd name="connsiteX3-883" fmla="*/ 3022600 w 3022600"/>
              <a:gd name="connsiteY3-884" fmla="*/ 1905000 h 1905000"/>
              <a:gd name="connsiteX4-885" fmla="*/ 3022600 w 3022600"/>
              <a:gd name="connsiteY4-886" fmla="*/ 1193800 h 1905000"/>
              <a:gd name="connsiteX5-887" fmla="*/ 3022600 w 3022600"/>
              <a:gd name="connsiteY5-888" fmla="*/ 1905000 h 1905000"/>
              <a:gd name="connsiteX6-889" fmla="*/ 0 w 3022600"/>
              <a:gd name="connsiteY6-890" fmla="*/ 330200 h 1905000"/>
              <a:gd name="connsiteX7-891" fmla="*/ 2235200 w 3022600"/>
              <a:gd name="connsiteY7-892" fmla="*/ 330200 h 1905000"/>
              <a:gd name="connsiteX8-893" fmla="*/ 0 w 3022600"/>
              <a:gd name="connsiteY8-894" fmla="*/ 330200 h 1905000"/>
              <a:gd name="connsiteX9-895" fmla="*/ 88900 w 3022600"/>
              <a:gd name="connsiteY9-896" fmla="*/ 0 h 1905000"/>
              <a:gd name="connsiteX10-897" fmla="*/ 76200 w 3022600"/>
              <a:gd name="connsiteY10-898" fmla="*/ 520700 h 1905000"/>
              <a:gd name="connsiteX11-899" fmla="*/ 76200 w 3022600"/>
              <a:gd name="connsiteY11-900" fmla="*/ 0 h 1905000"/>
              <a:gd name="connsiteX0-901" fmla="*/ 0 w 3022600"/>
              <a:gd name="connsiteY0-902" fmla="*/ 1549400 h 1905000"/>
              <a:gd name="connsiteX1-903" fmla="*/ 2235200 w 3022600"/>
              <a:gd name="connsiteY1-904" fmla="*/ 1549400 h 1905000"/>
              <a:gd name="connsiteX2-905" fmla="*/ 0 w 3022600"/>
              <a:gd name="connsiteY2-906" fmla="*/ 1549400 h 1905000"/>
              <a:gd name="connsiteX3-907" fmla="*/ 3022600 w 3022600"/>
              <a:gd name="connsiteY3-908" fmla="*/ 1905000 h 1905000"/>
              <a:gd name="connsiteX4-909" fmla="*/ 3022600 w 3022600"/>
              <a:gd name="connsiteY4-910" fmla="*/ 1193800 h 1905000"/>
              <a:gd name="connsiteX5-911" fmla="*/ 3022600 w 3022600"/>
              <a:gd name="connsiteY5-912" fmla="*/ 1905000 h 1905000"/>
              <a:gd name="connsiteX6-913" fmla="*/ 0 w 3022600"/>
              <a:gd name="connsiteY6-914" fmla="*/ 330200 h 1905000"/>
              <a:gd name="connsiteX7-915" fmla="*/ 2235200 w 3022600"/>
              <a:gd name="connsiteY7-916" fmla="*/ 330200 h 1905000"/>
              <a:gd name="connsiteX8-917" fmla="*/ 0 w 3022600"/>
              <a:gd name="connsiteY8-918" fmla="*/ 330200 h 1905000"/>
              <a:gd name="connsiteX9-919" fmla="*/ 76200 w 3022600"/>
              <a:gd name="connsiteY9-920" fmla="*/ 0 h 1905000"/>
              <a:gd name="connsiteX10-921" fmla="*/ 76200 w 3022600"/>
              <a:gd name="connsiteY10-922" fmla="*/ 520700 h 1905000"/>
              <a:gd name="connsiteX11-923" fmla="*/ 76200 w 3022600"/>
              <a:gd name="connsiteY11-924" fmla="*/ 0 h 1905000"/>
              <a:gd name="connsiteX0-925" fmla="*/ 0 w 3022600"/>
              <a:gd name="connsiteY0-926" fmla="*/ 1549400 h 1905000"/>
              <a:gd name="connsiteX1-927" fmla="*/ 2235200 w 3022600"/>
              <a:gd name="connsiteY1-928" fmla="*/ 1549400 h 1905000"/>
              <a:gd name="connsiteX2-929" fmla="*/ 0 w 3022600"/>
              <a:gd name="connsiteY2-930" fmla="*/ 1549400 h 1905000"/>
              <a:gd name="connsiteX3-931" fmla="*/ 3022600 w 3022600"/>
              <a:gd name="connsiteY3-932" fmla="*/ 1905000 h 1905000"/>
              <a:gd name="connsiteX4-933" fmla="*/ 3022600 w 3022600"/>
              <a:gd name="connsiteY4-934" fmla="*/ 1193800 h 1905000"/>
              <a:gd name="connsiteX5-935" fmla="*/ 3022600 w 3022600"/>
              <a:gd name="connsiteY5-936" fmla="*/ 1905000 h 1905000"/>
              <a:gd name="connsiteX6-937" fmla="*/ 0 w 3022600"/>
              <a:gd name="connsiteY6-938" fmla="*/ 330200 h 1905000"/>
              <a:gd name="connsiteX7-939" fmla="*/ 2235200 w 3022600"/>
              <a:gd name="connsiteY7-940" fmla="*/ 330200 h 1905000"/>
              <a:gd name="connsiteX8-941" fmla="*/ 0 w 3022600"/>
              <a:gd name="connsiteY8-942" fmla="*/ 330200 h 1905000"/>
              <a:gd name="connsiteX9-943" fmla="*/ 76200 w 3022600"/>
              <a:gd name="connsiteY9-944" fmla="*/ 0 h 1905000"/>
              <a:gd name="connsiteX10-945" fmla="*/ 76200 w 3022600"/>
              <a:gd name="connsiteY10-946" fmla="*/ 520700 h 1905000"/>
              <a:gd name="connsiteX11-947" fmla="*/ 76200 w 3022600"/>
              <a:gd name="connsiteY11-948" fmla="*/ 0 h 1905000"/>
              <a:gd name="connsiteX0-949" fmla="*/ 0 w 3022600"/>
              <a:gd name="connsiteY0-950" fmla="*/ 1549400 h 1905000"/>
              <a:gd name="connsiteX1-951" fmla="*/ 2235200 w 3022600"/>
              <a:gd name="connsiteY1-952" fmla="*/ 1549400 h 1905000"/>
              <a:gd name="connsiteX2-953" fmla="*/ 0 w 3022600"/>
              <a:gd name="connsiteY2-954" fmla="*/ 1549400 h 1905000"/>
              <a:gd name="connsiteX3-955" fmla="*/ 3022600 w 3022600"/>
              <a:gd name="connsiteY3-956" fmla="*/ 1905000 h 1905000"/>
              <a:gd name="connsiteX4-957" fmla="*/ 3022600 w 3022600"/>
              <a:gd name="connsiteY4-958" fmla="*/ 1193800 h 1905000"/>
              <a:gd name="connsiteX5-959" fmla="*/ 3022600 w 3022600"/>
              <a:gd name="connsiteY5-960" fmla="*/ 1905000 h 1905000"/>
              <a:gd name="connsiteX6-961" fmla="*/ 0 w 3022600"/>
              <a:gd name="connsiteY6-962" fmla="*/ 330200 h 1905000"/>
              <a:gd name="connsiteX7-963" fmla="*/ 2235200 w 3022600"/>
              <a:gd name="connsiteY7-964" fmla="*/ 330200 h 1905000"/>
              <a:gd name="connsiteX8-965" fmla="*/ 0 w 3022600"/>
              <a:gd name="connsiteY8-966" fmla="*/ 330200 h 1905000"/>
              <a:gd name="connsiteX9-967" fmla="*/ 76200 w 3022600"/>
              <a:gd name="connsiteY9-968" fmla="*/ 0 h 1905000"/>
              <a:gd name="connsiteX10-969" fmla="*/ 76200 w 3022600"/>
              <a:gd name="connsiteY10-970" fmla="*/ 520700 h 1905000"/>
              <a:gd name="connsiteX11-971" fmla="*/ 76200 w 3022600"/>
              <a:gd name="connsiteY11-972" fmla="*/ 0 h 1905000"/>
              <a:gd name="connsiteX0-973" fmla="*/ 0 w 3022600"/>
              <a:gd name="connsiteY0-974" fmla="*/ 1549400 h 1905000"/>
              <a:gd name="connsiteX1-975" fmla="*/ 2235200 w 3022600"/>
              <a:gd name="connsiteY1-976" fmla="*/ 1549400 h 1905000"/>
              <a:gd name="connsiteX2-977" fmla="*/ 0 w 3022600"/>
              <a:gd name="connsiteY2-978" fmla="*/ 1549400 h 1905000"/>
              <a:gd name="connsiteX3-979" fmla="*/ 3022600 w 3022600"/>
              <a:gd name="connsiteY3-980" fmla="*/ 1905000 h 1905000"/>
              <a:gd name="connsiteX4-981" fmla="*/ 3022600 w 3022600"/>
              <a:gd name="connsiteY4-982" fmla="*/ 1193800 h 1905000"/>
              <a:gd name="connsiteX5-983" fmla="*/ 3022600 w 3022600"/>
              <a:gd name="connsiteY5-984" fmla="*/ 1905000 h 1905000"/>
              <a:gd name="connsiteX6-985" fmla="*/ 0 w 3022600"/>
              <a:gd name="connsiteY6-986" fmla="*/ 330200 h 1905000"/>
              <a:gd name="connsiteX7-987" fmla="*/ 2235200 w 3022600"/>
              <a:gd name="connsiteY7-988" fmla="*/ 330200 h 1905000"/>
              <a:gd name="connsiteX8-989" fmla="*/ 0 w 3022600"/>
              <a:gd name="connsiteY8-990" fmla="*/ 330200 h 1905000"/>
              <a:gd name="connsiteX9-991" fmla="*/ 76200 w 3022600"/>
              <a:gd name="connsiteY9-992" fmla="*/ 0 h 1905000"/>
              <a:gd name="connsiteX10-993" fmla="*/ 76200 w 3022600"/>
              <a:gd name="connsiteY10-994" fmla="*/ 520700 h 1905000"/>
              <a:gd name="connsiteX11-995" fmla="*/ 76200 w 3022600"/>
              <a:gd name="connsiteY11-996" fmla="*/ 0 h 1905000"/>
              <a:gd name="connsiteX0-997" fmla="*/ 0 w 3022600"/>
              <a:gd name="connsiteY0-998" fmla="*/ 1549400 h 1905000"/>
              <a:gd name="connsiteX1-999" fmla="*/ 2235200 w 3022600"/>
              <a:gd name="connsiteY1-1000" fmla="*/ 1549400 h 1905000"/>
              <a:gd name="connsiteX2-1001" fmla="*/ 0 w 3022600"/>
              <a:gd name="connsiteY2-1002" fmla="*/ 1549400 h 1905000"/>
              <a:gd name="connsiteX3-1003" fmla="*/ 3022600 w 3022600"/>
              <a:gd name="connsiteY3-1004" fmla="*/ 1905000 h 1905000"/>
              <a:gd name="connsiteX4-1005" fmla="*/ 3022600 w 3022600"/>
              <a:gd name="connsiteY4-1006" fmla="*/ 1193800 h 1905000"/>
              <a:gd name="connsiteX5-1007" fmla="*/ 3022600 w 3022600"/>
              <a:gd name="connsiteY5-1008" fmla="*/ 1905000 h 1905000"/>
              <a:gd name="connsiteX6-1009" fmla="*/ 0 w 3022600"/>
              <a:gd name="connsiteY6-1010" fmla="*/ 330200 h 1905000"/>
              <a:gd name="connsiteX7-1011" fmla="*/ 2235200 w 3022600"/>
              <a:gd name="connsiteY7-1012" fmla="*/ 330200 h 1905000"/>
              <a:gd name="connsiteX8-1013" fmla="*/ 0 w 3022600"/>
              <a:gd name="connsiteY8-1014" fmla="*/ 330200 h 1905000"/>
              <a:gd name="connsiteX9-1015" fmla="*/ 76200 w 3022600"/>
              <a:gd name="connsiteY9-1016" fmla="*/ 0 h 1905000"/>
              <a:gd name="connsiteX10-1017" fmla="*/ 76200 w 3022600"/>
              <a:gd name="connsiteY10-1018" fmla="*/ 520700 h 1905000"/>
              <a:gd name="connsiteX11-1019" fmla="*/ 76200 w 3022600"/>
              <a:gd name="connsiteY11-1020" fmla="*/ 0 h 1905000"/>
              <a:gd name="connsiteX0-1021" fmla="*/ 0 w 3022600"/>
              <a:gd name="connsiteY0-1022" fmla="*/ 1549400 h 1905000"/>
              <a:gd name="connsiteX1-1023" fmla="*/ 2235200 w 3022600"/>
              <a:gd name="connsiteY1-1024" fmla="*/ 1549400 h 1905000"/>
              <a:gd name="connsiteX2-1025" fmla="*/ 0 w 3022600"/>
              <a:gd name="connsiteY2-1026" fmla="*/ 1549400 h 1905000"/>
              <a:gd name="connsiteX3-1027" fmla="*/ 3022600 w 3022600"/>
              <a:gd name="connsiteY3-1028" fmla="*/ 1905000 h 1905000"/>
              <a:gd name="connsiteX4-1029" fmla="*/ 3022600 w 3022600"/>
              <a:gd name="connsiteY4-1030" fmla="*/ 1193800 h 1905000"/>
              <a:gd name="connsiteX5-1031" fmla="*/ 3022600 w 3022600"/>
              <a:gd name="connsiteY5-1032" fmla="*/ 1905000 h 1905000"/>
              <a:gd name="connsiteX6-1033" fmla="*/ 0 w 3022600"/>
              <a:gd name="connsiteY6-1034" fmla="*/ 330200 h 1905000"/>
              <a:gd name="connsiteX7-1035" fmla="*/ 2235200 w 3022600"/>
              <a:gd name="connsiteY7-1036" fmla="*/ 330200 h 1905000"/>
              <a:gd name="connsiteX8-1037" fmla="*/ 0 w 3022600"/>
              <a:gd name="connsiteY8-1038" fmla="*/ 330200 h 1905000"/>
              <a:gd name="connsiteX9-1039" fmla="*/ 76200 w 3022600"/>
              <a:gd name="connsiteY9-1040" fmla="*/ 0 h 1905000"/>
              <a:gd name="connsiteX10-1041" fmla="*/ 76200 w 3022600"/>
              <a:gd name="connsiteY10-1042" fmla="*/ 520700 h 1905000"/>
              <a:gd name="connsiteX11-1043" fmla="*/ 76200 w 3022600"/>
              <a:gd name="connsiteY11-1044" fmla="*/ 0 h 1905000"/>
              <a:gd name="connsiteX0-1045" fmla="*/ 0 w 3022600"/>
              <a:gd name="connsiteY0-1046" fmla="*/ 1549400 h 1905000"/>
              <a:gd name="connsiteX1-1047" fmla="*/ 2235200 w 3022600"/>
              <a:gd name="connsiteY1-1048" fmla="*/ 1549400 h 1905000"/>
              <a:gd name="connsiteX2-1049" fmla="*/ 0 w 3022600"/>
              <a:gd name="connsiteY2-1050" fmla="*/ 1549400 h 1905000"/>
              <a:gd name="connsiteX3-1051" fmla="*/ 3022600 w 3022600"/>
              <a:gd name="connsiteY3-1052" fmla="*/ 1905000 h 1905000"/>
              <a:gd name="connsiteX4-1053" fmla="*/ 3022600 w 3022600"/>
              <a:gd name="connsiteY4-1054" fmla="*/ 1193800 h 1905000"/>
              <a:gd name="connsiteX5-1055" fmla="*/ 3022600 w 3022600"/>
              <a:gd name="connsiteY5-1056" fmla="*/ 1905000 h 1905000"/>
              <a:gd name="connsiteX6-1057" fmla="*/ 0 w 3022600"/>
              <a:gd name="connsiteY6-1058" fmla="*/ 330200 h 1905000"/>
              <a:gd name="connsiteX7-1059" fmla="*/ 2235200 w 3022600"/>
              <a:gd name="connsiteY7-1060" fmla="*/ 330200 h 1905000"/>
              <a:gd name="connsiteX8-1061" fmla="*/ 0 w 3022600"/>
              <a:gd name="connsiteY8-1062" fmla="*/ 330200 h 1905000"/>
              <a:gd name="connsiteX9-1063" fmla="*/ 76200 w 3022600"/>
              <a:gd name="connsiteY9-1064" fmla="*/ 0 h 1905000"/>
              <a:gd name="connsiteX10-1065" fmla="*/ 76200 w 3022600"/>
              <a:gd name="connsiteY10-1066" fmla="*/ 520700 h 1905000"/>
              <a:gd name="connsiteX11-1067" fmla="*/ 76200 w 3022600"/>
              <a:gd name="connsiteY11-1068" fmla="*/ 0 h 1905000"/>
              <a:gd name="connsiteX0-1069" fmla="*/ 0 w 3022600"/>
              <a:gd name="connsiteY0-1070" fmla="*/ 1549400 h 1905000"/>
              <a:gd name="connsiteX1-1071" fmla="*/ 2235200 w 3022600"/>
              <a:gd name="connsiteY1-1072" fmla="*/ 1549400 h 1905000"/>
              <a:gd name="connsiteX2-1073" fmla="*/ 0 w 3022600"/>
              <a:gd name="connsiteY2-1074" fmla="*/ 1549400 h 1905000"/>
              <a:gd name="connsiteX3-1075" fmla="*/ 3022600 w 3022600"/>
              <a:gd name="connsiteY3-1076" fmla="*/ 1905000 h 1905000"/>
              <a:gd name="connsiteX4-1077" fmla="*/ 3022600 w 3022600"/>
              <a:gd name="connsiteY4-1078" fmla="*/ 1193800 h 1905000"/>
              <a:gd name="connsiteX5-1079" fmla="*/ 3022600 w 3022600"/>
              <a:gd name="connsiteY5-1080" fmla="*/ 1905000 h 1905000"/>
              <a:gd name="connsiteX6-1081" fmla="*/ 0 w 3022600"/>
              <a:gd name="connsiteY6-1082" fmla="*/ 330200 h 1905000"/>
              <a:gd name="connsiteX7-1083" fmla="*/ 2235200 w 3022600"/>
              <a:gd name="connsiteY7-1084" fmla="*/ 330200 h 1905000"/>
              <a:gd name="connsiteX8-1085" fmla="*/ 0 w 3022600"/>
              <a:gd name="connsiteY8-1086" fmla="*/ 330200 h 1905000"/>
              <a:gd name="connsiteX9-1087" fmla="*/ 76200 w 3022600"/>
              <a:gd name="connsiteY9-1088" fmla="*/ 0 h 1905000"/>
              <a:gd name="connsiteX10-1089" fmla="*/ 76200 w 3022600"/>
              <a:gd name="connsiteY10-1090" fmla="*/ 520700 h 1905000"/>
              <a:gd name="connsiteX11-1091" fmla="*/ 76200 w 3022600"/>
              <a:gd name="connsiteY11-1092" fmla="*/ 0 h 1905000"/>
              <a:gd name="connsiteX0-1093" fmla="*/ 0 w 3022600"/>
              <a:gd name="connsiteY0-1094" fmla="*/ 1549400 h 1905000"/>
              <a:gd name="connsiteX1-1095" fmla="*/ 2235200 w 3022600"/>
              <a:gd name="connsiteY1-1096" fmla="*/ 1549400 h 1905000"/>
              <a:gd name="connsiteX2-1097" fmla="*/ 0 w 3022600"/>
              <a:gd name="connsiteY2-1098" fmla="*/ 1549400 h 1905000"/>
              <a:gd name="connsiteX3-1099" fmla="*/ 3022600 w 3022600"/>
              <a:gd name="connsiteY3-1100" fmla="*/ 1905000 h 1905000"/>
              <a:gd name="connsiteX4-1101" fmla="*/ 3022600 w 3022600"/>
              <a:gd name="connsiteY4-1102" fmla="*/ 1193800 h 1905000"/>
              <a:gd name="connsiteX5-1103" fmla="*/ 3022600 w 3022600"/>
              <a:gd name="connsiteY5-1104" fmla="*/ 1905000 h 1905000"/>
              <a:gd name="connsiteX6-1105" fmla="*/ 0 w 3022600"/>
              <a:gd name="connsiteY6-1106" fmla="*/ 330200 h 1905000"/>
              <a:gd name="connsiteX7-1107" fmla="*/ 2235200 w 3022600"/>
              <a:gd name="connsiteY7-1108" fmla="*/ 330200 h 1905000"/>
              <a:gd name="connsiteX8-1109" fmla="*/ 0 w 3022600"/>
              <a:gd name="connsiteY8-1110" fmla="*/ 330200 h 1905000"/>
              <a:gd name="connsiteX9-1111" fmla="*/ 76200 w 3022600"/>
              <a:gd name="connsiteY9-1112" fmla="*/ 0 h 1905000"/>
              <a:gd name="connsiteX10-1113" fmla="*/ 76200 w 3022600"/>
              <a:gd name="connsiteY10-1114" fmla="*/ 520700 h 1905000"/>
              <a:gd name="connsiteX11-1115" fmla="*/ 76200 w 3022600"/>
              <a:gd name="connsiteY11-1116" fmla="*/ 0 h 1905000"/>
              <a:gd name="connsiteX0-1117" fmla="*/ 0 w 3022600"/>
              <a:gd name="connsiteY0-1118" fmla="*/ 1549400 h 1905000"/>
              <a:gd name="connsiteX1-1119" fmla="*/ 2235200 w 3022600"/>
              <a:gd name="connsiteY1-1120" fmla="*/ 1549400 h 1905000"/>
              <a:gd name="connsiteX2-1121" fmla="*/ 0 w 3022600"/>
              <a:gd name="connsiteY2-1122" fmla="*/ 1549400 h 1905000"/>
              <a:gd name="connsiteX3-1123" fmla="*/ 3022600 w 3022600"/>
              <a:gd name="connsiteY3-1124" fmla="*/ 1905000 h 1905000"/>
              <a:gd name="connsiteX4-1125" fmla="*/ 3022600 w 3022600"/>
              <a:gd name="connsiteY4-1126" fmla="*/ 1193800 h 1905000"/>
              <a:gd name="connsiteX5-1127" fmla="*/ 3022600 w 3022600"/>
              <a:gd name="connsiteY5-1128" fmla="*/ 1905000 h 1905000"/>
              <a:gd name="connsiteX6-1129" fmla="*/ 0 w 3022600"/>
              <a:gd name="connsiteY6-1130" fmla="*/ 330200 h 1905000"/>
              <a:gd name="connsiteX7-1131" fmla="*/ 2235200 w 3022600"/>
              <a:gd name="connsiteY7-1132" fmla="*/ 330200 h 1905000"/>
              <a:gd name="connsiteX8-1133" fmla="*/ 0 w 3022600"/>
              <a:gd name="connsiteY8-1134" fmla="*/ 330200 h 1905000"/>
              <a:gd name="connsiteX9-1135" fmla="*/ 76200 w 3022600"/>
              <a:gd name="connsiteY9-1136" fmla="*/ 0 h 1905000"/>
              <a:gd name="connsiteX10-1137" fmla="*/ 76200 w 3022600"/>
              <a:gd name="connsiteY10-1138" fmla="*/ 520700 h 1905000"/>
              <a:gd name="connsiteX11-1139" fmla="*/ 76200 w 3022600"/>
              <a:gd name="connsiteY11-1140" fmla="*/ 0 h 1905000"/>
              <a:gd name="connsiteX0-1141" fmla="*/ 0 w 3022600"/>
              <a:gd name="connsiteY0-1142" fmla="*/ 1549400 h 1905000"/>
              <a:gd name="connsiteX1-1143" fmla="*/ 2235200 w 3022600"/>
              <a:gd name="connsiteY1-1144" fmla="*/ 1549400 h 1905000"/>
              <a:gd name="connsiteX2-1145" fmla="*/ 0 w 3022600"/>
              <a:gd name="connsiteY2-1146" fmla="*/ 1549400 h 1905000"/>
              <a:gd name="connsiteX3-1147" fmla="*/ 3022600 w 3022600"/>
              <a:gd name="connsiteY3-1148" fmla="*/ 1905000 h 1905000"/>
              <a:gd name="connsiteX4-1149" fmla="*/ 3022600 w 3022600"/>
              <a:gd name="connsiteY4-1150" fmla="*/ 1193800 h 1905000"/>
              <a:gd name="connsiteX5-1151" fmla="*/ 3022600 w 3022600"/>
              <a:gd name="connsiteY5-1152" fmla="*/ 1905000 h 1905000"/>
              <a:gd name="connsiteX6-1153" fmla="*/ 0 w 3022600"/>
              <a:gd name="connsiteY6-1154" fmla="*/ 330200 h 1905000"/>
              <a:gd name="connsiteX7-1155" fmla="*/ 2235200 w 3022600"/>
              <a:gd name="connsiteY7-1156" fmla="*/ 330200 h 1905000"/>
              <a:gd name="connsiteX8-1157" fmla="*/ 0 w 3022600"/>
              <a:gd name="connsiteY8-1158" fmla="*/ 330200 h 1905000"/>
              <a:gd name="connsiteX9-1159" fmla="*/ 76200 w 3022600"/>
              <a:gd name="connsiteY9-1160" fmla="*/ 0 h 1905000"/>
              <a:gd name="connsiteX10-1161" fmla="*/ 76200 w 3022600"/>
              <a:gd name="connsiteY10-1162" fmla="*/ 520700 h 1905000"/>
              <a:gd name="connsiteX11-1163" fmla="*/ 76200 w 3022600"/>
              <a:gd name="connsiteY11-1164" fmla="*/ 0 h 1905000"/>
              <a:gd name="connsiteX0-1165" fmla="*/ 0 w 3022600"/>
              <a:gd name="connsiteY0-1166" fmla="*/ 1549400 h 1905000"/>
              <a:gd name="connsiteX1-1167" fmla="*/ 2235200 w 3022600"/>
              <a:gd name="connsiteY1-1168" fmla="*/ 1549400 h 1905000"/>
              <a:gd name="connsiteX2-1169" fmla="*/ 0 w 3022600"/>
              <a:gd name="connsiteY2-1170" fmla="*/ 1549400 h 1905000"/>
              <a:gd name="connsiteX3-1171" fmla="*/ 3022600 w 3022600"/>
              <a:gd name="connsiteY3-1172" fmla="*/ 1905000 h 1905000"/>
              <a:gd name="connsiteX4-1173" fmla="*/ 3022600 w 3022600"/>
              <a:gd name="connsiteY4-1174" fmla="*/ 1193800 h 1905000"/>
              <a:gd name="connsiteX5-1175" fmla="*/ 3022600 w 3022600"/>
              <a:gd name="connsiteY5-1176" fmla="*/ 1905000 h 1905000"/>
              <a:gd name="connsiteX6-1177" fmla="*/ 0 w 3022600"/>
              <a:gd name="connsiteY6-1178" fmla="*/ 330200 h 1905000"/>
              <a:gd name="connsiteX7-1179" fmla="*/ 2235200 w 3022600"/>
              <a:gd name="connsiteY7-1180" fmla="*/ 330200 h 1905000"/>
              <a:gd name="connsiteX8-1181" fmla="*/ 0 w 3022600"/>
              <a:gd name="connsiteY8-1182" fmla="*/ 330200 h 1905000"/>
              <a:gd name="connsiteX9-1183" fmla="*/ 76200 w 3022600"/>
              <a:gd name="connsiteY9-1184" fmla="*/ 0 h 1905000"/>
              <a:gd name="connsiteX10-1185" fmla="*/ 76200 w 3022600"/>
              <a:gd name="connsiteY10-1186" fmla="*/ 520700 h 1905000"/>
              <a:gd name="connsiteX11-1187" fmla="*/ 76200 w 3022600"/>
              <a:gd name="connsiteY11-1188" fmla="*/ 0 h 1905000"/>
              <a:gd name="connsiteX0-1189" fmla="*/ 0 w 3022600"/>
              <a:gd name="connsiteY0-1190" fmla="*/ 1549400 h 1905000"/>
              <a:gd name="connsiteX1-1191" fmla="*/ 2235200 w 3022600"/>
              <a:gd name="connsiteY1-1192" fmla="*/ 1549400 h 1905000"/>
              <a:gd name="connsiteX2-1193" fmla="*/ 0 w 3022600"/>
              <a:gd name="connsiteY2-1194" fmla="*/ 1549400 h 1905000"/>
              <a:gd name="connsiteX3-1195" fmla="*/ 3022600 w 3022600"/>
              <a:gd name="connsiteY3-1196" fmla="*/ 1905000 h 1905000"/>
              <a:gd name="connsiteX4-1197" fmla="*/ 3022600 w 3022600"/>
              <a:gd name="connsiteY4-1198" fmla="*/ 1193800 h 1905000"/>
              <a:gd name="connsiteX5-1199" fmla="*/ 3022600 w 3022600"/>
              <a:gd name="connsiteY5-1200" fmla="*/ 1905000 h 1905000"/>
              <a:gd name="connsiteX6-1201" fmla="*/ 0 w 3022600"/>
              <a:gd name="connsiteY6-1202" fmla="*/ 330200 h 1905000"/>
              <a:gd name="connsiteX7-1203" fmla="*/ 2235200 w 3022600"/>
              <a:gd name="connsiteY7-1204" fmla="*/ 330200 h 1905000"/>
              <a:gd name="connsiteX8-1205" fmla="*/ 0 w 3022600"/>
              <a:gd name="connsiteY8-1206" fmla="*/ 330200 h 1905000"/>
              <a:gd name="connsiteX9-1207" fmla="*/ 76200 w 3022600"/>
              <a:gd name="connsiteY9-1208" fmla="*/ 0 h 1905000"/>
              <a:gd name="connsiteX10-1209" fmla="*/ 76200 w 3022600"/>
              <a:gd name="connsiteY10-1210" fmla="*/ 520700 h 1905000"/>
              <a:gd name="connsiteX11-1211" fmla="*/ 76200 w 3022600"/>
              <a:gd name="connsiteY11-1212" fmla="*/ 0 h 1905000"/>
              <a:gd name="connsiteX0-1213" fmla="*/ 0 w 3022600"/>
              <a:gd name="connsiteY0-1214" fmla="*/ 1549400 h 1905000"/>
              <a:gd name="connsiteX1-1215" fmla="*/ 2235200 w 3022600"/>
              <a:gd name="connsiteY1-1216" fmla="*/ 1549400 h 1905000"/>
              <a:gd name="connsiteX2-1217" fmla="*/ 0 w 3022600"/>
              <a:gd name="connsiteY2-1218" fmla="*/ 1549400 h 1905000"/>
              <a:gd name="connsiteX3-1219" fmla="*/ 3022600 w 3022600"/>
              <a:gd name="connsiteY3-1220" fmla="*/ 1905000 h 1905000"/>
              <a:gd name="connsiteX4-1221" fmla="*/ 3022600 w 3022600"/>
              <a:gd name="connsiteY4-1222" fmla="*/ 1193800 h 1905000"/>
              <a:gd name="connsiteX5-1223" fmla="*/ 3022600 w 3022600"/>
              <a:gd name="connsiteY5-1224" fmla="*/ 1905000 h 1905000"/>
              <a:gd name="connsiteX6-1225" fmla="*/ 0 w 3022600"/>
              <a:gd name="connsiteY6-1226" fmla="*/ 330200 h 1905000"/>
              <a:gd name="connsiteX7-1227" fmla="*/ 2235200 w 3022600"/>
              <a:gd name="connsiteY7-1228" fmla="*/ 330200 h 1905000"/>
              <a:gd name="connsiteX8-1229" fmla="*/ 0 w 3022600"/>
              <a:gd name="connsiteY8-1230" fmla="*/ 330200 h 1905000"/>
              <a:gd name="connsiteX9-1231" fmla="*/ 76200 w 3022600"/>
              <a:gd name="connsiteY9-1232" fmla="*/ 0 h 1905000"/>
              <a:gd name="connsiteX10-1233" fmla="*/ 76200 w 3022600"/>
              <a:gd name="connsiteY10-1234" fmla="*/ 520700 h 1905000"/>
              <a:gd name="connsiteX11-1235" fmla="*/ 76200 w 3022600"/>
              <a:gd name="connsiteY11-1236" fmla="*/ 0 h 1905000"/>
              <a:gd name="connsiteX0-1237" fmla="*/ 0 w 3022600"/>
              <a:gd name="connsiteY0-1238" fmla="*/ 1549400 h 1851025"/>
              <a:gd name="connsiteX1-1239" fmla="*/ 2235200 w 3022600"/>
              <a:gd name="connsiteY1-1240" fmla="*/ 1549400 h 1851025"/>
              <a:gd name="connsiteX2-1241" fmla="*/ 0 w 3022600"/>
              <a:gd name="connsiteY2-1242" fmla="*/ 1549400 h 1851025"/>
              <a:gd name="connsiteX3-1243" fmla="*/ 1987550 w 3022600"/>
              <a:gd name="connsiteY3-1244" fmla="*/ 1851025 h 1851025"/>
              <a:gd name="connsiteX4-1245" fmla="*/ 3022600 w 3022600"/>
              <a:gd name="connsiteY4-1246" fmla="*/ 1193800 h 1851025"/>
              <a:gd name="connsiteX5-1247" fmla="*/ 1987550 w 3022600"/>
              <a:gd name="connsiteY5-1248" fmla="*/ 1851025 h 1851025"/>
              <a:gd name="connsiteX6-1249" fmla="*/ 0 w 3022600"/>
              <a:gd name="connsiteY6-1250" fmla="*/ 330200 h 1851025"/>
              <a:gd name="connsiteX7-1251" fmla="*/ 2235200 w 3022600"/>
              <a:gd name="connsiteY7-1252" fmla="*/ 330200 h 1851025"/>
              <a:gd name="connsiteX8-1253" fmla="*/ 0 w 3022600"/>
              <a:gd name="connsiteY8-1254" fmla="*/ 330200 h 1851025"/>
              <a:gd name="connsiteX9-1255" fmla="*/ 76200 w 3022600"/>
              <a:gd name="connsiteY9-1256" fmla="*/ 0 h 1851025"/>
              <a:gd name="connsiteX10-1257" fmla="*/ 76200 w 3022600"/>
              <a:gd name="connsiteY10-1258" fmla="*/ 520700 h 1851025"/>
              <a:gd name="connsiteX11-1259" fmla="*/ 76200 w 3022600"/>
              <a:gd name="connsiteY11-1260" fmla="*/ 0 h 1851025"/>
              <a:gd name="connsiteX0-1261" fmla="*/ 0 w 3022600"/>
              <a:gd name="connsiteY0-1262" fmla="*/ 1549400 h 1905001"/>
              <a:gd name="connsiteX1-1263" fmla="*/ 2235200 w 3022600"/>
              <a:gd name="connsiteY1-1264" fmla="*/ 1549400 h 1905001"/>
              <a:gd name="connsiteX2-1265" fmla="*/ 0 w 3022600"/>
              <a:gd name="connsiteY2-1266" fmla="*/ 1549400 h 1905001"/>
              <a:gd name="connsiteX3-1267" fmla="*/ 1981200 w 3022600"/>
              <a:gd name="connsiteY3-1268" fmla="*/ 1905001 h 1905001"/>
              <a:gd name="connsiteX4-1269" fmla="*/ 3022600 w 3022600"/>
              <a:gd name="connsiteY4-1270" fmla="*/ 1193800 h 1905001"/>
              <a:gd name="connsiteX5-1271" fmla="*/ 1987550 w 3022600"/>
              <a:gd name="connsiteY5-1272" fmla="*/ 1851025 h 1905001"/>
              <a:gd name="connsiteX6-1273" fmla="*/ 0 w 3022600"/>
              <a:gd name="connsiteY6-1274" fmla="*/ 330200 h 1905001"/>
              <a:gd name="connsiteX7-1275" fmla="*/ 2235200 w 3022600"/>
              <a:gd name="connsiteY7-1276" fmla="*/ 330200 h 1905001"/>
              <a:gd name="connsiteX8-1277" fmla="*/ 0 w 3022600"/>
              <a:gd name="connsiteY8-1278" fmla="*/ 330200 h 1905001"/>
              <a:gd name="connsiteX9-1279" fmla="*/ 76200 w 3022600"/>
              <a:gd name="connsiteY9-1280" fmla="*/ 0 h 1905001"/>
              <a:gd name="connsiteX10-1281" fmla="*/ 76200 w 3022600"/>
              <a:gd name="connsiteY10-1282" fmla="*/ 520700 h 1905001"/>
              <a:gd name="connsiteX11-1283" fmla="*/ 76200 w 3022600"/>
              <a:gd name="connsiteY11-1284" fmla="*/ 0 h 1905001"/>
              <a:gd name="connsiteX0-1285" fmla="*/ 0 w 3022600"/>
              <a:gd name="connsiteY0-1286" fmla="*/ 1549400 h 1905001"/>
              <a:gd name="connsiteX1-1287" fmla="*/ 2235200 w 3022600"/>
              <a:gd name="connsiteY1-1288" fmla="*/ 1549400 h 1905001"/>
              <a:gd name="connsiteX2-1289" fmla="*/ 0 w 3022600"/>
              <a:gd name="connsiteY2-1290" fmla="*/ 1549400 h 1905001"/>
              <a:gd name="connsiteX3-1291" fmla="*/ 1981200 w 3022600"/>
              <a:gd name="connsiteY3-1292" fmla="*/ 1905001 h 1905001"/>
              <a:gd name="connsiteX4-1293" fmla="*/ 3022600 w 3022600"/>
              <a:gd name="connsiteY4-1294" fmla="*/ 1193800 h 1905001"/>
              <a:gd name="connsiteX5-1295" fmla="*/ 1981200 w 3022600"/>
              <a:gd name="connsiteY5-1296" fmla="*/ 1905001 h 1905001"/>
              <a:gd name="connsiteX6-1297" fmla="*/ 0 w 3022600"/>
              <a:gd name="connsiteY6-1298" fmla="*/ 330200 h 1905001"/>
              <a:gd name="connsiteX7-1299" fmla="*/ 2235200 w 3022600"/>
              <a:gd name="connsiteY7-1300" fmla="*/ 330200 h 1905001"/>
              <a:gd name="connsiteX8-1301" fmla="*/ 0 w 3022600"/>
              <a:gd name="connsiteY8-1302" fmla="*/ 330200 h 1905001"/>
              <a:gd name="connsiteX9-1303" fmla="*/ 76200 w 3022600"/>
              <a:gd name="connsiteY9-1304" fmla="*/ 0 h 1905001"/>
              <a:gd name="connsiteX10-1305" fmla="*/ 76200 w 3022600"/>
              <a:gd name="connsiteY10-1306" fmla="*/ 520700 h 1905001"/>
              <a:gd name="connsiteX11-1307" fmla="*/ 76200 w 3022600"/>
              <a:gd name="connsiteY11-1308" fmla="*/ 0 h 1905001"/>
              <a:gd name="connsiteX0-1309" fmla="*/ 0 w 2235200"/>
              <a:gd name="connsiteY0-1310" fmla="*/ 1549400 h 1905001"/>
              <a:gd name="connsiteX1-1311" fmla="*/ 2235200 w 2235200"/>
              <a:gd name="connsiteY1-1312" fmla="*/ 1549400 h 1905001"/>
              <a:gd name="connsiteX2-1313" fmla="*/ 0 w 2235200"/>
              <a:gd name="connsiteY2-1314" fmla="*/ 1549400 h 1905001"/>
              <a:gd name="connsiteX3-1315" fmla="*/ 1981200 w 2235200"/>
              <a:gd name="connsiteY3-1316" fmla="*/ 1905001 h 1905001"/>
              <a:gd name="connsiteX4-1317" fmla="*/ 1895475 w 2235200"/>
              <a:gd name="connsiteY4-1318" fmla="*/ 1149350 h 1905001"/>
              <a:gd name="connsiteX5-1319" fmla="*/ 1981200 w 2235200"/>
              <a:gd name="connsiteY5-1320" fmla="*/ 1905001 h 1905001"/>
              <a:gd name="connsiteX6-1321" fmla="*/ 0 w 2235200"/>
              <a:gd name="connsiteY6-1322" fmla="*/ 330200 h 1905001"/>
              <a:gd name="connsiteX7-1323" fmla="*/ 2235200 w 2235200"/>
              <a:gd name="connsiteY7-1324" fmla="*/ 330200 h 1905001"/>
              <a:gd name="connsiteX8-1325" fmla="*/ 0 w 2235200"/>
              <a:gd name="connsiteY8-1326" fmla="*/ 330200 h 1905001"/>
              <a:gd name="connsiteX9-1327" fmla="*/ 76200 w 2235200"/>
              <a:gd name="connsiteY9-1328" fmla="*/ 0 h 1905001"/>
              <a:gd name="connsiteX10-1329" fmla="*/ 76200 w 2235200"/>
              <a:gd name="connsiteY10-1330" fmla="*/ 520700 h 1905001"/>
              <a:gd name="connsiteX11-1331" fmla="*/ 76200 w 2235200"/>
              <a:gd name="connsiteY11-1332" fmla="*/ 0 h 1905001"/>
              <a:gd name="connsiteX0-1333" fmla="*/ 0 w 2235200"/>
              <a:gd name="connsiteY0-1334" fmla="*/ 1549400 h 1905001"/>
              <a:gd name="connsiteX1-1335" fmla="*/ 2235200 w 2235200"/>
              <a:gd name="connsiteY1-1336" fmla="*/ 1549400 h 1905001"/>
              <a:gd name="connsiteX2-1337" fmla="*/ 0 w 2235200"/>
              <a:gd name="connsiteY2-1338" fmla="*/ 1549400 h 1905001"/>
              <a:gd name="connsiteX3-1339" fmla="*/ 1981200 w 2235200"/>
              <a:gd name="connsiteY3-1340" fmla="*/ 1905001 h 1905001"/>
              <a:gd name="connsiteX4-1341" fmla="*/ 1892300 w 2235200"/>
              <a:gd name="connsiteY4-1342" fmla="*/ 1193801 h 1905001"/>
              <a:gd name="connsiteX5-1343" fmla="*/ 1981200 w 2235200"/>
              <a:gd name="connsiteY5-1344" fmla="*/ 1905001 h 1905001"/>
              <a:gd name="connsiteX6-1345" fmla="*/ 0 w 2235200"/>
              <a:gd name="connsiteY6-1346" fmla="*/ 330200 h 1905001"/>
              <a:gd name="connsiteX7-1347" fmla="*/ 2235200 w 2235200"/>
              <a:gd name="connsiteY7-1348" fmla="*/ 330200 h 1905001"/>
              <a:gd name="connsiteX8-1349" fmla="*/ 0 w 2235200"/>
              <a:gd name="connsiteY8-1350" fmla="*/ 330200 h 1905001"/>
              <a:gd name="connsiteX9-1351" fmla="*/ 76200 w 2235200"/>
              <a:gd name="connsiteY9-1352" fmla="*/ 0 h 1905001"/>
              <a:gd name="connsiteX10-1353" fmla="*/ 76200 w 2235200"/>
              <a:gd name="connsiteY10-1354" fmla="*/ 520700 h 1905001"/>
              <a:gd name="connsiteX11-1355" fmla="*/ 76200 w 2235200"/>
              <a:gd name="connsiteY11-1356" fmla="*/ 0 h 1905001"/>
              <a:gd name="connsiteX0-1357" fmla="*/ 0 w 2235200"/>
              <a:gd name="connsiteY0-1358" fmla="*/ 1549400 h 1905001"/>
              <a:gd name="connsiteX1-1359" fmla="*/ 2235200 w 2235200"/>
              <a:gd name="connsiteY1-1360" fmla="*/ 1549400 h 1905001"/>
              <a:gd name="connsiteX2-1361" fmla="*/ 0 w 2235200"/>
              <a:gd name="connsiteY2-1362" fmla="*/ 1549400 h 1905001"/>
              <a:gd name="connsiteX3-1363" fmla="*/ 1981200 w 2235200"/>
              <a:gd name="connsiteY3-1364" fmla="*/ 1905001 h 1905001"/>
              <a:gd name="connsiteX4-1365" fmla="*/ 1981200 w 2235200"/>
              <a:gd name="connsiteY4-1366" fmla="*/ 1193801 h 1905001"/>
              <a:gd name="connsiteX5-1367" fmla="*/ 1981200 w 2235200"/>
              <a:gd name="connsiteY5-1368" fmla="*/ 1905001 h 1905001"/>
              <a:gd name="connsiteX6-1369" fmla="*/ 0 w 2235200"/>
              <a:gd name="connsiteY6-1370" fmla="*/ 330200 h 1905001"/>
              <a:gd name="connsiteX7-1371" fmla="*/ 2235200 w 2235200"/>
              <a:gd name="connsiteY7-1372" fmla="*/ 330200 h 1905001"/>
              <a:gd name="connsiteX8-1373" fmla="*/ 0 w 2235200"/>
              <a:gd name="connsiteY8-1374" fmla="*/ 330200 h 1905001"/>
              <a:gd name="connsiteX9-1375" fmla="*/ 76200 w 2235200"/>
              <a:gd name="connsiteY9-1376" fmla="*/ 0 h 1905001"/>
              <a:gd name="connsiteX10-1377" fmla="*/ 76200 w 2235200"/>
              <a:gd name="connsiteY10-1378" fmla="*/ 520700 h 1905001"/>
              <a:gd name="connsiteX11-1379" fmla="*/ 76200 w 2235200"/>
              <a:gd name="connsiteY11-1380" fmla="*/ 0 h 1905001"/>
              <a:gd name="connsiteX0-1381" fmla="*/ 0 w 2235200"/>
              <a:gd name="connsiteY0-1382" fmla="*/ 1549400 h 1905001"/>
              <a:gd name="connsiteX1-1383" fmla="*/ 2235200 w 2235200"/>
              <a:gd name="connsiteY1-1384" fmla="*/ 1549400 h 1905001"/>
              <a:gd name="connsiteX2-1385" fmla="*/ 0 w 2235200"/>
              <a:gd name="connsiteY2-1386" fmla="*/ 1549400 h 1905001"/>
              <a:gd name="connsiteX3-1387" fmla="*/ 1981200 w 2235200"/>
              <a:gd name="connsiteY3-1388" fmla="*/ 1905001 h 1905001"/>
              <a:gd name="connsiteX4-1389" fmla="*/ 1981200 w 2235200"/>
              <a:gd name="connsiteY4-1390" fmla="*/ 1193801 h 1905001"/>
              <a:gd name="connsiteX5-1391" fmla="*/ 1981200 w 2235200"/>
              <a:gd name="connsiteY5-1392" fmla="*/ 1905001 h 1905001"/>
              <a:gd name="connsiteX6-1393" fmla="*/ 0 w 2235200"/>
              <a:gd name="connsiteY6-1394" fmla="*/ 330200 h 1905001"/>
              <a:gd name="connsiteX7-1395" fmla="*/ 2235200 w 2235200"/>
              <a:gd name="connsiteY7-1396" fmla="*/ 330200 h 1905001"/>
              <a:gd name="connsiteX8-1397" fmla="*/ 0 w 2235200"/>
              <a:gd name="connsiteY8-1398" fmla="*/ 330200 h 1905001"/>
              <a:gd name="connsiteX9-1399" fmla="*/ 76200 w 2235200"/>
              <a:gd name="connsiteY9-1400" fmla="*/ 0 h 1905001"/>
              <a:gd name="connsiteX10-1401" fmla="*/ 76200 w 2235200"/>
              <a:gd name="connsiteY10-1402" fmla="*/ 520701 h 1905001"/>
              <a:gd name="connsiteX11-1403" fmla="*/ 76200 w 2235200"/>
              <a:gd name="connsiteY11-1404" fmla="*/ 0 h 1905001"/>
              <a:gd name="connsiteX0-1405" fmla="*/ 0 w 2235200"/>
              <a:gd name="connsiteY0-1406" fmla="*/ 1549400 h 1905001"/>
              <a:gd name="connsiteX1-1407" fmla="*/ 2235200 w 2235200"/>
              <a:gd name="connsiteY1-1408" fmla="*/ 1549400 h 1905001"/>
              <a:gd name="connsiteX2-1409" fmla="*/ 0 w 2235200"/>
              <a:gd name="connsiteY2-1410" fmla="*/ 1549400 h 1905001"/>
              <a:gd name="connsiteX3-1411" fmla="*/ 1981200 w 2235200"/>
              <a:gd name="connsiteY3-1412" fmla="*/ 1905001 h 1905001"/>
              <a:gd name="connsiteX4-1413" fmla="*/ 1981200 w 2235200"/>
              <a:gd name="connsiteY4-1414" fmla="*/ 1193801 h 1905001"/>
              <a:gd name="connsiteX5-1415" fmla="*/ 1981200 w 2235200"/>
              <a:gd name="connsiteY5-1416" fmla="*/ 1905001 h 1905001"/>
              <a:gd name="connsiteX6-1417" fmla="*/ 0 w 2235200"/>
              <a:gd name="connsiteY6-1418" fmla="*/ 330200 h 1905001"/>
              <a:gd name="connsiteX7-1419" fmla="*/ 2235200 w 2235200"/>
              <a:gd name="connsiteY7-1420" fmla="*/ 330200 h 1905001"/>
              <a:gd name="connsiteX8-1421" fmla="*/ 0 w 2235200"/>
              <a:gd name="connsiteY8-1422" fmla="*/ 330200 h 1905001"/>
              <a:gd name="connsiteX9-1423" fmla="*/ 76200 w 2235200"/>
              <a:gd name="connsiteY9-1424" fmla="*/ 0 h 1905001"/>
              <a:gd name="connsiteX10-1425" fmla="*/ 88900 w 2235200"/>
              <a:gd name="connsiteY10-1426" fmla="*/ 520701 h 1905001"/>
              <a:gd name="connsiteX11-1427" fmla="*/ 76200 w 2235200"/>
              <a:gd name="connsiteY11-1428" fmla="*/ 0 h 1905001"/>
              <a:gd name="connsiteX0-1429" fmla="*/ 0 w 2235200"/>
              <a:gd name="connsiteY0-1430" fmla="*/ 1549400 h 1905001"/>
              <a:gd name="connsiteX1-1431" fmla="*/ 2235200 w 2235200"/>
              <a:gd name="connsiteY1-1432" fmla="*/ 1549400 h 1905001"/>
              <a:gd name="connsiteX2-1433" fmla="*/ 0 w 2235200"/>
              <a:gd name="connsiteY2-1434" fmla="*/ 1549400 h 1905001"/>
              <a:gd name="connsiteX3-1435" fmla="*/ 1981200 w 2235200"/>
              <a:gd name="connsiteY3-1436" fmla="*/ 1905001 h 1905001"/>
              <a:gd name="connsiteX4-1437" fmla="*/ 1981200 w 2235200"/>
              <a:gd name="connsiteY4-1438" fmla="*/ 1193801 h 1905001"/>
              <a:gd name="connsiteX5-1439" fmla="*/ 1981200 w 2235200"/>
              <a:gd name="connsiteY5-1440" fmla="*/ 1905001 h 1905001"/>
              <a:gd name="connsiteX6-1441" fmla="*/ 0 w 2235200"/>
              <a:gd name="connsiteY6-1442" fmla="*/ 330200 h 1905001"/>
              <a:gd name="connsiteX7-1443" fmla="*/ 2235200 w 2235200"/>
              <a:gd name="connsiteY7-1444" fmla="*/ 330200 h 1905001"/>
              <a:gd name="connsiteX8-1445" fmla="*/ 0 w 2235200"/>
              <a:gd name="connsiteY8-1446" fmla="*/ 330200 h 1905001"/>
              <a:gd name="connsiteX9-1447" fmla="*/ 76200 w 2235200"/>
              <a:gd name="connsiteY9-1448" fmla="*/ 0 h 1905001"/>
              <a:gd name="connsiteX10-1449" fmla="*/ 76200 w 2235200"/>
              <a:gd name="connsiteY10-1450" fmla="*/ 520701 h 1905001"/>
              <a:gd name="connsiteX11-1451" fmla="*/ 76200 w 2235200"/>
              <a:gd name="connsiteY11-1452" fmla="*/ 0 h 1905001"/>
              <a:gd name="connsiteX0-1453" fmla="*/ 0 w 2235200"/>
              <a:gd name="connsiteY0-1454" fmla="*/ 3225799 h 3581400"/>
              <a:gd name="connsiteX1-1455" fmla="*/ 2235200 w 2235200"/>
              <a:gd name="connsiteY1-1456" fmla="*/ 3225799 h 3581400"/>
              <a:gd name="connsiteX2-1457" fmla="*/ 0 w 2235200"/>
              <a:gd name="connsiteY2-1458" fmla="*/ 3225799 h 3581400"/>
              <a:gd name="connsiteX3-1459" fmla="*/ 1981200 w 2235200"/>
              <a:gd name="connsiteY3-1460" fmla="*/ 3581400 h 3581400"/>
              <a:gd name="connsiteX4-1461" fmla="*/ 1981200 w 2235200"/>
              <a:gd name="connsiteY4-1462" fmla="*/ 2870200 h 3581400"/>
              <a:gd name="connsiteX5-1463" fmla="*/ 1981200 w 2235200"/>
              <a:gd name="connsiteY5-1464" fmla="*/ 3581400 h 3581400"/>
              <a:gd name="connsiteX6-1465" fmla="*/ 0 w 2235200"/>
              <a:gd name="connsiteY6-1466" fmla="*/ 2006599 h 3581400"/>
              <a:gd name="connsiteX7-1467" fmla="*/ 2235200 w 2235200"/>
              <a:gd name="connsiteY7-1468" fmla="*/ 2006599 h 3581400"/>
              <a:gd name="connsiteX8-1469" fmla="*/ 0 w 2235200"/>
              <a:gd name="connsiteY8-1470" fmla="*/ 0 h 3581400"/>
              <a:gd name="connsiteX9-1471" fmla="*/ 76200 w 2235200"/>
              <a:gd name="connsiteY9-1472" fmla="*/ 1676399 h 3581400"/>
              <a:gd name="connsiteX10-1473" fmla="*/ 76200 w 2235200"/>
              <a:gd name="connsiteY10-1474" fmla="*/ 2197100 h 3581400"/>
              <a:gd name="connsiteX11-1475" fmla="*/ 76200 w 2235200"/>
              <a:gd name="connsiteY11-1476" fmla="*/ 1676399 h 3581400"/>
              <a:gd name="connsiteX0-1477" fmla="*/ 0 w 2235200"/>
              <a:gd name="connsiteY0-1478" fmla="*/ 3047999 h 3403600"/>
              <a:gd name="connsiteX1-1479" fmla="*/ 2235200 w 2235200"/>
              <a:gd name="connsiteY1-1480" fmla="*/ 3047999 h 3403600"/>
              <a:gd name="connsiteX2-1481" fmla="*/ 0 w 2235200"/>
              <a:gd name="connsiteY2-1482" fmla="*/ 3047999 h 3403600"/>
              <a:gd name="connsiteX3-1483" fmla="*/ 1981200 w 2235200"/>
              <a:gd name="connsiteY3-1484" fmla="*/ 3403600 h 3403600"/>
              <a:gd name="connsiteX4-1485" fmla="*/ 1981200 w 2235200"/>
              <a:gd name="connsiteY4-1486" fmla="*/ 2692400 h 3403600"/>
              <a:gd name="connsiteX5-1487" fmla="*/ 1981200 w 2235200"/>
              <a:gd name="connsiteY5-1488" fmla="*/ 3403600 h 3403600"/>
              <a:gd name="connsiteX6-1489" fmla="*/ 0 w 2235200"/>
              <a:gd name="connsiteY6-1490" fmla="*/ 1828799 h 3403600"/>
              <a:gd name="connsiteX7-1491" fmla="*/ 2235200 w 2235200"/>
              <a:gd name="connsiteY7-1492" fmla="*/ 1828799 h 3403600"/>
              <a:gd name="connsiteX8-1493" fmla="*/ 0 w 2235200"/>
              <a:gd name="connsiteY8-1494" fmla="*/ 0 h 3403600"/>
              <a:gd name="connsiteX9-1495" fmla="*/ 76200 w 2235200"/>
              <a:gd name="connsiteY9-1496" fmla="*/ 1498599 h 3403600"/>
              <a:gd name="connsiteX10-1497" fmla="*/ 76200 w 2235200"/>
              <a:gd name="connsiteY10-1498" fmla="*/ 2019300 h 3403600"/>
              <a:gd name="connsiteX11-1499" fmla="*/ 76200 w 2235200"/>
              <a:gd name="connsiteY11-1500" fmla="*/ 1498599 h 3403600"/>
              <a:gd name="connsiteX0-1501" fmla="*/ 0 w 2235200"/>
              <a:gd name="connsiteY0-1502" fmla="*/ 1549400 h 1905001"/>
              <a:gd name="connsiteX1-1503" fmla="*/ 2235200 w 2235200"/>
              <a:gd name="connsiteY1-1504" fmla="*/ 1549400 h 1905001"/>
              <a:gd name="connsiteX2-1505" fmla="*/ 0 w 2235200"/>
              <a:gd name="connsiteY2-1506" fmla="*/ 1549400 h 1905001"/>
              <a:gd name="connsiteX3-1507" fmla="*/ 1981200 w 2235200"/>
              <a:gd name="connsiteY3-1508" fmla="*/ 1905001 h 1905001"/>
              <a:gd name="connsiteX4-1509" fmla="*/ 1981200 w 2235200"/>
              <a:gd name="connsiteY4-1510" fmla="*/ 1193801 h 1905001"/>
              <a:gd name="connsiteX5-1511" fmla="*/ 1981200 w 2235200"/>
              <a:gd name="connsiteY5-1512" fmla="*/ 1905001 h 1905001"/>
              <a:gd name="connsiteX6-1513" fmla="*/ 0 w 2235200"/>
              <a:gd name="connsiteY6-1514" fmla="*/ 330200 h 1905001"/>
              <a:gd name="connsiteX7-1515" fmla="*/ 2235200 w 2235200"/>
              <a:gd name="connsiteY7-1516" fmla="*/ 330200 h 1905001"/>
              <a:gd name="connsiteX8-1517" fmla="*/ 0 w 2235200"/>
              <a:gd name="connsiteY8-1518" fmla="*/ 304801 h 1905001"/>
              <a:gd name="connsiteX9-1519" fmla="*/ 76200 w 2235200"/>
              <a:gd name="connsiteY9-1520" fmla="*/ 0 h 1905001"/>
              <a:gd name="connsiteX10-1521" fmla="*/ 76200 w 2235200"/>
              <a:gd name="connsiteY10-1522" fmla="*/ 520701 h 1905001"/>
              <a:gd name="connsiteX11-1523" fmla="*/ 76200 w 2235200"/>
              <a:gd name="connsiteY11-1524" fmla="*/ 0 h 1905001"/>
              <a:gd name="connsiteX0-1525" fmla="*/ 0 w 2235200"/>
              <a:gd name="connsiteY0-1526" fmla="*/ 1549400 h 1905001"/>
              <a:gd name="connsiteX1-1527" fmla="*/ 2235200 w 2235200"/>
              <a:gd name="connsiteY1-1528" fmla="*/ 1549400 h 1905001"/>
              <a:gd name="connsiteX2-1529" fmla="*/ 0 w 2235200"/>
              <a:gd name="connsiteY2-1530" fmla="*/ 1549400 h 1905001"/>
              <a:gd name="connsiteX3-1531" fmla="*/ 1981200 w 2235200"/>
              <a:gd name="connsiteY3-1532" fmla="*/ 1905001 h 1905001"/>
              <a:gd name="connsiteX4-1533" fmla="*/ 1981200 w 2235200"/>
              <a:gd name="connsiteY4-1534" fmla="*/ 1193801 h 1905001"/>
              <a:gd name="connsiteX5-1535" fmla="*/ 1981200 w 2235200"/>
              <a:gd name="connsiteY5-1536" fmla="*/ 1905001 h 1905001"/>
              <a:gd name="connsiteX6-1537" fmla="*/ 0 w 2235200"/>
              <a:gd name="connsiteY6-1538" fmla="*/ 330200 h 1905001"/>
              <a:gd name="connsiteX7-1539" fmla="*/ 2235200 w 2235200"/>
              <a:gd name="connsiteY7-1540" fmla="*/ 330200 h 1905001"/>
              <a:gd name="connsiteX8-1541" fmla="*/ 0 w 2235200"/>
              <a:gd name="connsiteY8-1542" fmla="*/ 330200 h 1905001"/>
              <a:gd name="connsiteX9-1543" fmla="*/ 76200 w 2235200"/>
              <a:gd name="connsiteY9-1544" fmla="*/ 0 h 1905001"/>
              <a:gd name="connsiteX10-1545" fmla="*/ 76200 w 2235200"/>
              <a:gd name="connsiteY10-1546" fmla="*/ 520701 h 1905001"/>
              <a:gd name="connsiteX11-1547" fmla="*/ 76200 w 2235200"/>
              <a:gd name="connsiteY11-1548" fmla="*/ 0 h 1905001"/>
              <a:gd name="connsiteX0-1549" fmla="*/ 0 w 2235200"/>
              <a:gd name="connsiteY0-1550" fmla="*/ 1549400 h 1905001"/>
              <a:gd name="connsiteX1-1551" fmla="*/ 2235200 w 2235200"/>
              <a:gd name="connsiteY1-1552" fmla="*/ 1549400 h 1905001"/>
              <a:gd name="connsiteX2-1553" fmla="*/ 0 w 2235200"/>
              <a:gd name="connsiteY2-1554" fmla="*/ 1549400 h 1905001"/>
              <a:gd name="connsiteX3-1555" fmla="*/ 1981200 w 2235200"/>
              <a:gd name="connsiteY3-1556" fmla="*/ 1905001 h 1905001"/>
              <a:gd name="connsiteX4-1557" fmla="*/ 1981200 w 2235200"/>
              <a:gd name="connsiteY4-1558" fmla="*/ 1193801 h 1905001"/>
              <a:gd name="connsiteX5-1559" fmla="*/ 1981200 w 2235200"/>
              <a:gd name="connsiteY5-1560" fmla="*/ 1905001 h 1905001"/>
              <a:gd name="connsiteX6-1561" fmla="*/ 0 w 2235200"/>
              <a:gd name="connsiteY6-1562" fmla="*/ 330200 h 1905001"/>
              <a:gd name="connsiteX7-1563" fmla="*/ 2222500 w 2235200"/>
              <a:gd name="connsiteY7-1564" fmla="*/ 206375 h 1905001"/>
              <a:gd name="connsiteX8-1565" fmla="*/ 0 w 2235200"/>
              <a:gd name="connsiteY8-1566" fmla="*/ 330200 h 1905001"/>
              <a:gd name="connsiteX9-1567" fmla="*/ 76200 w 2235200"/>
              <a:gd name="connsiteY9-1568" fmla="*/ 0 h 1905001"/>
              <a:gd name="connsiteX10-1569" fmla="*/ 76200 w 2235200"/>
              <a:gd name="connsiteY10-1570" fmla="*/ 520701 h 1905001"/>
              <a:gd name="connsiteX11-1571" fmla="*/ 76200 w 2235200"/>
              <a:gd name="connsiteY11-1572" fmla="*/ 0 h 1905001"/>
              <a:gd name="connsiteX0-1573" fmla="*/ 0 w 2235200"/>
              <a:gd name="connsiteY0-1574" fmla="*/ 1549400 h 1905001"/>
              <a:gd name="connsiteX1-1575" fmla="*/ 2235200 w 2235200"/>
              <a:gd name="connsiteY1-1576" fmla="*/ 1549400 h 1905001"/>
              <a:gd name="connsiteX2-1577" fmla="*/ 0 w 2235200"/>
              <a:gd name="connsiteY2-1578" fmla="*/ 1549400 h 1905001"/>
              <a:gd name="connsiteX3-1579" fmla="*/ 1981200 w 2235200"/>
              <a:gd name="connsiteY3-1580" fmla="*/ 1905001 h 1905001"/>
              <a:gd name="connsiteX4-1581" fmla="*/ 1981200 w 2235200"/>
              <a:gd name="connsiteY4-1582" fmla="*/ 1193801 h 1905001"/>
              <a:gd name="connsiteX5-1583" fmla="*/ 1981200 w 2235200"/>
              <a:gd name="connsiteY5-1584" fmla="*/ 1905001 h 1905001"/>
              <a:gd name="connsiteX6-1585" fmla="*/ 0 w 2235200"/>
              <a:gd name="connsiteY6-1586" fmla="*/ 330200 h 1905001"/>
              <a:gd name="connsiteX7-1587" fmla="*/ 2222500 w 2235200"/>
              <a:gd name="connsiteY7-1588" fmla="*/ 330201 h 1905001"/>
              <a:gd name="connsiteX8-1589" fmla="*/ 0 w 2235200"/>
              <a:gd name="connsiteY8-1590" fmla="*/ 330200 h 1905001"/>
              <a:gd name="connsiteX9-1591" fmla="*/ 76200 w 2235200"/>
              <a:gd name="connsiteY9-1592" fmla="*/ 0 h 1905001"/>
              <a:gd name="connsiteX10-1593" fmla="*/ 76200 w 2235200"/>
              <a:gd name="connsiteY10-1594" fmla="*/ 520701 h 1905001"/>
              <a:gd name="connsiteX11-1595" fmla="*/ 76200 w 2235200"/>
              <a:gd name="connsiteY11-1596" fmla="*/ 0 h 1905001"/>
              <a:gd name="connsiteX0-1597" fmla="*/ 0 w 2235200"/>
              <a:gd name="connsiteY0-1598" fmla="*/ 1549400 h 1905001"/>
              <a:gd name="connsiteX1-1599" fmla="*/ 2235200 w 2235200"/>
              <a:gd name="connsiteY1-1600" fmla="*/ 1549400 h 1905001"/>
              <a:gd name="connsiteX2-1601" fmla="*/ 0 w 2235200"/>
              <a:gd name="connsiteY2-1602" fmla="*/ 1549400 h 1905001"/>
              <a:gd name="connsiteX3-1603" fmla="*/ 1981200 w 2235200"/>
              <a:gd name="connsiteY3-1604" fmla="*/ 1905001 h 1905001"/>
              <a:gd name="connsiteX4-1605" fmla="*/ 1981200 w 2235200"/>
              <a:gd name="connsiteY4-1606" fmla="*/ 1193801 h 1905001"/>
              <a:gd name="connsiteX5-1607" fmla="*/ 1981200 w 2235200"/>
              <a:gd name="connsiteY5-1608" fmla="*/ 1905001 h 1905001"/>
              <a:gd name="connsiteX6-1609" fmla="*/ 0 w 2235200"/>
              <a:gd name="connsiteY6-1610" fmla="*/ 330200 h 1905001"/>
              <a:gd name="connsiteX7-1611" fmla="*/ 2222500 w 2235200"/>
              <a:gd name="connsiteY7-1612" fmla="*/ 330201 h 1905001"/>
              <a:gd name="connsiteX8-1613" fmla="*/ 0 w 2235200"/>
              <a:gd name="connsiteY8-1614" fmla="*/ 330201 h 1905001"/>
              <a:gd name="connsiteX9-1615" fmla="*/ 76200 w 2235200"/>
              <a:gd name="connsiteY9-1616" fmla="*/ 0 h 1905001"/>
              <a:gd name="connsiteX10-1617" fmla="*/ 76200 w 2235200"/>
              <a:gd name="connsiteY10-1618" fmla="*/ 520701 h 1905001"/>
              <a:gd name="connsiteX11-1619" fmla="*/ 76200 w 2235200"/>
              <a:gd name="connsiteY11-1620" fmla="*/ 0 h 1905001"/>
              <a:gd name="connsiteX0-1621" fmla="*/ 0 w 2235200"/>
              <a:gd name="connsiteY0-1622" fmla="*/ 3047999 h 3403600"/>
              <a:gd name="connsiteX1-1623" fmla="*/ 2235200 w 2235200"/>
              <a:gd name="connsiteY1-1624" fmla="*/ 3047999 h 3403600"/>
              <a:gd name="connsiteX2-1625" fmla="*/ 0 w 2235200"/>
              <a:gd name="connsiteY2-1626" fmla="*/ 3047999 h 3403600"/>
              <a:gd name="connsiteX3-1627" fmla="*/ 1981200 w 2235200"/>
              <a:gd name="connsiteY3-1628" fmla="*/ 3403600 h 3403600"/>
              <a:gd name="connsiteX4-1629" fmla="*/ 1981200 w 2235200"/>
              <a:gd name="connsiteY4-1630" fmla="*/ 2692400 h 3403600"/>
              <a:gd name="connsiteX5-1631" fmla="*/ 1981200 w 2235200"/>
              <a:gd name="connsiteY5-1632" fmla="*/ 3403600 h 3403600"/>
              <a:gd name="connsiteX6-1633" fmla="*/ 0 w 2235200"/>
              <a:gd name="connsiteY6-1634" fmla="*/ 1828799 h 3403600"/>
              <a:gd name="connsiteX7-1635" fmla="*/ 2222500 w 2235200"/>
              <a:gd name="connsiteY7-1636" fmla="*/ 0 h 3403600"/>
              <a:gd name="connsiteX8-1637" fmla="*/ 0 w 2235200"/>
              <a:gd name="connsiteY8-1638" fmla="*/ 1828800 h 3403600"/>
              <a:gd name="connsiteX9-1639" fmla="*/ 76200 w 2235200"/>
              <a:gd name="connsiteY9-1640" fmla="*/ 1498599 h 3403600"/>
              <a:gd name="connsiteX10-1641" fmla="*/ 76200 w 2235200"/>
              <a:gd name="connsiteY10-1642" fmla="*/ 2019300 h 3403600"/>
              <a:gd name="connsiteX11-1643" fmla="*/ 76200 w 2235200"/>
              <a:gd name="connsiteY11-1644" fmla="*/ 1498599 h 3403600"/>
              <a:gd name="connsiteX0-1645" fmla="*/ 0 w 2235200"/>
              <a:gd name="connsiteY0-1646" fmla="*/ 1549400 h 1905001"/>
              <a:gd name="connsiteX1-1647" fmla="*/ 2235200 w 2235200"/>
              <a:gd name="connsiteY1-1648" fmla="*/ 1549400 h 1905001"/>
              <a:gd name="connsiteX2-1649" fmla="*/ 0 w 2235200"/>
              <a:gd name="connsiteY2-1650" fmla="*/ 1549400 h 1905001"/>
              <a:gd name="connsiteX3-1651" fmla="*/ 1981200 w 2235200"/>
              <a:gd name="connsiteY3-1652" fmla="*/ 1905001 h 1905001"/>
              <a:gd name="connsiteX4-1653" fmla="*/ 1981200 w 2235200"/>
              <a:gd name="connsiteY4-1654" fmla="*/ 1193801 h 1905001"/>
              <a:gd name="connsiteX5-1655" fmla="*/ 1981200 w 2235200"/>
              <a:gd name="connsiteY5-1656" fmla="*/ 1905001 h 1905001"/>
              <a:gd name="connsiteX6-1657" fmla="*/ 0 w 2235200"/>
              <a:gd name="connsiteY6-1658" fmla="*/ 330200 h 1905001"/>
              <a:gd name="connsiteX7-1659" fmla="*/ 2222500 w 2235200"/>
              <a:gd name="connsiteY7-1660" fmla="*/ 304801 h 1905001"/>
              <a:gd name="connsiteX8-1661" fmla="*/ 0 w 2235200"/>
              <a:gd name="connsiteY8-1662" fmla="*/ 330201 h 1905001"/>
              <a:gd name="connsiteX9-1663" fmla="*/ 76200 w 2235200"/>
              <a:gd name="connsiteY9-1664" fmla="*/ 0 h 1905001"/>
              <a:gd name="connsiteX10-1665" fmla="*/ 76200 w 2235200"/>
              <a:gd name="connsiteY10-1666" fmla="*/ 520701 h 1905001"/>
              <a:gd name="connsiteX11-1667" fmla="*/ 76200 w 2235200"/>
              <a:gd name="connsiteY11-1668" fmla="*/ 0 h 1905001"/>
              <a:gd name="connsiteX0-1669" fmla="*/ 0 w 2235200"/>
              <a:gd name="connsiteY0-1670" fmla="*/ 3047999 h 3403600"/>
              <a:gd name="connsiteX1-1671" fmla="*/ 2235200 w 2235200"/>
              <a:gd name="connsiteY1-1672" fmla="*/ 3047999 h 3403600"/>
              <a:gd name="connsiteX2-1673" fmla="*/ 0 w 2235200"/>
              <a:gd name="connsiteY2-1674" fmla="*/ 3047999 h 3403600"/>
              <a:gd name="connsiteX3-1675" fmla="*/ 1981200 w 2235200"/>
              <a:gd name="connsiteY3-1676" fmla="*/ 3403600 h 3403600"/>
              <a:gd name="connsiteX4-1677" fmla="*/ 1981200 w 2235200"/>
              <a:gd name="connsiteY4-1678" fmla="*/ 2692400 h 3403600"/>
              <a:gd name="connsiteX5-1679" fmla="*/ 1981200 w 2235200"/>
              <a:gd name="connsiteY5-1680" fmla="*/ 3403600 h 3403600"/>
              <a:gd name="connsiteX6-1681" fmla="*/ 0 w 2235200"/>
              <a:gd name="connsiteY6-1682" fmla="*/ 1828799 h 3403600"/>
              <a:gd name="connsiteX7-1683" fmla="*/ 2222500 w 2235200"/>
              <a:gd name="connsiteY7-1684" fmla="*/ 0 h 3403600"/>
              <a:gd name="connsiteX8-1685" fmla="*/ 0 w 2235200"/>
              <a:gd name="connsiteY8-1686" fmla="*/ 1828800 h 3403600"/>
              <a:gd name="connsiteX9-1687" fmla="*/ 76200 w 2235200"/>
              <a:gd name="connsiteY9-1688" fmla="*/ 1498599 h 3403600"/>
              <a:gd name="connsiteX10-1689" fmla="*/ 76200 w 2235200"/>
              <a:gd name="connsiteY10-1690" fmla="*/ 2019300 h 3403600"/>
              <a:gd name="connsiteX11-1691" fmla="*/ 76200 w 2235200"/>
              <a:gd name="connsiteY11-1692" fmla="*/ 1498599 h 3403600"/>
              <a:gd name="connsiteX0-1693" fmla="*/ 0 w 2235200"/>
              <a:gd name="connsiteY0-1694" fmla="*/ 1549400 h 1905001"/>
              <a:gd name="connsiteX1-1695" fmla="*/ 2235200 w 2235200"/>
              <a:gd name="connsiteY1-1696" fmla="*/ 1549400 h 1905001"/>
              <a:gd name="connsiteX2-1697" fmla="*/ 0 w 2235200"/>
              <a:gd name="connsiteY2-1698" fmla="*/ 1549400 h 1905001"/>
              <a:gd name="connsiteX3-1699" fmla="*/ 1981200 w 2235200"/>
              <a:gd name="connsiteY3-1700" fmla="*/ 1905001 h 1905001"/>
              <a:gd name="connsiteX4-1701" fmla="*/ 1981200 w 2235200"/>
              <a:gd name="connsiteY4-1702" fmla="*/ 1193801 h 1905001"/>
              <a:gd name="connsiteX5-1703" fmla="*/ 1981200 w 2235200"/>
              <a:gd name="connsiteY5-1704" fmla="*/ 1905001 h 1905001"/>
              <a:gd name="connsiteX6-1705" fmla="*/ 0 w 2235200"/>
              <a:gd name="connsiteY6-1706" fmla="*/ 330200 h 1905001"/>
              <a:gd name="connsiteX7-1707" fmla="*/ 2222500 w 2235200"/>
              <a:gd name="connsiteY7-1708" fmla="*/ 330201 h 1905001"/>
              <a:gd name="connsiteX8-1709" fmla="*/ 0 w 2235200"/>
              <a:gd name="connsiteY8-1710" fmla="*/ 330201 h 1905001"/>
              <a:gd name="connsiteX9-1711" fmla="*/ 76200 w 2235200"/>
              <a:gd name="connsiteY9-1712" fmla="*/ 0 h 1905001"/>
              <a:gd name="connsiteX10-1713" fmla="*/ 76200 w 2235200"/>
              <a:gd name="connsiteY10-1714" fmla="*/ 520701 h 1905001"/>
              <a:gd name="connsiteX11-1715" fmla="*/ 76200 w 2235200"/>
              <a:gd name="connsiteY11-1716" fmla="*/ 0 h 1905001"/>
              <a:gd name="connsiteX0-1717" fmla="*/ 41275 w 2235200"/>
              <a:gd name="connsiteY0-1718" fmla="*/ 1298575 h 1905001"/>
              <a:gd name="connsiteX1-1719" fmla="*/ 2235200 w 2235200"/>
              <a:gd name="connsiteY1-1720" fmla="*/ 1549400 h 1905001"/>
              <a:gd name="connsiteX2-1721" fmla="*/ 41275 w 2235200"/>
              <a:gd name="connsiteY2-1722" fmla="*/ 1298575 h 1905001"/>
              <a:gd name="connsiteX3-1723" fmla="*/ 1981200 w 2235200"/>
              <a:gd name="connsiteY3-1724" fmla="*/ 1905001 h 1905001"/>
              <a:gd name="connsiteX4-1725" fmla="*/ 1981200 w 2235200"/>
              <a:gd name="connsiteY4-1726" fmla="*/ 1193801 h 1905001"/>
              <a:gd name="connsiteX5-1727" fmla="*/ 1981200 w 2235200"/>
              <a:gd name="connsiteY5-1728" fmla="*/ 1905001 h 1905001"/>
              <a:gd name="connsiteX6-1729" fmla="*/ 0 w 2235200"/>
              <a:gd name="connsiteY6-1730" fmla="*/ 330200 h 1905001"/>
              <a:gd name="connsiteX7-1731" fmla="*/ 2222500 w 2235200"/>
              <a:gd name="connsiteY7-1732" fmla="*/ 330201 h 1905001"/>
              <a:gd name="connsiteX8-1733" fmla="*/ 0 w 2235200"/>
              <a:gd name="connsiteY8-1734" fmla="*/ 330201 h 1905001"/>
              <a:gd name="connsiteX9-1735" fmla="*/ 0 w 2235200"/>
              <a:gd name="connsiteY9-1736" fmla="*/ 330200 h 1905001"/>
              <a:gd name="connsiteX10-1737" fmla="*/ 76200 w 2235200"/>
              <a:gd name="connsiteY10-1738" fmla="*/ 0 h 1905001"/>
              <a:gd name="connsiteX11-1739" fmla="*/ 76200 w 2235200"/>
              <a:gd name="connsiteY11-1740" fmla="*/ 520701 h 1905001"/>
              <a:gd name="connsiteX12-1741" fmla="*/ 76200 w 2235200"/>
              <a:gd name="connsiteY12-1742" fmla="*/ 0 h 1905001"/>
              <a:gd name="connsiteX0-1743" fmla="*/ 38100 w 2235200"/>
              <a:gd name="connsiteY0-1744" fmla="*/ 1549401 h 1905001"/>
              <a:gd name="connsiteX1-1745" fmla="*/ 2235200 w 2235200"/>
              <a:gd name="connsiteY1-1746" fmla="*/ 1549400 h 1905001"/>
              <a:gd name="connsiteX2-1747" fmla="*/ 41275 w 2235200"/>
              <a:gd name="connsiteY2-1748" fmla="*/ 1298575 h 1905001"/>
              <a:gd name="connsiteX3-1749" fmla="*/ 1981200 w 2235200"/>
              <a:gd name="connsiteY3-1750" fmla="*/ 1905001 h 1905001"/>
              <a:gd name="connsiteX4-1751" fmla="*/ 1981200 w 2235200"/>
              <a:gd name="connsiteY4-1752" fmla="*/ 1193801 h 1905001"/>
              <a:gd name="connsiteX5-1753" fmla="*/ 1981200 w 2235200"/>
              <a:gd name="connsiteY5-1754" fmla="*/ 1905001 h 1905001"/>
              <a:gd name="connsiteX6-1755" fmla="*/ 0 w 2235200"/>
              <a:gd name="connsiteY6-1756" fmla="*/ 330200 h 1905001"/>
              <a:gd name="connsiteX7-1757" fmla="*/ 2222500 w 2235200"/>
              <a:gd name="connsiteY7-1758" fmla="*/ 330201 h 1905001"/>
              <a:gd name="connsiteX8-1759" fmla="*/ 0 w 2235200"/>
              <a:gd name="connsiteY8-1760" fmla="*/ 330201 h 1905001"/>
              <a:gd name="connsiteX9-1761" fmla="*/ 0 w 2235200"/>
              <a:gd name="connsiteY9-1762" fmla="*/ 330200 h 1905001"/>
              <a:gd name="connsiteX10-1763" fmla="*/ 76200 w 2235200"/>
              <a:gd name="connsiteY10-1764" fmla="*/ 0 h 1905001"/>
              <a:gd name="connsiteX11-1765" fmla="*/ 76200 w 2235200"/>
              <a:gd name="connsiteY11-1766" fmla="*/ 520701 h 1905001"/>
              <a:gd name="connsiteX12-1767" fmla="*/ 76200 w 2235200"/>
              <a:gd name="connsiteY12-1768" fmla="*/ 0 h 1905001"/>
              <a:gd name="connsiteX0-1769" fmla="*/ 38100 w 2235200"/>
              <a:gd name="connsiteY0-1770" fmla="*/ 1549401 h 1905001"/>
              <a:gd name="connsiteX1-1771" fmla="*/ 2235200 w 2235200"/>
              <a:gd name="connsiteY1-1772" fmla="*/ 1549400 h 1905001"/>
              <a:gd name="connsiteX2-1773" fmla="*/ 38100 w 2235200"/>
              <a:gd name="connsiteY2-1774" fmla="*/ 1549401 h 1905001"/>
              <a:gd name="connsiteX3-1775" fmla="*/ 1981200 w 2235200"/>
              <a:gd name="connsiteY3-1776" fmla="*/ 1905001 h 1905001"/>
              <a:gd name="connsiteX4-1777" fmla="*/ 1981200 w 2235200"/>
              <a:gd name="connsiteY4-1778" fmla="*/ 1193801 h 1905001"/>
              <a:gd name="connsiteX5-1779" fmla="*/ 1981200 w 2235200"/>
              <a:gd name="connsiteY5-1780" fmla="*/ 1905001 h 1905001"/>
              <a:gd name="connsiteX6-1781" fmla="*/ 0 w 2235200"/>
              <a:gd name="connsiteY6-1782" fmla="*/ 330200 h 1905001"/>
              <a:gd name="connsiteX7-1783" fmla="*/ 2222500 w 2235200"/>
              <a:gd name="connsiteY7-1784" fmla="*/ 330201 h 1905001"/>
              <a:gd name="connsiteX8-1785" fmla="*/ 0 w 2235200"/>
              <a:gd name="connsiteY8-1786" fmla="*/ 330201 h 1905001"/>
              <a:gd name="connsiteX9-1787" fmla="*/ 0 w 2235200"/>
              <a:gd name="connsiteY9-1788" fmla="*/ 330200 h 1905001"/>
              <a:gd name="connsiteX10-1789" fmla="*/ 76200 w 2235200"/>
              <a:gd name="connsiteY10-1790" fmla="*/ 0 h 1905001"/>
              <a:gd name="connsiteX11-1791" fmla="*/ 76200 w 2235200"/>
              <a:gd name="connsiteY11-1792" fmla="*/ 520701 h 1905001"/>
              <a:gd name="connsiteX12-1793" fmla="*/ 76200 w 2235200"/>
              <a:gd name="connsiteY12-1794" fmla="*/ 0 h 1905001"/>
              <a:gd name="connsiteX0-1795" fmla="*/ 38100 w 2235200"/>
              <a:gd name="connsiteY0-1796" fmla="*/ 1549401 h 1905001"/>
              <a:gd name="connsiteX1-1797" fmla="*/ 2235200 w 2235200"/>
              <a:gd name="connsiteY1-1798" fmla="*/ 1549400 h 1905001"/>
              <a:gd name="connsiteX2-1799" fmla="*/ 38100 w 2235200"/>
              <a:gd name="connsiteY2-1800" fmla="*/ 1549401 h 1905001"/>
              <a:gd name="connsiteX3-1801" fmla="*/ 1981200 w 2235200"/>
              <a:gd name="connsiteY3-1802" fmla="*/ 1905001 h 1905001"/>
              <a:gd name="connsiteX4-1803" fmla="*/ 1981200 w 2235200"/>
              <a:gd name="connsiteY4-1804" fmla="*/ 1193801 h 1905001"/>
              <a:gd name="connsiteX5-1805" fmla="*/ 1981200 w 2235200"/>
              <a:gd name="connsiteY5-1806" fmla="*/ 1905001 h 1905001"/>
              <a:gd name="connsiteX6-1807" fmla="*/ 0 w 2235200"/>
              <a:gd name="connsiteY6-1808" fmla="*/ 330200 h 1905001"/>
              <a:gd name="connsiteX7-1809" fmla="*/ 2222500 w 2235200"/>
              <a:gd name="connsiteY7-1810" fmla="*/ 330201 h 1905001"/>
              <a:gd name="connsiteX8-1811" fmla="*/ 0 w 2235200"/>
              <a:gd name="connsiteY8-1812" fmla="*/ 330201 h 1905001"/>
              <a:gd name="connsiteX9-1813" fmla="*/ 0 w 2235200"/>
              <a:gd name="connsiteY9-1814" fmla="*/ 1 h 1905001"/>
              <a:gd name="connsiteX10-1815" fmla="*/ 76200 w 2235200"/>
              <a:gd name="connsiteY10-1816" fmla="*/ 0 h 1905001"/>
              <a:gd name="connsiteX11-1817" fmla="*/ 76200 w 2235200"/>
              <a:gd name="connsiteY11-1818" fmla="*/ 520701 h 1905001"/>
              <a:gd name="connsiteX12-1819" fmla="*/ 76200 w 2235200"/>
              <a:gd name="connsiteY12-1820" fmla="*/ 0 h 1905001"/>
              <a:gd name="connsiteX0-1821" fmla="*/ 38100 w 2235200"/>
              <a:gd name="connsiteY0-1822" fmla="*/ 1549401 h 1905001"/>
              <a:gd name="connsiteX1-1823" fmla="*/ 2235200 w 2235200"/>
              <a:gd name="connsiteY1-1824" fmla="*/ 1549400 h 1905001"/>
              <a:gd name="connsiteX2-1825" fmla="*/ 38100 w 2235200"/>
              <a:gd name="connsiteY2-1826" fmla="*/ 1549401 h 1905001"/>
              <a:gd name="connsiteX3-1827" fmla="*/ 1981200 w 2235200"/>
              <a:gd name="connsiteY3-1828" fmla="*/ 1905001 h 1905001"/>
              <a:gd name="connsiteX4-1829" fmla="*/ 1981200 w 2235200"/>
              <a:gd name="connsiteY4-1830" fmla="*/ 1193801 h 1905001"/>
              <a:gd name="connsiteX5-1831" fmla="*/ 1981200 w 2235200"/>
              <a:gd name="connsiteY5-1832" fmla="*/ 1905001 h 1905001"/>
              <a:gd name="connsiteX6-1833" fmla="*/ 0 w 2235200"/>
              <a:gd name="connsiteY6-1834" fmla="*/ 330200 h 1905001"/>
              <a:gd name="connsiteX7-1835" fmla="*/ 2222500 w 2235200"/>
              <a:gd name="connsiteY7-1836" fmla="*/ 330201 h 1905001"/>
              <a:gd name="connsiteX8-1837" fmla="*/ 0 w 2235200"/>
              <a:gd name="connsiteY8-1838" fmla="*/ 330201 h 1905001"/>
              <a:gd name="connsiteX9-1839" fmla="*/ 0 w 2235200"/>
              <a:gd name="connsiteY9-1840" fmla="*/ 1 h 1905001"/>
              <a:gd name="connsiteX10-1841" fmla="*/ 76200 w 2235200"/>
              <a:gd name="connsiteY10-1842" fmla="*/ 1 h 1905001"/>
              <a:gd name="connsiteX11-1843" fmla="*/ 76200 w 2235200"/>
              <a:gd name="connsiteY11-1844" fmla="*/ 520701 h 1905001"/>
              <a:gd name="connsiteX12-1845" fmla="*/ 76200 w 2235200"/>
              <a:gd name="connsiteY12-1846" fmla="*/ 0 h 1905001"/>
              <a:gd name="connsiteX0-1847" fmla="*/ 38100 w 2235200"/>
              <a:gd name="connsiteY0-1848" fmla="*/ 1549401 h 1905001"/>
              <a:gd name="connsiteX1-1849" fmla="*/ 2235200 w 2235200"/>
              <a:gd name="connsiteY1-1850" fmla="*/ 1549400 h 1905001"/>
              <a:gd name="connsiteX2-1851" fmla="*/ 38100 w 2235200"/>
              <a:gd name="connsiteY2-1852" fmla="*/ 1549401 h 1905001"/>
              <a:gd name="connsiteX3-1853" fmla="*/ 1981200 w 2235200"/>
              <a:gd name="connsiteY3-1854" fmla="*/ 1905001 h 1905001"/>
              <a:gd name="connsiteX4-1855" fmla="*/ 1981200 w 2235200"/>
              <a:gd name="connsiteY4-1856" fmla="*/ 1193801 h 1905001"/>
              <a:gd name="connsiteX5-1857" fmla="*/ 1981200 w 2235200"/>
              <a:gd name="connsiteY5-1858" fmla="*/ 1905001 h 1905001"/>
              <a:gd name="connsiteX6-1859" fmla="*/ 0 w 2235200"/>
              <a:gd name="connsiteY6-1860" fmla="*/ 330200 h 1905001"/>
              <a:gd name="connsiteX7-1861" fmla="*/ 2222500 w 2235200"/>
              <a:gd name="connsiteY7-1862" fmla="*/ 330201 h 1905001"/>
              <a:gd name="connsiteX8-1863" fmla="*/ 0 w 2235200"/>
              <a:gd name="connsiteY8-1864" fmla="*/ 330201 h 1905001"/>
              <a:gd name="connsiteX9-1865" fmla="*/ 0 w 2235200"/>
              <a:gd name="connsiteY9-1866" fmla="*/ 1 h 1905001"/>
              <a:gd name="connsiteX10-1867" fmla="*/ 76200 w 2235200"/>
              <a:gd name="connsiteY10-1868" fmla="*/ 1 h 1905001"/>
              <a:gd name="connsiteX11-1869" fmla="*/ 76200 w 2235200"/>
              <a:gd name="connsiteY11-1870" fmla="*/ 520701 h 1905001"/>
              <a:gd name="connsiteX12-1871" fmla="*/ 76200 w 2235200"/>
              <a:gd name="connsiteY12-1872" fmla="*/ 0 h 1905001"/>
              <a:gd name="connsiteX0-1873" fmla="*/ 38100 w 2235200"/>
              <a:gd name="connsiteY0-1874" fmla="*/ 1549401 h 1905001"/>
              <a:gd name="connsiteX1-1875" fmla="*/ 2235200 w 2235200"/>
              <a:gd name="connsiteY1-1876" fmla="*/ 1549400 h 1905001"/>
              <a:gd name="connsiteX2-1877" fmla="*/ 38100 w 2235200"/>
              <a:gd name="connsiteY2-1878" fmla="*/ 1549401 h 1905001"/>
              <a:gd name="connsiteX3-1879" fmla="*/ 1981200 w 2235200"/>
              <a:gd name="connsiteY3-1880" fmla="*/ 1905001 h 1905001"/>
              <a:gd name="connsiteX4-1881" fmla="*/ 1981200 w 2235200"/>
              <a:gd name="connsiteY4-1882" fmla="*/ 1193801 h 1905001"/>
              <a:gd name="connsiteX5-1883" fmla="*/ 1981200 w 2235200"/>
              <a:gd name="connsiteY5-1884" fmla="*/ 1905001 h 1905001"/>
              <a:gd name="connsiteX6-1885" fmla="*/ 0 w 2235200"/>
              <a:gd name="connsiteY6-1886" fmla="*/ 330200 h 1905001"/>
              <a:gd name="connsiteX7-1887" fmla="*/ 2222500 w 2235200"/>
              <a:gd name="connsiteY7-1888" fmla="*/ 330201 h 1905001"/>
              <a:gd name="connsiteX8-1889" fmla="*/ 0 w 2235200"/>
              <a:gd name="connsiteY8-1890" fmla="*/ 330201 h 1905001"/>
              <a:gd name="connsiteX9-1891" fmla="*/ 0 w 2235200"/>
              <a:gd name="connsiteY9-1892" fmla="*/ 330200 h 1905001"/>
              <a:gd name="connsiteX10-1893" fmla="*/ 76200 w 2235200"/>
              <a:gd name="connsiteY10-1894" fmla="*/ 1 h 1905001"/>
              <a:gd name="connsiteX11-1895" fmla="*/ 76200 w 2235200"/>
              <a:gd name="connsiteY11-1896" fmla="*/ 520701 h 1905001"/>
              <a:gd name="connsiteX12-1897" fmla="*/ 76200 w 2235200"/>
              <a:gd name="connsiteY12-1898" fmla="*/ 0 h 1905001"/>
              <a:gd name="connsiteX13-1899" fmla="*/ 76200 w 2235200"/>
              <a:gd name="connsiteY13-1900" fmla="*/ 1 h 1905001"/>
              <a:gd name="connsiteX0-1901" fmla="*/ 206375 w 2403475"/>
              <a:gd name="connsiteY0-1902" fmla="*/ 1549401 h 1905001"/>
              <a:gd name="connsiteX1-1903" fmla="*/ 2403475 w 2403475"/>
              <a:gd name="connsiteY1-1904" fmla="*/ 1549400 h 1905001"/>
              <a:gd name="connsiteX2-1905" fmla="*/ 206375 w 2403475"/>
              <a:gd name="connsiteY2-1906" fmla="*/ 1549401 h 1905001"/>
              <a:gd name="connsiteX3-1907" fmla="*/ 2149475 w 2403475"/>
              <a:gd name="connsiteY3-1908" fmla="*/ 1905001 h 1905001"/>
              <a:gd name="connsiteX4-1909" fmla="*/ 2149475 w 2403475"/>
              <a:gd name="connsiteY4-1910" fmla="*/ 1193801 h 1905001"/>
              <a:gd name="connsiteX5-1911" fmla="*/ 2149475 w 2403475"/>
              <a:gd name="connsiteY5-1912" fmla="*/ 1905001 h 1905001"/>
              <a:gd name="connsiteX6-1913" fmla="*/ 0 w 2403475"/>
              <a:gd name="connsiteY6-1914" fmla="*/ 212725 h 1905001"/>
              <a:gd name="connsiteX7-1915" fmla="*/ 2390775 w 2403475"/>
              <a:gd name="connsiteY7-1916" fmla="*/ 330201 h 1905001"/>
              <a:gd name="connsiteX8-1917" fmla="*/ 168275 w 2403475"/>
              <a:gd name="connsiteY8-1918" fmla="*/ 330201 h 1905001"/>
              <a:gd name="connsiteX9-1919" fmla="*/ 0 w 2403475"/>
              <a:gd name="connsiteY9-1920" fmla="*/ 212725 h 1905001"/>
              <a:gd name="connsiteX10-1921" fmla="*/ 244475 w 2403475"/>
              <a:gd name="connsiteY10-1922" fmla="*/ 1 h 1905001"/>
              <a:gd name="connsiteX11-1923" fmla="*/ 244475 w 2403475"/>
              <a:gd name="connsiteY11-1924" fmla="*/ 520701 h 1905001"/>
              <a:gd name="connsiteX12-1925" fmla="*/ 244475 w 2403475"/>
              <a:gd name="connsiteY12-1926" fmla="*/ 0 h 1905001"/>
              <a:gd name="connsiteX13-1927" fmla="*/ 244475 w 2403475"/>
              <a:gd name="connsiteY13-1928" fmla="*/ 1 h 1905001"/>
              <a:gd name="connsiteX0-1929" fmla="*/ 38100 w 2235200"/>
              <a:gd name="connsiteY0-1930" fmla="*/ 1549401 h 1905001"/>
              <a:gd name="connsiteX1-1931" fmla="*/ 2235200 w 2235200"/>
              <a:gd name="connsiteY1-1932" fmla="*/ 1549400 h 1905001"/>
              <a:gd name="connsiteX2-1933" fmla="*/ 38100 w 2235200"/>
              <a:gd name="connsiteY2-1934" fmla="*/ 1549401 h 1905001"/>
              <a:gd name="connsiteX3-1935" fmla="*/ 1981200 w 2235200"/>
              <a:gd name="connsiteY3-1936" fmla="*/ 1905001 h 1905001"/>
              <a:gd name="connsiteX4-1937" fmla="*/ 1981200 w 2235200"/>
              <a:gd name="connsiteY4-1938" fmla="*/ 1193801 h 1905001"/>
              <a:gd name="connsiteX5-1939" fmla="*/ 1981200 w 2235200"/>
              <a:gd name="connsiteY5-1940" fmla="*/ 1905001 h 1905001"/>
              <a:gd name="connsiteX6-1941" fmla="*/ 0 w 2235200"/>
              <a:gd name="connsiteY6-1942" fmla="*/ 330201 h 1905001"/>
              <a:gd name="connsiteX7-1943" fmla="*/ 2222500 w 2235200"/>
              <a:gd name="connsiteY7-1944" fmla="*/ 330201 h 1905001"/>
              <a:gd name="connsiteX8-1945" fmla="*/ 0 w 2235200"/>
              <a:gd name="connsiteY8-1946" fmla="*/ 330201 h 1905001"/>
              <a:gd name="connsiteX9-1947" fmla="*/ 76200 w 2235200"/>
              <a:gd name="connsiteY9-1948" fmla="*/ 1 h 1905001"/>
              <a:gd name="connsiteX10-1949" fmla="*/ 76200 w 2235200"/>
              <a:gd name="connsiteY10-1950" fmla="*/ 520701 h 1905001"/>
              <a:gd name="connsiteX11-1951" fmla="*/ 76200 w 2235200"/>
              <a:gd name="connsiteY11-1952" fmla="*/ 0 h 1905001"/>
              <a:gd name="connsiteX12-1953" fmla="*/ 76200 w 2235200"/>
              <a:gd name="connsiteY12-1954" fmla="*/ 1 h 1905001"/>
              <a:gd name="connsiteX0-1955" fmla="*/ 38100 w 2235200"/>
              <a:gd name="connsiteY0-1956" fmla="*/ 1549401 h 1905001"/>
              <a:gd name="connsiteX1-1957" fmla="*/ 2235200 w 2235200"/>
              <a:gd name="connsiteY1-1958" fmla="*/ 1549400 h 1905001"/>
              <a:gd name="connsiteX2-1959" fmla="*/ 38100 w 2235200"/>
              <a:gd name="connsiteY2-1960" fmla="*/ 1549401 h 1905001"/>
              <a:gd name="connsiteX3-1961" fmla="*/ 1981200 w 2235200"/>
              <a:gd name="connsiteY3-1962" fmla="*/ 1905001 h 1905001"/>
              <a:gd name="connsiteX4-1963" fmla="*/ 1981200 w 2235200"/>
              <a:gd name="connsiteY4-1964" fmla="*/ 1193801 h 1905001"/>
              <a:gd name="connsiteX5-1965" fmla="*/ 1981200 w 2235200"/>
              <a:gd name="connsiteY5-1966" fmla="*/ 1905001 h 1905001"/>
              <a:gd name="connsiteX6-1967" fmla="*/ 0 w 2235200"/>
              <a:gd name="connsiteY6-1968" fmla="*/ 330201 h 1905001"/>
              <a:gd name="connsiteX7-1969" fmla="*/ 2222500 w 2235200"/>
              <a:gd name="connsiteY7-1970" fmla="*/ 330201 h 1905001"/>
              <a:gd name="connsiteX8-1971" fmla="*/ 0 w 2235200"/>
              <a:gd name="connsiteY8-1972" fmla="*/ 330201 h 1905001"/>
              <a:gd name="connsiteX9-1973" fmla="*/ 307975 w 2235200"/>
              <a:gd name="connsiteY9-1974" fmla="*/ 1 h 1905001"/>
              <a:gd name="connsiteX10-1975" fmla="*/ 76200 w 2235200"/>
              <a:gd name="connsiteY10-1976" fmla="*/ 520701 h 1905001"/>
              <a:gd name="connsiteX11-1977" fmla="*/ 76200 w 2235200"/>
              <a:gd name="connsiteY11-1978" fmla="*/ 0 h 1905001"/>
              <a:gd name="connsiteX12-1979" fmla="*/ 307975 w 2235200"/>
              <a:gd name="connsiteY12-1980" fmla="*/ 1 h 1905001"/>
              <a:gd name="connsiteX0-1981" fmla="*/ 38100 w 2235200"/>
              <a:gd name="connsiteY0-1982" fmla="*/ 1549401 h 1905001"/>
              <a:gd name="connsiteX1-1983" fmla="*/ 2235200 w 2235200"/>
              <a:gd name="connsiteY1-1984" fmla="*/ 1549400 h 1905001"/>
              <a:gd name="connsiteX2-1985" fmla="*/ 38100 w 2235200"/>
              <a:gd name="connsiteY2-1986" fmla="*/ 1549401 h 1905001"/>
              <a:gd name="connsiteX3-1987" fmla="*/ 1981200 w 2235200"/>
              <a:gd name="connsiteY3-1988" fmla="*/ 1905001 h 1905001"/>
              <a:gd name="connsiteX4-1989" fmla="*/ 1981200 w 2235200"/>
              <a:gd name="connsiteY4-1990" fmla="*/ 1193801 h 1905001"/>
              <a:gd name="connsiteX5-1991" fmla="*/ 1981200 w 2235200"/>
              <a:gd name="connsiteY5-1992" fmla="*/ 1905001 h 1905001"/>
              <a:gd name="connsiteX6-1993" fmla="*/ 0 w 2235200"/>
              <a:gd name="connsiteY6-1994" fmla="*/ 330201 h 1905001"/>
              <a:gd name="connsiteX7-1995" fmla="*/ 2222500 w 2235200"/>
              <a:gd name="connsiteY7-1996" fmla="*/ 330201 h 1905001"/>
              <a:gd name="connsiteX8-1997" fmla="*/ 0 w 2235200"/>
              <a:gd name="connsiteY8-1998" fmla="*/ 330201 h 1905001"/>
              <a:gd name="connsiteX9-1999" fmla="*/ 76200 w 2235200"/>
              <a:gd name="connsiteY9-2000" fmla="*/ 0 h 1905001"/>
              <a:gd name="connsiteX10-2001" fmla="*/ 76200 w 2235200"/>
              <a:gd name="connsiteY10-2002" fmla="*/ 520701 h 1905001"/>
              <a:gd name="connsiteX11-2003" fmla="*/ 76200 w 2235200"/>
              <a:gd name="connsiteY11-2004" fmla="*/ 0 h 1905001"/>
              <a:gd name="connsiteX0-2005" fmla="*/ 38100 w 2235200"/>
              <a:gd name="connsiteY0-2006" fmla="*/ 1549401 h 1905001"/>
              <a:gd name="connsiteX1-2007" fmla="*/ 2235200 w 2235200"/>
              <a:gd name="connsiteY1-2008" fmla="*/ 1549400 h 1905001"/>
              <a:gd name="connsiteX2-2009" fmla="*/ 38100 w 2235200"/>
              <a:gd name="connsiteY2-2010" fmla="*/ 1549401 h 1905001"/>
              <a:gd name="connsiteX3-2011" fmla="*/ 1981200 w 2235200"/>
              <a:gd name="connsiteY3-2012" fmla="*/ 1905001 h 1905001"/>
              <a:gd name="connsiteX4-2013" fmla="*/ 1981200 w 2235200"/>
              <a:gd name="connsiteY4-2014" fmla="*/ 1193801 h 1905001"/>
              <a:gd name="connsiteX5-2015" fmla="*/ 1981200 w 2235200"/>
              <a:gd name="connsiteY5-2016" fmla="*/ 1905001 h 1905001"/>
              <a:gd name="connsiteX6-2017" fmla="*/ 0 w 2235200"/>
              <a:gd name="connsiteY6-2018" fmla="*/ 330201 h 1905001"/>
              <a:gd name="connsiteX7-2019" fmla="*/ 2222500 w 2235200"/>
              <a:gd name="connsiteY7-2020" fmla="*/ 330201 h 1905001"/>
              <a:gd name="connsiteX8-2021" fmla="*/ 0 w 2235200"/>
              <a:gd name="connsiteY8-2022" fmla="*/ 330201 h 1905001"/>
              <a:gd name="connsiteX9-2023" fmla="*/ 76200 w 2235200"/>
              <a:gd name="connsiteY9-2024" fmla="*/ 0 h 1905001"/>
              <a:gd name="connsiteX10-2025" fmla="*/ 76200 w 2235200"/>
              <a:gd name="connsiteY10-2026" fmla="*/ 520701 h 1905001"/>
              <a:gd name="connsiteX11-2027" fmla="*/ 76200 w 2235200"/>
              <a:gd name="connsiteY11-2028" fmla="*/ 0 h 1905001"/>
              <a:gd name="connsiteX0-2029" fmla="*/ 38100 w 2235200"/>
              <a:gd name="connsiteY0-2030" fmla="*/ 1549401 h 1905001"/>
              <a:gd name="connsiteX1-2031" fmla="*/ 2235200 w 2235200"/>
              <a:gd name="connsiteY1-2032" fmla="*/ 1549401 h 1905001"/>
              <a:gd name="connsiteX2-2033" fmla="*/ 38100 w 2235200"/>
              <a:gd name="connsiteY2-2034" fmla="*/ 1549401 h 1905001"/>
              <a:gd name="connsiteX3-2035" fmla="*/ 1981200 w 2235200"/>
              <a:gd name="connsiteY3-2036" fmla="*/ 1905001 h 1905001"/>
              <a:gd name="connsiteX4-2037" fmla="*/ 1981200 w 2235200"/>
              <a:gd name="connsiteY4-2038" fmla="*/ 1193801 h 1905001"/>
              <a:gd name="connsiteX5-2039" fmla="*/ 1981200 w 2235200"/>
              <a:gd name="connsiteY5-2040" fmla="*/ 1905001 h 1905001"/>
              <a:gd name="connsiteX6-2041" fmla="*/ 0 w 2235200"/>
              <a:gd name="connsiteY6-2042" fmla="*/ 330201 h 1905001"/>
              <a:gd name="connsiteX7-2043" fmla="*/ 2222500 w 2235200"/>
              <a:gd name="connsiteY7-2044" fmla="*/ 330201 h 1905001"/>
              <a:gd name="connsiteX8-2045" fmla="*/ 0 w 2235200"/>
              <a:gd name="connsiteY8-2046" fmla="*/ 330201 h 1905001"/>
              <a:gd name="connsiteX9-2047" fmla="*/ 76200 w 2235200"/>
              <a:gd name="connsiteY9-2048" fmla="*/ 0 h 1905001"/>
              <a:gd name="connsiteX10-2049" fmla="*/ 76200 w 2235200"/>
              <a:gd name="connsiteY10-2050" fmla="*/ 520701 h 1905001"/>
              <a:gd name="connsiteX11-2051" fmla="*/ 76200 w 2235200"/>
              <a:gd name="connsiteY11-2052" fmla="*/ 0 h 1905001"/>
              <a:gd name="connsiteX0-2053" fmla="*/ 38100 w 2235200"/>
              <a:gd name="connsiteY0-2054" fmla="*/ 1549401 h 1905001"/>
              <a:gd name="connsiteX1-2055" fmla="*/ 2235200 w 2235200"/>
              <a:gd name="connsiteY1-2056" fmla="*/ 1549401 h 1905001"/>
              <a:gd name="connsiteX2-2057" fmla="*/ 38100 w 2235200"/>
              <a:gd name="connsiteY2-2058" fmla="*/ 1549401 h 1905001"/>
              <a:gd name="connsiteX3-2059" fmla="*/ 1981200 w 2235200"/>
              <a:gd name="connsiteY3-2060" fmla="*/ 1905001 h 1905001"/>
              <a:gd name="connsiteX4-2061" fmla="*/ 1981200 w 2235200"/>
              <a:gd name="connsiteY4-2062" fmla="*/ 1193801 h 1905001"/>
              <a:gd name="connsiteX5-2063" fmla="*/ 1981200 w 2235200"/>
              <a:gd name="connsiteY5-2064" fmla="*/ 1905001 h 1905001"/>
              <a:gd name="connsiteX6-2065" fmla="*/ 0 w 2235200"/>
              <a:gd name="connsiteY6-2066" fmla="*/ 330201 h 1905001"/>
              <a:gd name="connsiteX7-2067" fmla="*/ 2222500 w 2235200"/>
              <a:gd name="connsiteY7-2068" fmla="*/ 330201 h 1905001"/>
              <a:gd name="connsiteX8-2069" fmla="*/ 0 w 2235200"/>
              <a:gd name="connsiteY8-2070" fmla="*/ 330201 h 1905001"/>
              <a:gd name="connsiteX9-2071" fmla="*/ 76200 w 2235200"/>
              <a:gd name="connsiteY9-2072" fmla="*/ 0 h 1905001"/>
              <a:gd name="connsiteX10-2073" fmla="*/ 76200 w 2235200"/>
              <a:gd name="connsiteY10-2074" fmla="*/ 520701 h 1905001"/>
              <a:gd name="connsiteX11-2075" fmla="*/ 76200 w 2235200"/>
              <a:gd name="connsiteY11-2076" fmla="*/ 0 h 1905001"/>
              <a:gd name="connsiteX0-2077" fmla="*/ 38100 w 2235200"/>
              <a:gd name="connsiteY0-2078" fmla="*/ 1549401 h 1905001"/>
              <a:gd name="connsiteX1-2079" fmla="*/ 2235200 w 2235200"/>
              <a:gd name="connsiteY1-2080" fmla="*/ 1549401 h 1905001"/>
              <a:gd name="connsiteX2-2081" fmla="*/ 38100 w 2235200"/>
              <a:gd name="connsiteY2-2082" fmla="*/ 1549401 h 1905001"/>
              <a:gd name="connsiteX3-2083" fmla="*/ 1981200 w 2235200"/>
              <a:gd name="connsiteY3-2084" fmla="*/ 1905001 h 1905001"/>
              <a:gd name="connsiteX4-2085" fmla="*/ 1981200 w 2235200"/>
              <a:gd name="connsiteY4-2086" fmla="*/ 1193801 h 1905001"/>
              <a:gd name="connsiteX5-2087" fmla="*/ 1981200 w 2235200"/>
              <a:gd name="connsiteY5-2088" fmla="*/ 1905001 h 1905001"/>
              <a:gd name="connsiteX6-2089" fmla="*/ 0 w 2235200"/>
              <a:gd name="connsiteY6-2090" fmla="*/ 330201 h 1905001"/>
              <a:gd name="connsiteX7-2091" fmla="*/ 2222500 w 2235200"/>
              <a:gd name="connsiteY7-2092" fmla="*/ 330201 h 1905001"/>
              <a:gd name="connsiteX8-2093" fmla="*/ 0 w 2235200"/>
              <a:gd name="connsiteY8-2094" fmla="*/ 330201 h 1905001"/>
              <a:gd name="connsiteX9-2095" fmla="*/ 76200 w 2235200"/>
              <a:gd name="connsiteY9-2096" fmla="*/ 0 h 1905001"/>
              <a:gd name="connsiteX10-2097" fmla="*/ 76200 w 2235200"/>
              <a:gd name="connsiteY10-2098" fmla="*/ 520701 h 1905001"/>
              <a:gd name="connsiteX11-2099" fmla="*/ 76200 w 2235200"/>
              <a:gd name="connsiteY11-2100" fmla="*/ 0 h 1905001"/>
              <a:gd name="connsiteX0-2101" fmla="*/ 38100 w 2235200"/>
              <a:gd name="connsiteY0-2102" fmla="*/ 1549401 h 1905001"/>
              <a:gd name="connsiteX1-2103" fmla="*/ 2235200 w 2235200"/>
              <a:gd name="connsiteY1-2104" fmla="*/ 1549401 h 1905001"/>
              <a:gd name="connsiteX2-2105" fmla="*/ 38100 w 2235200"/>
              <a:gd name="connsiteY2-2106" fmla="*/ 1549401 h 1905001"/>
              <a:gd name="connsiteX3-2107" fmla="*/ 1981200 w 2235200"/>
              <a:gd name="connsiteY3-2108" fmla="*/ 1905001 h 1905001"/>
              <a:gd name="connsiteX4-2109" fmla="*/ 1981200 w 2235200"/>
              <a:gd name="connsiteY4-2110" fmla="*/ 1193801 h 1905001"/>
              <a:gd name="connsiteX5-2111" fmla="*/ 1981200 w 2235200"/>
              <a:gd name="connsiteY5-2112" fmla="*/ 1905001 h 1905001"/>
              <a:gd name="connsiteX6-2113" fmla="*/ 0 w 2235200"/>
              <a:gd name="connsiteY6-2114" fmla="*/ 330201 h 1905001"/>
              <a:gd name="connsiteX7-2115" fmla="*/ 2222500 w 2235200"/>
              <a:gd name="connsiteY7-2116" fmla="*/ 330201 h 1905001"/>
              <a:gd name="connsiteX8-2117" fmla="*/ 0 w 2235200"/>
              <a:gd name="connsiteY8-2118" fmla="*/ 330201 h 1905001"/>
              <a:gd name="connsiteX9-2119" fmla="*/ 76200 w 2235200"/>
              <a:gd name="connsiteY9-2120" fmla="*/ 0 h 1905001"/>
              <a:gd name="connsiteX10-2121" fmla="*/ 76200 w 2235200"/>
              <a:gd name="connsiteY10-2122" fmla="*/ 520701 h 1905001"/>
              <a:gd name="connsiteX11-2123" fmla="*/ 76200 w 2235200"/>
              <a:gd name="connsiteY11-2124" fmla="*/ 0 h 1905001"/>
              <a:gd name="connsiteX0-2125" fmla="*/ 38100 w 2235200"/>
              <a:gd name="connsiteY0-2126" fmla="*/ 1549401 h 1905001"/>
              <a:gd name="connsiteX1-2127" fmla="*/ 2235200 w 2235200"/>
              <a:gd name="connsiteY1-2128" fmla="*/ 1549401 h 1905001"/>
              <a:gd name="connsiteX2-2129" fmla="*/ 38100 w 2235200"/>
              <a:gd name="connsiteY2-2130" fmla="*/ 1549401 h 1905001"/>
              <a:gd name="connsiteX3-2131" fmla="*/ 1981200 w 2235200"/>
              <a:gd name="connsiteY3-2132" fmla="*/ 1905001 h 1905001"/>
              <a:gd name="connsiteX4-2133" fmla="*/ 1981200 w 2235200"/>
              <a:gd name="connsiteY4-2134" fmla="*/ 1193801 h 1905001"/>
              <a:gd name="connsiteX5-2135" fmla="*/ 1981200 w 2235200"/>
              <a:gd name="connsiteY5-2136" fmla="*/ 1905001 h 1905001"/>
              <a:gd name="connsiteX6-2137" fmla="*/ 0 w 2235200"/>
              <a:gd name="connsiteY6-2138" fmla="*/ 330201 h 1905001"/>
              <a:gd name="connsiteX7-2139" fmla="*/ 2222500 w 2235200"/>
              <a:gd name="connsiteY7-2140" fmla="*/ 330201 h 1905001"/>
              <a:gd name="connsiteX8-2141" fmla="*/ 0 w 2235200"/>
              <a:gd name="connsiteY8-2142" fmla="*/ 330201 h 1905001"/>
              <a:gd name="connsiteX9-2143" fmla="*/ 76200 w 2235200"/>
              <a:gd name="connsiteY9-2144" fmla="*/ 0 h 1905001"/>
              <a:gd name="connsiteX10-2145" fmla="*/ 76200 w 2235200"/>
              <a:gd name="connsiteY10-2146" fmla="*/ 520701 h 1905001"/>
              <a:gd name="connsiteX11-2147" fmla="*/ 76200 w 2235200"/>
              <a:gd name="connsiteY11-2148" fmla="*/ 0 h 1905001"/>
              <a:gd name="connsiteX0-2149" fmla="*/ 38100 w 2235200"/>
              <a:gd name="connsiteY0-2150" fmla="*/ 1549401 h 1905001"/>
              <a:gd name="connsiteX1-2151" fmla="*/ 2235200 w 2235200"/>
              <a:gd name="connsiteY1-2152" fmla="*/ 1549401 h 1905001"/>
              <a:gd name="connsiteX2-2153" fmla="*/ 38100 w 2235200"/>
              <a:gd name="connsiteY2-2154" fmla="*/ 1549401 h 1905001"/>
              <a:gd name="connsiteX3-2155" fmla="*/ 1981200 w 2235200"/>
              <a:gd name="connsiteY3-2156" fmla="*/ 1905001 h 1905001"/>
              <a:gd name="connsiteX4-2157" fmla="*/ 1981200 w 2235200"/>
              <a:gd name="connsiteY4-2158" fmla="*/ 1193801 h 1905001"/>
              <a:gd name="connsiteX5-2159" fmla="*/ 1981200 w 2235200"/>
              <a:gd name="connsiteY5-2160" fmla="*/ 1905001 h 1905001"/>
              <a:gd name="connsiteX6-2161" fmla="*/ 0 w 2235200"/>
              <a:gd name="connsiteY6-2162" fmla="*/ 330201 h 1905001"/>
              <a:gd name="connsiteX7-2163" fmla="*/ 2222500 w 2235200"/>
              <a:gd name="connsiteY7-2164" fmla="*/ 330201 h 1905001"/>
              <a:gd name="connsiteX8-2165" fmla="*/ 0 w 2235200"/>
              <a:gd name="connsiteY8-2166" fmla="*/ 330201 h 1905001"/>
              <a:gd name="connsiteX9-2167" fmla="*/ 76200 w 2235200"/>
              <a:gd name="connsiteY9-2168" fmla="*/ 0 h 1905001"/>
              <a:gd name="connsiteX10-2169" fmla="*/ 76200 w 2235200"/>
              <a:gd name="connsiteY10-2170" fmla="*/ 520701 h 1905001"/>
              <a:gd name="connsiteX11-2171" fmla="*/ 76200 w 2235200"/>
              <a:gd name="connsiteY11-2172" fmla="*/ 0 h 1905001"/>
              <a:gd name="connsiteX0-2173" fmla="*/ 38100 w 2235200"/>
              <a:gd name="connsiteY0-2174" fmla="*/ 1549401 h 1905001"/>
              <a:gd name="connsiteX1-2175" fmla="*/ 2235200 w 2235200"/>
              <a:gd name="connsiteY1-2176" fmla="*/ 1549401 h 1905001"/>
              <a:gd name="connsiteX2-2177" fmla="*/ 38100 w 2235200"/>
              <a:gd name="connsiteY2-2178" fmla="*/ 1549401 h 1905001"/>
              <a:gd name="connsiteX3-2179" fmla="*/ 1981200 w 2235200"/>
              <a:gd name="connsiteY3-2180" fmla="*/ 1905001 h 1905001"/>
              <a:gd name="connsiteX4-2181" fmla="*/ 1981200 w 2235200"/>
              <a:gd name="connsiteY4-2182" fmla="*/ 1193801 h 1905001"/>
              <a:gd name="connsiteX5-2183" fmla="*/ 1981200 w 2235200"/>
              <a:gd name="connsiteY5-2184" fmla="*/ 1905001 h 1905001"/>
              <a:gd name="connsiteX6-2185" fmla="*/ 0 w 2235200"/>
              <a:gd name="connsiteY6-2186" fmla="*/ 330201 h 1905001"/>
              <a:gd name="connsiteX7-2187" fmla="*/ 2222500 w 2235200"/>
              <a:gd name="connsiteY7-2188" fmla="*/ 330201 h 1905001"/>
              <a:gd name="connsiteX8-2189" fmla="*/ 0 w 2235200"/>
              <a:gd name="connsiteY8-2190" fmla="*/ 330201 h 1905001"/>
              <a:gd name="connsiteX9-2191" fmla="*/ 76200 w 2235200"/>
              <a:gd name="connsiteY9-2192" fmla="*/ 0 h 1905001"/>
              <a:gd name="connsiteX10-2193" fmla="*/ 76200 w 2235200"/>
              <a:gd name="connsiteY10-2194" fmla="*/ 520701 h 1905001"/>
              <a:gd name="connsiteX11-2195" fmla="*/ 76200 w 2235200"/>
              <a:gd name="connsiteY11-2196" fmla="*/ 0 h 1905001"/>
              <a:gd name="connsiteX0-2197" fmla="*/ 38100 w 2235200"/>
              <a:gd name="connsiteY0-2198" fmla="*/ 1549401 h 1905001"/>
              <a:gd name="connsiteX1-2199" fmla="*/ 2235200 w 2235200"/>
              <a:gd name="connsiteY1-2200" fmla="*/ 1549401 h 1905001"/>
              <a:gd name="connsiteX2-2201" fmla="*/ 38100 w 2235200"/>
              <a:gd name="connsiteY2-2202" fmla="*/ 1549401 h 1905001"/>
              <a:gd name="connsiteX3-2203" fmla="*/ 1981200 w 2235200"/>
              <a:gd name="connsiteY3-2204" fmla="*/ 1905001 h 1905001"/>
              <a:gd name="connsiteX4-2205" fmla="*/ 1981200 w 2235200"/>
              <a:gd name="connsiteY4-2206" fmla="*/ 1193801 h 1905001"/>
              <a:gd name="connsiteX5-2207" fmla="*/ 1981200 w 2235200"/>
              <a:gd name="connsiteY5-2208" fmla="*/ 1905001 h 1905001"/>
              <a:gd name="connsiteX6-2209" fmla="*/ 0 w 2235200"/>
              <a:gd name="connsiteY6-2210" fmla="*/ 330201 h 1905001"/>
              <a:gd name="connsiteX7-2211" fmla="*/ 2222500 w 2235200"/>
              <a:gd name="connsiteY7-2212" fmla="*/ 330201 h 1905001"/>
              <a:gd name="connsiteX8-2213" fmla="*/ 0 w 2235200"/>
              <a:gd name="connsiteY8-2214" fmla="*/ 330201 h 1905001"/>
              <a:gd name="connsiteX9-2215" fmla="*/ 76200 w 2235200"/>
              <a:gd name="connsiteY9-2216" fmla="*/ 0 h 1905001"/>
              <a:gd name="connsiteX10-2217" fmla="*/ 76200 w 2235200"/>
              <a:gd name="connsiteY10-2218" fmla="*/ 520701 h 1905001"/>
              <a:gd name="connsiteX11-2219" fmla="*/ 76200 w 2235200"/>
              <a:gd name="connsiteY11-2220" fmla="*/ 0 h 1905001"/>
              <a:gd name="connsiteX0-2221" fmla="*/ 38100 w 2235200"/>
              <a:gd name="connsiteY0-2222" fmla="*/ 1549401 h 1905001"/>
              <a:gd name="connsiteX1-2223" fmla="*/ 2235200 w 2235200"/>
              <a:gd name="connsiteY1-2224" fmla="*/ 1549401 h 1905001"/>
              <a:gd name="connsiteX2-2225" fmla="*/ 38100 w 2235200"/>
              <a:gd name="connsiteY2-2226" fmla="*/ 1549401 h 1905001"/>
              <a:gd name="connsiteX3-2227" fmla="*/ 1981200 w 2235200"/>
              <a:gd name="connsiteY3-2228" fmla="*/ 1905001 h 1905001"/>
              <a:gd name="connsiteX4-2229" fmla="*/ 1981200 w 2235200"/>
              <a:gd name="connsiteY4-2230" fmla="*/ 1193801 h 1905001"/>
              <a:gd name="connsiteX5-2231" fmla="*/ 1981200 w 2235200"/>
              <a:gd name="connsiteY5-2232" fmla="*/ 1905001 h 1905001"/>
              <a:gd name="connsiteX6-2233" fmla="*/ 0 w 2235200"/>
              <a:gd name="connsiteY6-2234" fmla="*/ 330201 h 1905001"/>
              <a:gd name="connsiteX7-2235" fmla="*/ 2222500 w 2235200"/>
              <a:gd name="connsiteY7-2236" fmla="*/ 330201 h 1905001"/>
              <a:gd name="connsiteX8-2237" fmla="*/ 0 w 2235200"/>
              <a:gd name="connsiteY8-2238" fmla="*/ 330201 h 1905001"/>
              <a:gd name="connsiteX9-2239" fmla="*/ 76200 w 2235200"/>
              <a:gd name="connsiteY9-2240" fmla="*/ 1 h 1905001"/>
              <a:gd name="connsiteX10-2241" fmla="*/ 76200 w 2235200"/>
              <a:gd name="connsiteY10-2242" fmla="*/ 520701 h 1905001"/>
              <a:gd name="connsiteX11-2243" fmla="*/ 76200 w 2235200"/>
              <a:gd name="connsiteY11-2244" fmla="*/ 0 h 1905001"/>
              <a:gd name="connsiteX0-2245" fmla="*/ 38100 w 2235200"/>
              <a:gd name="connsiteY0-2246" fmla="*/ 1549401 h 1905001"/>
              <a:gd name="connsiteX1-2247" fmla="*/ 2235200 w 2235200"/>
              <a:gd name="connsiteY1-2248" fmla="*/ 1549401 h 1905001"/>
              <a:gd name="connsiteX2-2249" fmla="*/ 38100 w 2235200"/>
              <a:gd name="connsiteY2-2250" fmla="*/ 1549401 h 1905001"/>
              <a:gd name="connsiteX3-2251" fmla="*/ 1981200 w 2235200"/>
              <a:gd name="connsiteY3-2252" fmla="*/ 1905001 h 1905001"/>
              <a:gd name="connsiteX4-2253" fmla="*/ 1981200 w 2235200"/>
              <a:gd name="connsiteY4-2254" fmla="*/ 1193801 h 1905001"/>
              <a:gd name="connsiteX5-2255" fmla="*/ 1981200 w 2235200"/>
              <a:gd name="connsiteY5-2256" fmla="*/ 1905001 h 1905001"/>
              <a:gd name="connsiteX6-2257" fmla="*/ 0 w 2235200"/>
              <a:gd name="connsiteY6-2258" fmla="*/ 330201 h 1905001"/>
              <a:gd name="connsiteX7-2259" fmla="*/ 2222500 w 2235200"/>
              <a:gd name="connsiteY7-2260" fmla="*/ 330201 h 1905001"/>
              <a:gd name="connsiteX8-2261" fmla="*/ 0 w 2235200"/>
              <a:gd name="connsiteY8-2262" fmla="*/ 330201 h 1905001"/>
              <a:gd name="connsiteX9-2263" fmla="*/ 76200 w 2235200"/>
              <a:gd name="connsiteY9-2264" fmla="*/ 1 h 1905001"/>
              <a:gd name="connsiteX10-2265" fmla="*/ 76200 w 2235200"/>
              <a:gd name="connsiteY10-2266" fmla="*/ 520701 h 1905001"/>
              <a:gd name="connsiteX11-2267" fmla="*/ 76200 w 2235200"/>
              <a:gd name="connsiteY11-2268" fmla="*/ 0 h 1905001"/>
              <a:gd name="connsiteX0-2269" fmla="*/ 38100 w 2235200"/>
              <a:gd name="connsiteY0-2270" fmla="*/ 1549400 h 1905000"/>
              <a:gd name="connsiteX1-2271" fmla="*/ 2235200 w 2235200"/>
              <a:gd name="connsiteY1-2272" fmla="*/ 1549400 h 1905000"/>
              <a:gd name="connsiteX2-2273" fmla="*/ 38100 w 2235200"/>
              <a:gd name="connsiteY2-2274" fmla="*/ 1549400 h 1905000"/>
              <a:gd name="connsiteX3-2275" fmla="*/ 1981200 w 2235200"/>
              <a:gd name="connsiteY3-2276" fmla="*/ 1905000 h 1905000"/>
              <a:gd name="connsiteX4-2277" fmla="*/ 1981200 w 2235200"/>
              <a:gd name="connsiteY4-2278" fmla="*/ 1193800 h 1905000"/>
              <a:gd name="connsiteX5-2279" fmla="*/ 1981200 w 2235200"/>
              <a:gd name="connsiteY5-2280" fmla="*/ 1905000 h 1905000"/>
              <a:gd name="connsiteX6-2281" fmla="*/ 0 w 2235200"/>
              <a:gd name="connsiteY6-2282" fmla="*/ 330200 h 1905000"/>
              <a:gd name="connsiteX7-2283" fmla="*/ 2222500 w 2235200"/>
              <a:gd name="connsiteY7-2284" fmla="*/ 330200 h 1905000"/>
              <a:gd name="connsiteX8-2285" fmla="*/ 0 w 2235200"/>
              <a:gd name="connsiteY8-2286" fmla="*/ 330200 h 1905000"/>
              <a:gd name="connsiteX9-2287" fmla="*/ 76200 w 2235200"/>
              <a:gd name="connsiteY9-2288" fmla="*/ 0 h 1905000"/>
              <a:gd name="connsiteX10-2289" fmla="*/ 76200 w 2235200"/>
              <a:gd name="connsiteY10-2290" fmla="*/ 520700 h 1905000"/>
              <a:gd name="connsiteX11-2291" fmla="*/ 76200 w 2235200"/>
              <a:gd name="connsiteY11-2292" fmla="*/ 0 h 1905000"/>
              <a:gd name="connsiteX0-2293" fmla="*/ 38100 w 2235200"/>
              <a:gd name="connsiteY0-2294" fmla="*/ 1298575 h 1654175"/>
              <a:gd name="connsiteX1-2295" fmla="*/ 2235200 w 2235200"/>
              <a:gd name="connsiteY1-2296" fmla="*/ 1298575 h 1654175"/>
              <a:gd name="connsiteX2-2297" fmla="*/ 38100 w 2235200"/>
              <a:gd name="connsiteY2-2298" fmla="*/ 1298575 h 1654175"/>
              <a:gd name="connsiteX3-2299" fmla="*/ 1981200 w 2235200"/>
              <a:gd name="connsiteY3-2300" fmla="*/ 1654175 h 1654175"/>
              <a:gd name="connsiteX4-2301" fmla="*/ 1981200 w 2235200"/>
              <a:gd name="connsiteY4-2302" fmla="*/ 942975 h 1654175"/>
              <a:gd name="connsiteX5-2303" fmla="*/ 1981200 w 2235200"/>
              <a:gd name="connsiteY5-2304" fmla="*/ 1654175 h 1654175"/>
              <a:gd name="connsiteX6-2305" fmla="*/ 0 w 2235200"/>
              <a:gd name="connsiteY6-2306" fmla="*/ 79375 h 1654175"/>
              <a:gd name="connsiteX7-2307" fmla="*/ 2222500 w 2235200"/>
              <a:gd name="connsiteY7-2308" fmla="*/ 79375 h 1654175"/>
              <a:gd name="connsiteX8-2309" fmla="*/ 0 w 2235200"/>
              <a:gd name="connsiteY8-2310" fmla="*/ 79375 h 1654175"/>
              <a:gd name="connsiteX9-2311" fmla="*/ 76200 w 2235200"/>
              <a:gd name="connsiteY9-2312" fmla="*/ 0 h 1654175"/>
              <a:gd name="connsiteX10-2313" fmla="*/ 76200 w 2235200"/>
              <a:gd name="connsiteY10-2314" fmla="*/ 269875 h 1654175"/>
              <a:gd name="connsiteX11-2315" fmla="*/ 76200 w 2235200"/>
              <a:gd name="connsiteY11-2316" fmla="*/ 0 h 1654175"/>
              <a:gd name="connsiteX0-2317" fmla="*/ 38100 w 2235200"/>
              <a:gd name="connsiteY0-2318" fmla="*/ 1298575 h 1368425"/>
              <a:gd name="connsiteX1-2319" fmla="*/ 2235200 w 2235200"/>
              <a:gd name="connsiteY1-2320" fmla="*/ 1298575 h 1368425"/>
              <a:gd name="connsiteX2-2321" fmla="*/ 38100 w 2235200"/>
              <a:gd name="connsiteY2-2322" fmla="*/ 1298575 h 1368425"/>
              <a:gd name="connsiteX3-2323" fmla="*/ 2206625 w 2235200"/>
              <a:gd name="connsiteY3-2324" fmla="*/ 1368425 h 1368425"/>
              <a:gd name="connsiteX4-2325" fmla="*/ 1981200 w 2235200"/>
              <a:gd name="connsiteY4-2326" fmla="*/ 942975 h 1368425"/>
              <a:gd name="connsiteX5-2327" fmla="*/ 2206625 w 2235200"/>
              <a:gd name="connsiteY5-2328" fmla="*/ 1368425 h 1368425"/>
              <a:gd name="connsiteX6-2329" fmla="*/ 0 w 2235200"/>
              <a:gd name="connsiteY6-2330" fmla="*/ 79375 h 1368425"/>
              <a:gd name="connsiteX7-2331" fmla="*/ 2222500 w 2235200"/>
              <a:gd name="connsiteY7-2332" fmla="*/ 79375 h 1368425"/>
              <a:gd name="connsiteX8-2333" fmla="*/ 0 w 2235200"/>
              <a:gd name="connsiteY8-2334" fmla="*/ 79375 h 1368425"/>
              <a:gd name="connsiteX9-2335" fmla="*/ 76200 w 2235200"/>
              <a:gd name="connsiteY9-2336" fmla="*/ 0 h 1368425"/>
              <a:gd name="connsiteX10-2337" fmla="*/ 76200 w 2235200"/>
              <a:gd name="connsiteY10-2338" fmla="*/ 269875 h 1368425"/>
              <a:gd name="connsiteX11-2339" fmla="*/ 76200 w 2235200"/>
              <a:gd name="connsiteY11-2340" fmla="*/ 0 h 1368425"/>
              <a:gd name="connsiteX0-2341" fmla="*/ 38100 w 2235200"/>
              <a:gd name="connsiteY0-2342" fmla="*/ 1298575 h 1654174"/>
              <a:gd name="connsiteX1-2343" fmla="*/ 2235200 w 2235200"/>
              <a:gd name="connsiteY1-2344" fmla="*/ 1298575 h 1654174"/>
              <a:gd name="connsiteX2-2345" fmla="*/ 38100 w 2235200"/>
              <a:gd name="connsiteY2-2346" fmla="*/ 1298575 h 1654174"/>
              <a:gd name="connsiteX3-2347" fmla="*/ 2209800 w 2235200"/>
              <a:gd name="connsiteY3-2348" fmla="*/ 1654174 h 1654174"/>
              <a:gd name="connsiteX4-2349" fmla="*/ 1981200 w 2235200"/>
              <a:gd name="connsiteY4-2350" fmla="*/ 942975 h 1654174"/>
              <a:gd name="connsiteX5-2351" fmla="*/ 2206625 w 2235200"/>
              <a:gd name="connsiteY5-2352" fmla="*/ 1368425 h 1654174"/>
              <a:gd name="connsiteX6-2353" fmla="*/ 0 w 2235200"/>
              <a:gd name="connsiteY6-2354" fmla="*/ 79375 h 1654174"/>
              <a:gd name="connsiteX7-2355" fmla="*/ 2222500 w 2235200"/>
              <a:gd name="connsiteY7-2356" fmla="*/ 79375 h 1654174"/>
              <a:gd name="connsiteX8-2357" fmla="*/ 0 w 2235200"/>
              <a:gd name="connsiteY8-2358" fmla="*/ 79375 h 1654174"/>
              <a:gd name="connsiteX9-2359" fmla="*/ 76200 w 2235200"/>
              <a:gd name="connsiteY9-2360" fmla="*/ 0 h 1654174"/>
              <a:gd name="connsiteX10-2361" fmla="*/ 76200 w 2235200"/>
              <a:gd name="connsiteY10-2362" fmla="*/ 269875 h 1654174"/>
              <a:gd name="connsiteX11-2363" fmla="*/ 76200 w 2235200"/>
              <a:gd name="connsiteY11-2364" fmla="*/ 0 h 1654174"/>
              <a:gd name="connsiteX0-2365" fmla="*/ 38100 w 2235200"/>
              <a:gd name="connsiteY0-2366" fmla="*/ 1298575 h 1654174"/>
              <a:gd name="connsiteX1-2367" fmla="*/ 2235200 w 2235200"/>
              <a:gd name="connsiteY1-2368" fmla="*/ 1298575 h 1654174"/>
              <a:gd name="connsiteX2-2369" fmla="*/ 38100 w 2235200"/>
              <a:gd name="connsiteY2-2370" fmla="*/ 1298575 h 1654174"/>
              <a:gd name="connsiteX3-2371" fmla="*/ 2209800 w 2235200"/>
              <a:gd name="connsiteY3-2372" fmla="*/ 1654174 h 1654174"/>
              <a:gd name="connsiteX4-2373" fmla="*/ 1981200 w 2235200"/>
              <a:gd name="connsiteY4-2374" fmla="*/ 942975 h 1654174"/>
              <a:gd name="connsiteX5-2375" fmla="*/ 2209800 w 2235200"/>
              <a:gd name="connsiteY5-2376" fmla="*/ 1654173 h 1654174"/>
              <a:gd name="connsiteX6-2377" fmla="*/ 0 w 2235200"/>
              <a:gd name="connsiteY6-2378" fmla="*/ 79375 h 1654174"/>
              <a:gd name="connsiteX7-2379" fmla="*/ 2222500 w 2235200"/>
              <a:gd name="connsiteY7-2380" fmla="*/ 79375 h 1654174"/>
              <a:gd name="connsiteX8-2381" fmla="*/ 0 w 2235200"/>
              <a:gd name="connsiteY8-2382" fmla="*/ 79375 h 1654174"/>
              <a:gd name="connsiteX9-2383" fmla="*/ 76200 w 2235200"/>
              <a:gd name="connsiteY9-2384" fmla="*/ 0 h 1654174"/>
              <a:gd name="connsiteX10-2385" fmla="*/ 76200 w 2235200"/>
              <a:gd name="connsiteY10-2386" fmla="*/ 269875 h 1654174"/>
              <a:gd name="connsiteX11-2387" fmla="*/ 76200 w 2235200"/>
              <a:gd name="connsiteY11-2388" fmla="*/ 0 h 1654174"/>
              <a:gd name="connsiteX0-2389" fmla="*/ 38100 w 2235200"/>
              <a:gd name="connsiteY0-2390" fmla="*/ 1298575 h 1654174"/>
              <a:gd name="connsiteX1-2391" fmla="*/ 2235200 w 2235200"/>
              <a:gd name="connsiteY1-2392" fmla="*/ 1298575 h 1654174"/>
              <a:gd name="connsiteX2-2393" fmla="*/ 38100 w 2235200"/>
              <a:gd name="connsiteY2-2394" fmla="*/ 1298575 h 1654174"/>
              <a:gd name="connsiteX3-2395" fmla="*/ 2209800 w 2235200"/>
              <a:gd name="connsiteY3-2396" fmla="*/ 1654174 h 1654174"/>
              <a:gd name="connsiteX4-2397" fmla="*/ 1981200 w 2235200"/>
              <a:gd name="connsiteY4-2398" fmla="*/ 942975 h 1654174"/>
              <a:gd name="connsiteX5-2399" fmla="*/ 2209800 w 2235200"/>
              <a:gd name="connsiteY5-2400" fmla="*/ 1654173 h 1654174"/>
              <a:gd name="connsiteX6-2401" fmla="*/ 0 w 2235200"/>
              <a:gd name="connsiteY6-2402" fmla="*/ 79375 h 1654174"/>
              <a:gd name="connsiteX7-2403" fmla="*/ 2222500 w 2235200"/>
              <a:gd name="connsiteY7-2404" fmla="*/ 79375 h 1654174"/>
              <a:gd name="connsiteX8-2405" fmla="*/ 0 w 2235200"/>
              <a:gd name="connsiteY8-2406" fmla="*/ 79375 h 1654174"/>
              <a:gd name="connsiteX9-2407" fmla="*/ 76200 w 2235200"/>
              <a:gd name="connsiteY9-2408" fmla="*/ 3173 h 1654174"/>
              <a:gd name="connsiteX10-2409" fmla="*/ 76200 w 2235200"/>
              <a:gd name="connsiteY10-2410" fmla="*/ 269875 h 1654174"/>
              <a:gd name="connsiteX11-2411" fmla="*/ 76200 w 2235200"/>
              <a:gd name="connsiteY11-2412" fmla="*/ 0 h 1654174"/>
              <a:gd name="connsiteX0-2413" fmla="*/ 38100 w 2235200"/>
              <a:gd name="connsiteY0-2414" fmla="*/ 1295402 h 1651001"/>
              <a:gd name="connsiteX1-2415" fmla="*/ 2235200 w 2235200"/>
              <a:gd name="connsiteY1-2416" fmla="*/ 1295402 h 1651001"/>
              <a:gd name="connsiteX2-2417" fmla="*/ 38100 w 2235200"/>
              <a:gd name="connsiteY2-2418" fmla="*/ 1295402 h 1651001"/>
              <a:gd name="connsiteX3-2419" fmla="*/ 2209800 w 2235200"/>
              <a:gd name="connsiteY3-2420" fmla="*/ 1651001 h 1651001"/>
              <a:gd name="connsiteX4-2421" fmla="*/ 1981200 w 2235200"/>
              <a:gd name="connsiteY4-2422" fmla="*/ 939802 h 1651001"/>
              <a:gd name="connsiteX5-2423" fmla="*/ 2209800 w 2235200"/>
              <a:gd name="connsiteY5-2424" fmla="*/ 1651000 h 1651001"/>
              <a:gd name="connsiteX6-2425" fmla="*/ 0 w 2235200"/>
              <a:gd name="connsiteY6-2426" fmla="*/ 76202 h 1651001"/>
              <a:gd name="connsiteX7-2427" fmla="*/ 2222500 w 2235200"/>
              <a:gd name="connsiteY7-2428" fmla="*/ 76202 h 1651001"/>
              <a:gd name="connsiteX8-2429" fmla="*/ 0 w 2235200"/>
              <a:gd name="connsiteY8-2430" fmla="*/ 76202 h 1651001"/>
              <a:gd name="connsiteX9-2431" fmla="*/ 76200 w 2235200"/>
              <a:gd name="connsiteY9-2432" fmla="*/ 0 h 1651001"/>
              <a:gd name="connsiteX10-2433" fmla="*/ 76200 w 2235200"/>
              <a:gd name="connsiteY10-2434" fmla="*/ 266702 h 1651001"/>
              <a:gd name="connsiteX11-2435" fmla="*/ 76200 w 2235200"/>
              <a:gd name="connsiteY11-2436" fmla="*/ 0 h 1651001"/>
              <a:gd name="connsiteX0-2437" fmla="*/ 38100 w 2235200"/>
              <a:gd name="connsiteY0-2438" fmla="*/ 1295402 h 1651000"/>
              <a:gd name="connsiteX1-2439" fmla="*/ 2235200 w 2235200"/>
              <a:gd name="connsiteY1-2440" fmla="*/ 1295402 h 1651000"/>
              <a:gd name="connsiteX2-2441" fmla="*/ 38100 w 2235200"/>
              <a:gd name="connsiteY2-2442" fmla="*/ 1295402 h 1651000"/>
              <a:gd name="connsiteX3-2443" fmla="*/ 2200275 w 2235200"/>
              <a:gd name="connsiteY3-2444" fmla="*/ 1352551 h 1651000"/>
              <a:gd name="connsiteX4-2445" fmla="*/ 1981200 w 2235200"/>
              <a:gd name="connsiteY4-2446" fmla="*/ 939802 h 1651000"/>
              <a:gd name="connsiteX5-2447" fmla="*/ 2209800 w 2235200"/>
              <a:gd name="connsiteY5-2448" fmla="*/ 1651000 h 1651000"/>
              <a:gd name="connsiteX6-2449" fmla="*/ 2200275 w 2235200"/>
              <a:gd name="connsiteY6-2450" fmla="*/ 1352551 h 1651000"/>
              <a:gd name="connsiteX7-2451" fmla="*/ 0 w 2235200"/>
              <a:gd name="connsiteY7-2452" fmla="*/ 76202 h 1651000"/>
              <a:gd name="connsiteX8-2453" fmla="*/ 2222500 w 2235200"/>
              <a:gd name="connsiteY8-2454" fmla="*/ 76202 h 1651000"/>
              <a:gd name="connsiteX9-2455" fmla="*/ 0 w 2235200"/>
              <a:gd name="connsiteY9-2456" fmla="*/ 76202 h 1651000"/>
              <a:gd name="connsiteX10-2457" fmla="*/ 76200 w 2235200"/>
              <a:gd name="connsiteY10-2458" fmla="*/ 0 h 1651000"/>
              <a:gd name="connsiteX11-2459" fmla="*/ 76200 w 2235200"/>
              <a:gd name="connsiteY11-2460" fmla="*/ 266702 h 1651000"/>
              <a:gd name="connsiteX12-2461" fmla="*/ 76200 w 2235200"/>
              <a:gd name="connsiteY12-2462" fmla="*/ 0 h 1651000"/>
              <a:gd name="connsiteX0-2463" fmla="*/ 38100 w 2235200"/>
              <a:gd name="connsiteY0-2464" fmla="*/ 1295402 h 1651000"/>
              <a:gd name="connsiteX1-2465" fmla="*/ 2235200 w 2235200"/>
              <a:gd name="connsiteY1-2466" fmla="*/ 1295402 h 1651000"/>
              <a:gd name="connsiteX2-2467" fmla="*/ 38100 w 2235200"/>
              <a:gd name="connsiteY2-2468" fmla="*/ 1295402 h 1651000"/>
              <a:gd name="connsiteX3-2469" fmla="*/ 2209800 w 2235200"/>
              <a:gd name="connsiteY3-2470" fmla="*/ 1651000 h 1651000"/>
              <a:gd name="connsiteX4-2471" fmla="*/ 1981200 w 2235200"/>
              <a:gd name="connsiteY4-2472" fmla="*/ 939802 h 1651000"/>
              <a:gd name="connsiteX5-2473" fmla="*/ 2209800 w 2235200"/>
              <a:gd name="connsiteY5-2474" fmla="*/ 1651000 h 1651000"/>
              <a:gd name="connsiteX6-2475" fmla="*/ 0 w 2235200"/>
              <a:gd name="connsiteY6-2476" fmla="*/ 76202 h 1651000"/>
              <a:gd name="connsiteX7-2477" fmla="*/ 2222500 w 2235200"/>
              <a:gd name="connsiteY7-2478" fmla="*/ 76202 h 1651000"/>
              <a:gd name="connsiteX8-2479" fmla="*/ 0 w 2235200"/>
              <a:gd name="connsiteY8-2480" fmla="*/ 76202 h 1651000"/>
              <a:gd name="connsiteX9-2481" fmla="*/ 76200 w 2235200"/>
              <a:gd name="connsiteY9-2482" fmla="*/ 0 h 1651000"/>
              <a:gd name="connsiteX10-2483" fmla="*/ 76200 w 2235200"/>
              <a:gd name="connsiteY10-2484" fmla="*/ 266702 h 1651000"/>
              <a:gd name="connsiteX11-2485" fmla="*/ 76200 w 2235200"/>
              <a:gd name="connsiteY11-2486" fmla="*/ 0 h 1651000"/>
              <a:gd name="connsiteX0-2487" fmla="*/ 38100 w 2235200"/>
              <a:gd name="connsiteY0-2488" fmla="*/ 1295402 h 1416050"/>
              <a:gd name="connsiteX1-2489" fmla="*/ 2235200 w 2235200"/>
              <a:gd name="connsiteY1-2490" fmla="*/ 1295402 h 1416050"/>
              <a:gd name="connsiteX2-2491" fmla="*/ 38100 w 2235200"/>
              <a:gd name="connsiteY2-2492" fmla="*/ 1295402 h 1416050"/>
              <a:gd name="connsiteX3-2493" fmla="*/ 2206625 w 2235200"/>
              <a:gd name="connsiteY3-2494" fmla="*/ 1416050 h 1416050"/>
              <a:gd name="connsiteX4-2495" fmla="*/ 1981200 w 2235200"/>
              <a:gd name="connsiteY4-2496" fmla="*/ 939802 h 1416050"/>
              <a:gd name="connsiteX5-2497" fmla="*/ 2206625 w 2235200"/>
              <a:gd name="connsiteY5-2498" fmla="*/ 1416050 h 1416050"/>
              <a:gd name="connsiteX6-2499" fmla="*/ 0 w 2235200"/>
              <a:gd name="connsiteY6-2500" fmla="*/ 76202 h 1416050"/>
              <a:gd name="connsiteX7-2501" fmla="*/ 2222500 w 2235200"/>
              <a:gd name="connsiteY7-2502" fmla="*/ 76202 h 1416050"/>
              <a:gd name="connsiteX8-2503" fmla="*/ 0 w 2235200"/>
              <a:gd name="connsiteY8-2504" fmla="*/ 76202 h 1416050"/>
              <a:gd name="connsiteX9-2505" fmla="*/ 76200 w 2235200"/>
              <a:gd name="connsiteY9-2506" fmla="*/ 0 h 1416050"/>
              <a:gd name="connsiteX10-2507" fmla="*/ 76200 w 2235200"/>
              <a:gd name="connsiteY10-2508" fmla="*/ 266702 h 1416050"/>
              <a:gd name="connsiteX11-2509" fmla="*/ 76200 w 2235200"/>
              <a:gd name="connsiteY11-2510" fmla="*/ 0 h 1416050"/>
              <a:gd name="connsiteX0-2511" fmla="*/ 38100 w 2235200"/>
              <a:gd name="connsiteY0-2512" fmla="*/ 1295402 h 1416050"/>
              <a:gd name="connsiteX1-2513" fmla="*/ 2235200 w 2235200"/>
              <a:gd name="connsiteY1-2514" fmla="*/ 1295402 h 1416050"/>
              <a:gd name="connsiteX2-2515" fmla="*/ 38100 w 2235200"/>
              <a:gd name="connsiteY2-2516" fmla="*/ 1295402 h 1416050"/>
              <a:gd name="connsiteX3-2517" fmla="*/ 2206625 w 2235200"/>
              <a:gd name="connsiteY3-2518" fmla="*/ 1416050 h 1416050"/>
              <a:gd name="connsiteX4-2519" fmla="*/ 2209800 w 2235200"/>
              <a:gd name="connsiteY4-2520" fmla="*/ 1111252 h 1416050"/>
              <a:gd name="connsiteX5-2521" fmla="*/ 2206625 w 2235200"/>
              <a:gd name="connsiteY5-2522" fmla="*/ 1416050 h 1416050"/>
              <a:gd name="connsiteX6-2523" fmla="*/ 0 w 2235200"/>
              <a:gd name="connsiteY6-2524" fmla="*/ 76202 h 1416050"/>
              <a:gd name="connsiteX7-2525" fmla="*/ 2222500 w 2235200"/>
              <a:gd name="connsiteY7-2526" fmla="*/ 76202 h 1416050"/>
              <a:gd name="connsiteX8-2527" fmla="*/ 0 w 2235200"/>
              <a:gd name="connsiteY8-2528" fmla="*/ 76202 h 1416050"/>
              <a:gd name="connsiteX9-2529" fmla="*/ 76200 w 2235200"/>
              <a:gd name="connsiteY9-2530" fmla="*/ 0 h 1416050"/>
              <a:gd name="connsiteX10-2531" fmla="*/ 76200 w 2235200"/>
              <a:gd name="connsiteY10-2532" fmla="*/ 266702 h 1416050"/>
              <a:gd name="connsiteX11-2533" fmla="*/ 76200 w 2235200"/>
              <a:gd name="connsiteY11-2534" fmla="*/ 0 h 1416050"/>
              <a:gd name="connsiteX0-2535" fmla="*/ 38100 w 2235200"/>
              <a:gd name="connsiteY0-2536" fmla="*/ 1295402 h 1365250"/>
              <a:gd name="connsiteX1-2537" fmla="*/ 2235200 w 2235200"/>
              <a:gd name="connsiteY1-2538" fmla="*/ 1295402 h 1365250"/>
              <a:gd name="connsiteX2-2539" fmla="*/ 38100 w 2235200"/>
              <a:gd name="connsiteY2-2540" fmla="*/ 1295402 h 1365250"/>
              <a:gd name="connsiteX3-2541" fmla="*/ 2168525 w 2235200"/>
              <a:gd name="connsiteY3-2542" fmla="*/ 1365250 h 1365250"/>
              <a:gd name="connsiteX4-2543" fmla="*/ 2209800 w 2235200"/>
              <a:gd name="connsiteY4-2544" fmla="*/ 1111252 h 1365250"/>
              <a:gd name="connsiteX5-2545" fmla="*/ 2168525 w 2235200"/>
              <a:gd name="connsiteY5-2546" fmla="*/ 1365250 h 1365250"/>
              <a:gd name="connsiteX6-2547" fmla="*/ 0 w 2235200"/>
              <a:gd name="connsiteY6-2548" fmla="*/ 76202 h 1365250"/>
              <a:gd name="connsiteX7-2549" fmla="*/ 2222500 w 2235200"/>
              <a:gd name="connsiteY7-2550" fmla="*/ 76202 h 1365250"/>
              <a:gd name="connsiteX8-2551" fmla="*/ 0 w 2235200"/>
              <a:gd name="connsiteY8-2552" fmla="*/ 76202 h 1365250"/>
              <a:gd name="connsiteX9-2553" fmla="*/ 76200 w 2235200"/>
              <a:gd name="connsiteY9-2554" fmla="*/ 0 h 1365250"/>
              <a:gd name="connsiteX10-2555" fmla="*/ 76200 w 2235200"/>
              <a:gd name="connsiteY10-2556" fmla="*/ 266702 h 1365250"/>
              <a:gd name="connsiteX11-2557" fmla="*/ 76200 w 2235200"/>
              <a:gd name="connsiteY11-2558" fmla="*/ 0 h 1365250"/>
              <a:gd name="connsiteX0-2559" fmla="*/ 38100 w 2235200"/>
              <a:gd name="connsiteY0-2560" fmla="*/ 1295400 h 1365250"/>
              <a:gd name="connsiteX1-2561" fmla="*/ 2235200 w 2235200"/>
              <a:gd name="connsiteY1-2562" fmla="*/ 1295402 h 1365250"/>
              <a:gd name="connsiteX2-2563" fmla="*/ 38100 w 2235200"/>
              <a:gd name="connsiteY2-2564" fmla="*/ 1295402 h 1365250"/>
              <a:gd name="connsiteX3-2565" fmla="*/ 2168525 w 2235200"/>
              <a:gd name="connsiteY3-2566" fmla="*/ 1365250 h 1365250"/>
              <a:gd name="connsiteX4-2567" fmla="*/ 2209800 w 2235200"/>
              <a:gd name="connsiteY4-2568" fmla="*/ 1111252 h 1365250"/>
              <a:gd name="connsiteX5-2569" fmla="*/ 2168525 w 2235200"/>
              <a:gd name="connsiteY5-2570" fmla="*/ 1365250 h 1365250"/>
              <a:gd name="connsiteX6-2571" fmla="*/ 0 w 2235200"/>
              <a:gd name="connsiteY6-2572" fmla="*/ 76202 h 1365250"/>
              <a:gd name="connsiteX7-2573" fmla="*/ 2222500 w 2235200"/>
              <a:gd name="connsiteY7-2574" fmla="*/ 76202 h 1365250"/>
              <a:gd name="connsiteX8-2575" fmla="*/ 0 w 2235200"/>
              <a:gd name="connsiteY8-2576" fmla="*/ 76202 h 1365250"/>
              <a:gd name="connsiteX9-2577" fmla="*/ 76200 w 2235200"/>
              <a:gd name="connsiteY9-2578" fmla="*/ 0 h 1365250"/>
              <a:gd name="connsiteX10-2579" fmla="*/ 76200 w 2235200"/>
              <a:gd name="connsiteY10-2580" fmla="*/ 266702 h 1365250"/>
              <a:gd name="connsiteX11-2581" fmla="*/ 76200 w 2235200"/>
              <a:gd name="connsiteY11-2582" fmla="*/ 0 h 1365250"/>
              <a:gd name="connsiteX0-2583" fmla="*/ 38100 w 2235200"/>
              <a:gd name="connsiteY0-2584" fmla="*/ 1295400 h 1365250"/>
              <a:gd name="connsiteX1-2585" fmla="*/ 2235200 w 2235200"/>
              <a:gd name="connsiteY1-2586" fmla="*/ 1295400 h 1365250"/>
              <a:gd name="connsiteX2-2587" fmla="*/ 38100 w 2235200"/>
              <a:gd name="connsiteY2-2588" fmla="*/ 1295402 h 1365250"/>
              <a:gd name="connsiteX3-2589" fmla="*/ 2168525 w 2235200"/>
              <a:gd name="connsiteY3-2590" fmla="*/ 1365250 h 1365250"/>
              <a:gd name="connsiteX4-2591" fmla="*/ 2209800 w 2235200"/>
              <a:gd name="connsiteY4-2592" fmla="*/ 1111252 h 1365250"/>
              <a:gd name="connsiteX5-2593" fmla="*/ 2168525 w 2235200"/>
              <a:gd name="connsiteY5-2594" fmla="*/ 1365250 h 1365250"/>
              <a:gd name="connsiteX6-2595" fmla="*/ 0 w 2235200"/>
              <a:gd name="connsiteY6-2596" fmla="*/ 76202 h 1365250"/>
              <a:gd name="connsiteX7-2597" fmla="*/ 2222500 w 2235200"/>
              <a:gd name="connsiteY7-2598" fmla="*/ 76202 h 1365250"/>
              <a:gd name="connsiteX8-2599" fmla="*/ 0 w 2235200"/>
              <a:gd name="connsiteY8-2600" fmla="*/ 76202 h 1365250"/>
              <a:gd name="connsiteX9-2601" fmla="*/ 76200 w 2235200"/>
              <a:gd name="connsiteY9-2602" fmla="*/ 0 h 1365250"/>
              <a:gd name="connsiteX10-2603" fmla="*/ 76200 w 2235200"/>
              <a:gd name="connsiteY10-2604" fmla="*/ 266702 h 1365250"/>
              <a:gd name="connsiteX11-2605" fmla="*/ 76200 w 2235200"/>
              <a:gd name="connsiteY11-2606" fmla="*/ 0 h 1365250"/>
              <a:gd name="connsiteX0-2607" fmla="*/ 38100 w 2235200"/>
              <a:gd name="connsiteY0-2608" fmla="*/ 1295400 h 1365250"/>
              <a:gd name="connsiteX1-2609" fmla="*/ 2235200 w 2235200"/>
              <a:gd name="connsiteY1-2610" fmla="*/ 1295400 h 1365250"/>
              <a:gd name="connsiteX2-2611" fmla="*/ 38100 w 2235200"/>
              <a:gd name="connsiteY2-2612" fmla="*/ 1295400 h 1365250"/>
              <a:gd name="connsiteX3-2613" fmla="*/ 2168525 w 2235200"/>
              <a:gd name="connsiteY3-2614" fmla="*/ 1365250 h 1365250"/>
              <a:gd name="connsiteX4-2615" fmla="*/ 2209800 w 2235200"/>
              <a:gd name="connsiteY4-2616" fmla="*/ 1111252 h 1365250"/>
              <a:gd name="connsiteX5-2617" fmla="*/ 2168525 w 2235200"/>
              <a:gd name="connsiteY5-2618" fmla="*/ 1365250 h 1365250"/>
              <a:gd name="connsiteX6-2619" fmla="*/ 0 w 2235200"/>
              <a:gd name="connsiteY6-2620" fmla="*/ 76202 h 1365250"/>
              <a:gd name="connsiteX7-2621" fmla="*/ 2222500 w 2235200"/>
              <a:gd name="connsiteY7-2622" fmla="*/ 76202 h 1365250"/>
              <a:gd name="connsiteX8-2623" fmla="*/ 0 w 2235200"/>
              <a:gd name="connsiteY8-2624" fmla="*/ 76202 h 1365250"/>
              <a:gd name="connsiteX9-2625" fmla="*/ 76200 w 2235200"/>
              <a:gd name="connsiteY9-2626" fmla="*/ 0 h 1365250"/>
              <a:gd name="connsiteX10-2627" fmla="*/ 76200 w 2235200"/>
              <a:gd name="connsiteY10-2628" fmla="*/ 266702 h 1365250"/>
              <a:gd name="connsiteX11-2629" fmla="*/ 76200 w 2235200"/>
              <a:gd name="connsiteY11-2630" fmla="*/ 0 h 1365250"/>
              <a:gd name="connsiteX0-2631" fmla="*/ 38100 w 2235200"/>
              <a:gd name="connsiteY0-2632" fmla="*/ 1295400 h 1365250"/>
              <a:gd name="connsiteX1-2633" fmla="*/ 2235200 w 2235200"/>
              <a:gd name="connsiteY1-2634" fmla="*/ 1295400 h 1365250"/>
              <a:gd name="connsiteX2-2635" fmla="*/ 38100 w 2235200"/>
              <a:gd name="connsiteY2-2636" fmla="*/ 1295400 h 1365250"/>
              <a:gd name="connsiteX3-2637" fmla="*/ 2171700 w 2235200"/>
              <a:gd name="connsiteY3-2638" fmla="*/ 1358900 h 1365250"/>
              <a:gd name="connsiteX4-2639" fmla="*/ 2209800 w 2235200"/>
              <a:gd name="connsiteY4-2640" fmla="*/ 1111252 h 1365250"/>
              <a:gd name="connsiteX5-2641" fmla="*/ 2168525 w 2235200"/>
              <a:gd name="connsiteY5-2642" fmla="*/ 1365250 h 1365250"/>
              <a:gd name="connsiteX6-2643" fmla="*/ 0 w 2235200"/>
              <a:gd name="connsiteY6-2644" fmla="*/ 76202 h 1365250"/>
              <a:gd name="connsiteX7-2645" fmla="*/ 2222500 w 2235200"/>
              <a:gd name="connsiteY7-2646" fmla="*/ 76202 h 1365250"/>
              <a:gd name="connsiteX8-2647" fmla="*/ 0 w 2235200"/>
              <a:gd name="connsiteY8-2648" fmla="*/ 76202 h 1365250"/>
              <a:gd name="connsiteX9-2649" fmla="*/ 76200 w 2235200"/>
              <a:gd name="connsiteY9-2650" fmla="*/ 0 h 1365250"/>
              <a:gd name="connsiteX10-2651" fmla="*/ 76200 w 2235200"/>
              <a:gd name="connsiteY10-2652" fmla="*/ 266702 h 1365250"/>
              <a:gd name="connsiteX11-2653" fmla="*/ 76200 w 2235200"/>
              <a:gd name="connsiteY11-2654" fmla="*/ 0 h 1365250"/>
              <a:gd name="connsiteX0-2655" fmla="*/ 38100 w 2235200"/>
              <a:gd name="connsiteY0-2656" fmla="*/ 1295400 h 1365250"/>
              <a:gd name="connsiteX1-2657" fmla="*/ 2235200 w 2235200"/>
              <a:gd name="connsiteY1-2658" fmla="*/ 1295400 h 1365250"/>
              <a:gd name="connsiteX2-2659" fmla="*/ 38100 w 2235200"/>
              <a:gd name="connsiteY2-2660" fmla="*/ 1295400 h 1365250"/>
              <a:gd name="connsiteX3-2661" fmla="*/ 2171700 w 2235200"/>
              <a:gd name="connsiteY3-2662" fmla="*/ 1358900 h 1365250"/>
              <a:gd name="connsiteX4-2663" fmla="*/ 2209800 w 2235200"/>
              <a:gd name="connsiteY4-2664" fmla="*/ 1111252 h 1365250"/>
              <a:gd name="connsiteX5-2665" fmla="*/ 2168525 w 2235200"/>
              <a:gd name="connsiteY5-2666" fmla="*/ 1365250 h 1365250"/>
              <a:gd name="connsiteX6-2667" fmla="*/ 0 w 2235200"/>
              <a:gd name="connsiteY6-2668" fmla="*/ 76202 h 1365250"/>
              <a:gd name="connsiteX7-2669" fmla="*/ 2222500 w 2235200"/>
              <a:gd name="connsiteY7-2670" fmla="*/ 76202 h 1365250"/>
              <a:gd name="connsiteX8-2671" fmla="*/ 0 w 2235200"/>
              <a:gd name="connsiteY8-2672" fmla="*/ 76202 h 1365250"/>
              <a:gd name="connsiteX9-2673" fmla="*/ 76200 w 2235200"/>
              <a:gd name="connsiteY9-2674" fmla="*/ 0 h 1365250"/>
              <a:gd name="connsiteX10-2675" fmla="*/ 76200 w 2235200"/>
              <a:gd name="connsiteY10-2676" fmla="*/ 266702 h 1365250"/>
              <a:gd name="connsiteX11-2677" fmla="*/ 76200 w 2235200"/>
              <a:gd name="connsiteY11-2678" fmla="*/ 0 h 1365250"/>
              <a:gd name="connsiteX0-2679" fmla="*/ 38100 w 2235200"/>
              <a:gd name="connsiteY0-2680" fmla="*/ 1295400 h 1365250"/>
              <a:gd name="connsiteX1-2681" fmla="*/ 2235200 w 2235200"/>
              <a:gd name="connsiteY1-2682" fmla="*/ 1295400 h 1365250"/>
              <a:gd name="connsiteX2-2683" fmla="*/ 38100 w 2235200"/>
              <a:gd name="connsiteY2-2684" fmla="*/ 1295400 h 1365250"/>
              <a:gd name="connsiteX3-2685" fmla="*/ 2171700 w 2235200"/>
              <a:gd name="connsiteY3-2686" fmla="*/ 1358900 h 1365250"/>
              <a:gd name="connsiteX4-2687" fmla="*/ 2209800 w 2235200"/>
              <a:gd name="connsiteY4-2688" fmla="*/ 1111252 h 1365250"/>
              <a:gd name="connsiteX5-2689" fmla="*/ 2168525 w 2235200"/>
              <a:gd name="connsiteY5-2690" fmla="*/ 1365250 h 1365250"/>
              <a:gd name="connsiteX6-2691" fmla="*/ 0 w 2235200"/>
              <a:gd name="connsiteY6-2692" fmla="*/ 76202 h 1365250"/>
              <a:gd name="connsiteX7-2693" fmla="*/ 2222500 w 2235200"/>
              <a:gd name="connsiteY7-2694" fmla="*/ 76202 h 1365250"/>
              <a:gd name="connsiteX8-2695" fmla="*/ 0 w 2235200"/>
              <a:gd name="connsiteY8-2696" fmla="*/ 76202 h 1365250"/>
              <a:gd name="connsiteX9-2697" fmla="*/ 76200 w 2235200"/>
              <a:gd name="connsiteY9-2698" fmla="*/ 0 h 1365250"/>
              <a:gd name="connsiteX10-2699" fmla="*/ 76200 w 2235200"/>
              <a:gd name="connsiteY10-2700" fmla="*/ 266702 h 1365250"/>
              <a:gd name="connsiteX11-2701" fmla="*/ 76200 w 2235200"/>
              <a:gd name="connsiteY11-2702" fmla="*/ 0 h 1365250"/>
              <a:gd name="connsiteX0-2703" fmla="*/ 38100 w 2235200"/>
              <a:gd name="connsiteY0-2704" fmla="*/ 1295400 h 1365250"/>
              <a:gd name="connsiteX1-2705" fmla="*/ 2235200 w 2235200"/>
              <a:gd name="connsiteY1-2706" fmla="*/ 1295400 h 1365250"/>
              <a:gd name="connsiteX2-2707" fmla="*/ 38100 w 2235200"/>
              <a:gd name="connsiteY2-2708" fmla="*/ 1295400 h 1365250"/>
              <a:gd name="connsiteX3-2709" fmla="*/ 2171700 w 2235200"/>
              <a:gd name="connsiteY3-2710" fmla="*/ 1358900 h 1365250"/>
              <a:gd name="connsiteX4-2711" fmla="*/ 2209800 w 2235200"/>
              <a:gd name="connsiteY4-2712" fmla="*/ 1117600 h 1365250"/>
              <a:gd name="connsiteX5-2713" fmla="*/ 2168525 w 2235200"/>
              <a:gd name="connsiteY5-2714" fmla="*/ 1365250 h 1365250"/>
              <a:gd name="connsiteX6-2715" fmla="*/ 0 w 2235200"/>
              <a:gd name="connsiteY6-2716" fmla="*/ 76202 h 1365250"/>
              <a:gd name="connsiteX7-2717" fmla="*/ 2222500 w 2235200"/>
              <a:gd name="connsiteY7-2718" fmla="*/ 76202 h 1365250"/>
              <a:gd name="connsiteX8-2719" fmla="*/ 0 w 2235200"/>
              <a:gd name="connsiteY8-2720" fmla="*/ 76202 h 1365250"/>
              <a:gd name="connsiteX9-2721" fmla="*/ 76200 w 2235200"/>
              <a:gd name="connsiteY9-2722" fmla="*/ 0 h 1365250"/>
              <a:gd name="connsiteX10-2723" fmla="*/ 76200 w 2235200"/>
              <a:gd name="connsiteY10-2724" fmla="*/ 266702 h 1365250"/>
              <a:gd name="connsiteX11-2725" fmla="*/ 76200 w 2235200"/>
              <a:gd name="connsiteY11-2726" fmla="*/ 0 h 1365250"/>
              <a:gd name="connsiteX0-2727" fmla="*/ 38100 w 2235200"/>
              <a:gd name="connsiteY0-2728" fmla="*/ 1295400 h 1365250"/>
              <a:gd name="connsiteX1-2729" fmla="*/ 2235200 w 2235200"/>
              <a:gd name="connsiteY1-2730" fmla="*/ 1295400 h 1365250"/>
              <a:gd name="connsiteX2-2731" fmla="*/ 38100 w 2235200"/>
              <a:gd name="connsiteY2-2732" fmla="*/ 1295400 h 1365250"/>
              <a:gd name="connsiteX3-2733" fmla="*/ 2171700 w 2235200"/>
              <a:gd name="connsiteY3-2734" fmla="*/ 1358900 h 1365250"/>
              <a:gd name="connsiteX4-2735" fmla="*/ 2209800 w 2235200"/>
              <a:gd name="connsiteY4-2736" fmla="*/ 1117600 h 1365250"/>
              <a:gd name="connsiteX5-2737" fmla="*/ 2168525 w 2235200"/>
              <a:gd name="connsiteY5-2738" fmla="*/ 1365250 h 1365250"/>
              <a:gd name="connsiteX6-2739" fmla="*/ 0 w 2235200"/>
              <a:gd name="connsiteY6-2740" fmla="*/ 76202 h 1365250"/>
              <a:gd name="connsiteX7-2741" fmla="*/ 2222500 w 2235200"/>
              <a:gd name="connsiteY7-2742" fmla="*/ 76202 h 1365250"/>
              <a:gd name="connsiteX8-2743" fmla="*/ 0 w 2235200"/>
              <a:gd name="connsiteY8-2744" fmla="*/ 76202 h 1365250"/>
              <a:gd name="connsiteX9-2745" fmla="*/ 76200 w 2235200"/>
              <a:gd name="connsiteY9-2746" fmla="*/ 0 h 1365250"/>
              <a:gd name="connsiteX10-2747" fmla="*/ 76200 w 2235200"/>
              <a:gd name="connsiteY10-2748" fmla="*/ 266702 h 1365250"/>
              <a:gd name="connsiteX11-2749" fmla="*/ 76200 w 2235200"/>
              <a:gd name="connsiteY11-2750" fmla="*/ 0 h 1365250"/>
              <a:gd name="connsiteX0-2751" fmla="*/ 38100 w 2235200"/>
              <a:gd name="connsiteY0-2752" fmla="*/ 1295400 h 1365250"/>
              <a:gd name="connsiteX1-2753" fmla="*/ 2235200 w 2235200"/>
              <a:gd name="connsiteY1-2754" fmla="*/ 1295400 h 1365250"/>
              <a:gd name="connsiteX2-2755" fmla="*/ 38100 w 2235200"/>
              <a:gd name="connsiteY2-2756" fmla="*/ 1295400 h 1365250"/>
              <a:gd name="connsiteX3-2757" fmla="*/ 2171700 w 2235200"/>
              <a:gd name="connsiteY3-2758" fmla="*/ 1358900 h 1365250"/>
              <a:gd name="connsiteX4-2759" fmla="*/ 2209800 w 2235200"/>
              <a:gd name="connsiteY4-2760" fmla="*/ 1117600 h 1365250"/>
              <a:gd name="connsiteX5-2761" fmla="*/ 2168525 w 2235200"/>
              <a:gd name="connsiteY5-2762" fmla="*/ 1365250 h 1365250"/>
              <a:gd name="connsiteX6-2763" fmla="*/ 0 w 2235200"/>
              <a:gd name="connsiteY6-2764" fmla="*/ 76202 h 1365250"/>
              <a:gd name="connsiteX7-2765" fmla="*/ 2222500 w 2235200"/>
              <a:gd name="connsiteY7-2766" fmla="*/ 76202 h 1365250"/>
              <a:gd name="connsiteX8-2767" fmla="*/ 0 w 2235200"/>
              <a:gd name="connsiteY8-2768" fmla="*/ 76202 h 1365250"/>
              <a:gd name="connsiteX9-2769" fmla="*/ 76200 w 2235200"/>
              <a:gd name="connsiteY9-2770" fmla="*/ 0 h 1365250"/>
              <a:gd name="connsiteX10-2771" fmla="*/ 76200 w 2235200"/>
              <a:gd name="connsiteY10-2772" fmla="*/ 266702 h 1365250"/>
              <a:gd name="connsiteX11-2773" fmla="*/ 76200 w 2235200"/>
              <a:gd name="connsiteY11-2774" fmla="*/ 0 h 1365250"/>
              <a:gd name="connsiteX0-2775" fmla="*/ 38100 w 2235200"/>
              <a:gd name="connsiteY0-2776" fmla="*/ 1295400 h 1358900"/>
              <a:gd name="connsiteX1-2777" fmla="*/ 2235200 w 2235200"/>
              <a:gd name="connsiteY1-2778" fmla="*/ 1295400 h 1358900"/>
              <a:gd name="connsiteX2-2779" fmla="*/ 38100 w 2235200"/>
              <a:gd name="connsiteY2-2780" fmla="*/ 1295400 h 1358900"/>
              <a:gd name="connsiteX3-2781" fmla="*/ 2171700 w 2235200"/>
              <a:gd name="connsiteY3-2782" fmla="*/ 1358900 h 1358900"/>
              <a:gd name="connsiteX4-2783" fmla="*/ 2209800 w 2235200"/>
              <a:gd name="connsiteY4-2784" fmla="*/ 1117600 h 1358900"/>
              <a:gd name="connsiteX5-2785" fmla="*/ 2171700 w 2235200"/>
              <a:gd name="connsiteY5-2786" fmla="*/ 1358900 h 1358900"/>
              <a:gd name="connsiteX6-2787" fmla="*/ 0 w 2235200"/>
              <a:gd name="connsiteY6-2788" fmla="*/ 76202 h 1358900"/>
              <a:gd name="connsiteX7-2789" fmla="*/ 2222500 w 2235200"/>
              <a:gd name="connsiteY7-2790" fmla="*/ 76202 h 1358900"/>
              <a:gd name="connsiteX8-2791" fmla="*/ 0 w 2235200"/>
              <a:gd name="connsiteY8-2792" fmla="*/ 76202 h 1358900"/>
              <a:gd name="connsiteX9-2793" fmla="*/ 76200 w 2235200"/>
              <a:gd name="connsiteY9-2794" fmla="*/ 0 h 1358900"/>
              <a:gd name="connsiteX10-2795" fmla="*/ 76200 w 2235200"/>
              <a:gd name="connsiteY10-2796" fmla="*/ 266702 h 1358900"/>
              <a:gd name="connsiteX11-2797" fmla="*/ 76200 w 2235200"/>
              <a:gd name="connsiteY11-2798" fmla="*/ 0 h 1358900"/>
              <a:gd name="connsiteX0-2799" fmla="*/ 38100 w 2235200"/>
              <a:gd name="connsiteY0-2800" fmla="*/ 1295400 h 1358900"/>
              <a:gd name="connsiteX1-2801" fmla="*/ 2235200 w 2235200"/>
              <a:gd name="connsiteY1-2802" fmla="*/ 1295400 h 1358900"/>
              <a:gd name="connsiteX2-2803" fmla="*/ 38100 w 2235200"/>
              <a:gd name="connsiteY2-2804" fmla="*/ 1295400 h 1358900"/>
              <a:gd name="connsiteX3-2805" fmla="*/ 2171700 w 2235200"/>
              <a:gd name="connsiteY3-2806" fmla="*/ 1358900 h 1358900"/>
              <a:gd name="connsiteX4-2807" fmla="*/ 2209800 w 2235200"/>
              <a:gd name="connsiteY4-2808" fmla="*/ 1117600 h 1358900"/>
              <a:gd name="connsiteX5-2809" fmla="*/ 2171700 w 2235200"/>
              <a:gd name="connsiteY5-2810" fmla="*/ 1358900 h 1358900"/>
              <a:gd name="connsiteX6-2811" fmla="*/ 0 w 2235200"/>
              <a:gd name="connsiteY6-2812" fmla="*/ 76200 h 1358900"/>
              <a:gd name="connsiteX7-2813" fmla="*/ 2222500 w 2235200"/>
              <a:gd name="connsiteY7-2814" fmla="*/ 76202 h 1358900"/>
              <a:gd name="connsiteX8-2815" fmla="*/ 0 w 2235200"/>
              <a:gd name="connsiteY8-2816" fmla="*/ 76202 h 1358900"/>
              <a:gd name="connsiteX9-2817" fmla="*/ 76200 w 2235200"/>
              <a:gd name="connsiteY9-2818" fmla="*/ 0 h 1358900"/>
              <a:gd name="connsiteX10-2819" fmla="*/ 76200 w 2235200"/>
              <a:gd name="connsiteY10-2820" fmla="*/ 266702 h 1358900"/>
              <a:gd name="connsiteX11-2821" fmla="*/ 76200 w 2235200"/>
              <a:gd name="connsiteY11-2822" fmla="*/ 0 h 1358900"/>
              <a:gd name="connsiteX0-2823" fmla="*/ 38100 w 2235200"/>
              <a:gd name="connsiteY0-2824" fmla="*/ 1295400 h 1358900"/>
              <a:gd name="connsiteX1-2825" fmla="*/ 2235200 w 2235200"/>
              <a:gd name="connsiteY1-2826" fmla="*/ 1295400 h 1358900"/>
              <a:gd name="connsiteX2-2827" fmla="*/ 38100 w 2235200"/>
              <a:gd name="connsiteY2-2828" fmla="*/ 1295400 h 1358900"/>
              <a:gd name="connsiteX3-2829" fmla="*/ 2171700 w 2235200"/>
              <a:gd name="connsiteY3-2830" fmla="*/ 1358900 h 1358900"/>
              <a:gd name="connsiteX4-2831" fmla="*/ 2209800 w 2235200"/>
              <a:gd name="connsiteY4-2832" fmla="*/ 1117600 h 1358900"/>
              <a:gd name="connsiteX5-2833" fmla="*/ 2171700 w 2235200"/>
              <a:gd name="connsiteY5-2834" fmla="*/ 1358900 h 1358900"/>
              <a:gd name="connsiteX6-2835" fmla="*/ 0 w 2235200"/>
              <a:gd name="connsiteY6-2836" fmla="*/ 76200 h 1358900"/>
              <a:gd name="connsiteX7-2837" fmla="*/ 2222500 w 2235200"/>
              <a:gd name="connsiteY7-2838" fmla="*/ 76200 h 1358900"/>
              <a:gd name="connsiteX8-2839" fmla="*/ 0 w 2235200"/>
              <a:gd name="connsiteY8-2840" fmla="*/ 76202 h 1358900"/>
              <a:gd name="connsiteX9-2841" fmla="*/ 76200 w 2235200"/>
              <a:gd name="connsiteY9-2842" fmla="*/ 0 h 1358900"/>
              <a:gd name="connsiteX10-2843" fmla="*/ 76200 w 2235200"/>
              <a:gd name="connsiteY10-2844" fmla="*/ 266702 h 1358900"/>
              <a:gd name="connsiteX11-2845" fmla="*/ 76200 w 2235200"/>
              <a:gd name="connsiteY11-2846" fmla="*/ 0 h 1358900"/>
              <a:gd name="connsiteX0-2847" fmla="*/ 38100 w 2235200"/>
              <a:gd name="connsiteY0-2848" fmla="*/ 1295400 h 1358900"/>
              <a:gd name="connsiteX1-2849" fmla="*/ 2235200 w 2235200"/>
              <a:gd name="connsiteY1-2850" fmla="*/ 1295400 h 1358900"/>
              <a:gd name="connsiteX2-2851" fmla="*/ 38100 w 2235200"/>
              <a:gd name="connsiteY2-2852" fmla="*/ 1295400 h 1358900"/>
              <a:gd name="connsiteX3-2853" fmla="*/ 2171700 w 2235200"/>
              <a:gd name="connsiteY3-2854" fmla="*/ 1358900 h 1358900"/>
              <a:gd name="connsiteX4-2855" fmla="*/ 2209800 w 2235200"/>
              <a:gd name="connsiteY4-2856" fmla="*/ 1117600 h 1358900"/>
              <a:gd name="connsiteX5-2857" fmla="*/ 2171700 w 2235200"/>
              <a:gd name="connsiteY5-2858" fmla="*/ 1358900 h 1358900"/>
              <a:gd name="connsiteX6-2859" fmla="*/ 0 w 2235200"/>
              <a:gd name="connsiteY6-2860" fmla="*/ 76200 h 1358900"/>
              <a:gd name="connsiteX7-2861" fmla="*/ 2222500 w 2235200"/>
              <a:gd name="connsiteY7-2862" fmla="*/ 76200 h 1358900"/>
              <a:gd name="connsiteX8-2863" fmla="*/ 0 w 2235200"/>
              <a:gd name="connsiteY8-2864" fmla="*/ 76200 h 1358900"/>
              <a:gd name="connsiteX9-2865" fmla="*/ 76200 w 2235200"/>
              <a:gd name="connsiteY9-2866" fmla="*/ 0 h 1358900"/>
              <a:gd name="connsiteX10-2867" fmla="*/ 76200 w 2235200"/>
              <a:gd name="connsiteY10-2868" fmla="*/ 266702 h 1358900"/>
              <a:gd name="connsiteX11-2869" fmla="*/ 76200 w 2235200"/>
              <a:gd name="connsiteY11-2870" fmla="*/ 0 h 1358900"/>
              <a:gd name="connsiteX0-2871" fmla="*/ 38100 w 2235200"/>
              <a:gd name="connsiteY0-2872" fmla="*/ 1295400 h 1358900"/>
              <a:gd name="connsiteX1-2873" fmla="*/ 2235200 w 2235200"/>
              <a:gd name="connsiteY1-2874" fmla="*/ 1295400 h 1358900"/>
              <a:gd name="connsiteX2-2875" fmla="*/ 38100 w 2235200"/>
              <a:gd name="connsiteY2-2876" fmla="*/ 1295400 h 1358900"/>
              <a:gd name="connsiteX3-2877" fmla="*/ 2171700 w 2235200"/>
              <a:gd name="connsiteY3-2878" fmla="*/ 1358900 h 1358900"/>
              <a:gd name="connsiteX4-2879" fmla="*/ 2209800 w 2235200"/>
              <a:gd name="connsiteY4-2880" fmla="*/ 1117600 h 1358900"/>
              <a:gd name="connsiteX5-2881" fmla="*/ 2171700 w 2235200"/>
              <a:gd name="connsiteY5-2882" fmla="*/ 1358900 h 1358900"/>
              <a:gd name="connsiteX6-2883" fmla="*/ 0 w 2235200"/>
              <a:gd name="connsiteY6-2884" fmla="*/ 76200 h 1358900"/>
              <a:gd name="connsiteX7-2885" fmla="*/ 2222500 w 2235200"/>
              <a:gd name="connsiteY7-2886" fmla="*/ 76200 h 1358900"/>
              <a:gd name="connsiteX8-2887" fmla="*/ 0 w 2235200"/>
              <a:gd name="connsiteY8-2888" fmla="*/ 76200 h 1358900"/>
              <a:gd name="connsiteX9-2889" fmla="*/ 76200 w 2235200"/>
              <a:gd name="connsiteY9-2890" fmla="*/ 0 h 1358900"/>
              <a:gd name="connsiteX10-2891" fmla="*/ 76200 w 2235200"/>
              <a:gd name="connsiteY10-2892" fmla="*/ 266702 h 1358900"/>
              <a:gd name="connsiteX11-2893" fmla="*/ 76200 w 2235200"/>
              <a:gd name="connsiteY11-2894" fmla="*/ 0 h 1358900"/>
              <a:gd name="connsiteX0-2895" fmla="*/ 38100 w 2235200"/>
              <a:gd name="connsiteY0-2896" fmla="*/ 1295400 h 1358900"/>
              <a:gd name="connsiteX1-2897" fmla="*/ 2235200 w 2235200"/>
              <a:gd name="connsiteY1-2898" fmla="*/ 1295400 h 1358900"/>
              <a:gd name="connsiteX2-2899" fmla="*/ 38100 w 2235200"/>
              <a:gd name="connsiteY2-2900" fmla="*/ 1295400 h 1358900"/>
              <a:gd name="connsiteX3-2901" fmla="*/ 2171700 w 2235200"/>
              <a:gd name="connsiteY3-2902" fmla="*/ 1358900 h 1358900"/>
              <a:gd name="connsiteX4-2903" fmla="*/ 2209800 w 2235200"/>
              <a:gd name="connsiteY4-2904" fmla="*/ 1117600 h 1358900"/>
              <a:gd name="connsiteX5-2905" fmla="*/ 2171700 w 2235200"/>
              <a:gd name="connsiteY5-2906" fmla="*/ 1358900 h 1358900"/>
              <a:gd name="connsiteX6-2907" fmla="*/ 0 w 2235200"/>
              <a:gd name="connsiteY6-2908" fmla="*/ 76200 h 1358900"/>
              <a:gd name="connsiteX7-2909" fmla="*/ 2222500 w 2235200"/>
              <a:gd name="connsiteY7-2910" fmla="*/ 76200 h 1358900"/>
              <a:gd name="connsiteX8-2911" fmla="*/ 0 w 2235200"/>
              <a:gd name="connsiteY8-2912" fmla="*/ 76200 h 1358900"/>
              <a:gd name="connsiteX9-2913" fmla="*/ 76200 w 2235200"/>
              <a:gd name="connsiteY9-2914" fmla="*/ 0 h 1358900"/>
              <a:gd name="connsiteX10-2915" fmla="*/ 76200 w 2235200"/>
              <a:gd name="connsiteY10-2916" fmla="*/ 266700 h 1358900"/>
              <a:gd name="connsiteX11-2917" fmla="*/ 76200 w 2235200"/>
              <a:gd name="connsiteY11-2918" fmla="*/ 0 h 1358900"/>
              <a:gd name="connsiteX0-2919" fmla="*/ 38100 w 2235200"/>
              <a:gd name="connsiteY0-2920" fmla="*/ 1295400 h 1358900"/>
              <a:gd name="connsiteX1-2921" fmla="*/ 2235200 w 2235200"/>
              <a:gd name="connsiteY1-2922" fmla="*/ 1295400 h 1358900"/>
              <a:gd name="connsiteX2-2923" fmla="*/ 38100 w 2235200"/>
              <a:gd name="connsiteY2-2924" fmla="*/ 1295400 h 1358900"/>
              <a:gd name="connsiteX3-2925" fmla="*/ 2171700 w 2235200"/>
              <a:gd name="connsiteY3-2926" fmla="*/ 1358900 h 1358900"/>
              <a:gd name="connsiteX4-2927" fmla="*/ 2209800 w 2235200"/>
              <a:gd name="connsiteY4-2928" fmla="*/ 1117600 h 1358900"/>
              <a:gd name="connsiteX5-2929" fmla="*/ 2171700 w 2235200"/>
              <a:gd name="connsiteY5-2930" fmla="*/ 1358900 h 1358900"/>
              <a:gd name="connsiteX6-2931" fmla="*/ 0 w 2235200"/>
              <a:gd name="connsiteY6-2932" fmla="*/ 76200 h 1358900"/>
              <a:gd name="connsiteX7-2933" fmla="*/ 2222500 w 2235200"/>
              <a:gd name="connsiteY7-2934" fmla="*/ 76200 h 1358900"/>
              <a:gd name="connsiteX8-2935" fmla="*/ 0 w 2235200"/>
              <a:gd name="connsiteY8-2936" fmla="*/ 76200 h 1358900"/>
              <a:gd name="connsiteX9-2937" fmla="*/ 76200 w 2235200"/>
              <a:gd name="connsiteY9-2938" fmla="*/ 0 h 1358900"/>
              <a:gd name="connsiteX10-2939" fmla="*/ 76200 w 2235200"/>
              <a:gd name="connsiteY10-2940" fmla="*/ 266700 h 1358900"/>
              <a:gd name="connsiteX11-2941" fmla="*/ 76200 w 2235200"/>
              <a:gd name="connsiteY11-2942" fmla="*/ 0 h 1358900"/>
              <a:gd name="connsiteX0-2943" fmla="*/ 38100 w 2235200"/>
              <a:gd name="connsiteY0-2944" fmla="*/ 1295400 h 1358900"/>
              <a:gd name="connsiteX1-2945" fmla="*/ 2235200 w 2235200"/>
              <a:gd name="connsiteY1-2946" fmla="*/ 1295400 h 1358900"/>
              <a:gd name="connsiteX2-2947" fmla="*/ 38100 w 2235200"/>
              <a:gd name="connsiteY2-2948" fmla="*/ 1295400 h 1358900"/>
              <a:gd name="connsiteX3-2949" fmla="*/ 2171700 w 2235200"/>
              <a:gd name="connsiteY3-2950" fmla="*/ 1358900 h 1358900"/>
              <a:gd name="connsiteX4-2951" fmla="*/ 2174875 w 2235200"/>
              <a:gd name="connsiteY4-2952" fmla="*/ 1120775 h 1358900"/>
              <a:gd name="connsiteX5-2953" fmla="*/ 2171700 w 2235200"/>
              <a:gd name="connsiteY5-2954" fmla="*/ 1358900 h 1358900"/>
              <a:gd name="connsiteX6-2955" fmla="*/ 0 w 2235200"/>
              <a:gd name="connsiteY6-2956" fmla="*/ 76200 h 1358900"/>
              <a:gd name="connsiteX7-2957" fmla="*/ 2222500 w 2235200"/>
              <a:gd name="connsiteY7-2958" fmla="*/ 76200 h 1358900"/>
              <a:gd name="connsiteX8-2959" fmla="*/ 0 w 2235200"/>
              <a:gd name="connsiteY8-2960" fmla="*/ 76200 h 1358900"/>
              <a:gd name="connsiteX9-2961" fmla="*/ 76200 w 2235200"/>
              <a:gd name="connsiteY9-2962" fmla="*/ 0 h 1358900"/>
              <a:gd name="connsiteX10-2963" fmla="*/ 76200 w 2235200"/>
              <a:gd name="connsiteY10-2964" fmla="*/ 266700 h 1358900"/>
              <a:gd name="connsiteX11-2965" fmla="*/ 76200 w 2235200"/>
              <a:gd name="connsiteY11-2966" fmla="*/ 0 h 1358900"/>
              <a:gd name="connsiteX0-2967" fmla="*/ 38100 w 2235200"/>
              <a:gd name="connsiteY0-2968" fmla="*/ 1295400 h 1358900"/>
              <a:gd name="connsiteX1-2969" fmla="*/ 2235200 w 2235200"/>
              <a:gd name="connsiteY1-2970" fmla="*/ 1295400 h 1358900"/>
              <a:gd name="connsiteX2-2971" fmla="*/ 38100 w 2235200"/>
              <a:gd name="connsiteY2-2972" fmla="*/ 1295400 h 1358900"/>
              <a:gd name="connsiteX3-2973" fmla="*/ 2171700 w 2235200"/>
              <a:gd name="connsiteY3-2974" fmla="*/ 1358900 h 1358900"/>
              <a:gd name="connsiteX4-2975" fmla="*/ 2165350 w 2235200"/>
              <a:gd name="connsiteY4-2976" fmla="*/ 1123950 h 1358900"/>
              <a:gd name="connsiteX5-2977" fmla="*/ 2171700 w 2235200"/>
              <a:gd name="connsiteY5-2978" fmla="*/ 1358900 h 1358900"/>
              <a:gd name="connsiteX6-2979" fmla="*/ 0 w 2235200"/>
              <a:gd name="connsiteY6-2980" fmla="*/ 76200 h 1358900"/>
              <a:gd name="connsiteX7-2981" fmla="*/ 2222500 w 2235200"/>
              <a:gd name="connsiteY7-2982" fmla="*/ 76200 h 1358900"/>
              <a:gd name="connsiteX8-2983" fmla="*/ 0 w 2235200"/>
              <a:gd name="connsiteY8-2984" fmla="*/ 76200 h 1358900"/>
              <a:gd name="connsiteX9-2985" fmla="*/ 76200 w 2235200"/>
              <a:gd name="connsiteY9-2986" fmla="*/ 0 h 1358900"/>
              <a:gd name="connsiteX10-2987" fmla="*/ 76200 w 2235200"/>
              <a:gd name="connsiteY10-2988" fmla="*/ 266700 h 1358900"/>
              <a:gd name="connsiteX11-2989" fmla="*/ 76200 w 2235200"/>
              <a:gd name="connsiteY11-2990" fmla="*/ 0 h 1358900"/>
              <a:gd name="connsiteX0-2991" fmla="*/ 38100 w 2235200"/>
              <a:gd name="connsiteY0-2992" fmla="*/ 1295400 h 1358900"/>
              <a:gd name="connsiteX1-2993" fmla="*/ 2235200 w 2235200"/>
              <a:gd name="connsiteY1-2994" fmla="*/ 1295400 h 1358900"/>
              <a:gd name="connsiteX2-2995" fmla="*/ 38100 w 2235200"/>
              <a:gd name="connsiteY2-2996" fmla="*/ 1295400 h 1358900"/>
              <a:gd name="connsiteX3-2997" fmla="*/ 2171700 w 2235200"/>
              <a:gd name="connsiteY3-2998" fmla="*/ 1358900 h 1358900"/>
              <a:gd name="connsiteX4-2999" fmla="*/ 2181225 w 2235200"/>
              <a:gd name="connsiteY4-3000" fmla="*/ 1127125 h 1358900"/>
              <a:gd name="connsiteX5-3001" fmla="*/ 2171700 w 2235200"/>
              <a:gd name="connsiteY5-3002" fmla="*/ 1358900 h 1358900"/>
              <a:gd name="connsiteX6-3003" fmla="*/ 0 w 2235200"/>
              <a:gd name="connsiteY6-3004" fmla="*/ 76200 h 1358900"/>
              <a:gd name="connsiteX7-3005" fmla="*/ 2222500 w 2235200"/>
              <a:gd name="connsiteY7-3006" fmla="*/ 76200 h 1358900"/>
              <a:gd name="connsiteX8-3007" fmla="*/ 0 w 2235200"/>
              <a:gd name="connsiteY8-3008" fmla="*/ 76200 h 1358900"/>
              <a:gd name="connsiteX9-3009" fmla="*/ 76200 w 2235200"/>
              <a:gd name="connsiteY9-3010" fmla="*/ 0 h 1358900"/>
              <a:gd name="connsiteX10-3011" fmla="*/ 76200 w 2235200"/>
              <a:gd name="connsiteY10-3012" fmla="*/ 266700 h 1358900"/>
              <a:gd name="connsiteX11-3013" fmla="*/ 76200 w 2235200"/>
              <a:gd name="connsiteY11-3014" fmla="*/ 0 h 1358900"/>
              <a:gd name="connsiteX0-3015" fmla="*/ 38100 w 2235200"/>
              <a:gd name="connsiteY0-3016" fmla="*/ 1295400 h 1358900"/>
              <a:gd name="connsiteX1-3017" fmla="*/ 2235200 w 2235200"/>
              <a:gd name="connsiteY1-3018" fmla="*/ 1295400 h 1358900"/>
              <a:gd name="connsiteX2-3019" fmla="*/ 38100 w 2235200"/>
              <a:gd name="connsiteY2-3020" fmla="*/ 1295400 h 1358900"/>
              <a:gd name="connsiteX3-3021" fmla="*/ 2171700 w 2235200"/>
              <a:gd name="connsiteY3-3022" fmla="*/ 1358900 h 1358900"/>
              <a:gd name="connsiteX4-3023" fmla="*/ 2181225 w 2235200"/>
              <a:gd name="connsiteY4-3024" fmla="*/ 1127125 h 1358900"/>
              <a:gd name="connsiteX5-3025" fmla="*/ 2171700 w 2235200"/>
              <a:gd name="connsiteY5-3026" fmla="*/ 1358900 h 1358900"/>
              <a:gd name="connsiteX6-3027" fmla="*/ 0 w 2235200"/>
              <a:gd name="connsiteY6-3028" fmla="*/ 76200 h 1358900"/>
              <a:gd name="connsiteX7-3029" fmla="*/ 2222500 w 2235200"/>
              <a:gd name="connsiteY7-3030" fmla="*/ 76200 h 1358900"/>
              <a:gd name="connsiteX8-3031" fmla="*/ 0 w 2235200"/>
              <a:gd name="connsiteY8-3032" fmla="*/ 76200 h 1358900"/>
              <a:gd name="connsiteX9-3033" fmla="*/ 76200 w 2235200"/>
              <a:gd name="connsiteY9-3034" fmla="*/ 0 h 1358900"/>
              <a:gd name="connsiteX10-3035" fmla="*/ 76200 w 2235200"/>
              <a:gd name="connsiteY10-3036" fmla="*/ 266700 h 1358900"/>
              <a:gd name="connsiteX11-3037" fmla="*/ 76200 w 2235200"/>
              <a:gd name="connsiteY11-3038" fmla="*/ 0 h 1358900"/>
              <a:gd name="connsiteX0-3039" fmla="*/ 38100 w 2235200"/>
              <a:gd name="connsiteY0-3040" fmla="*/ 1295400 h 1358900"/>
              <a:gd name="connsiteX1-3041" fmla="*/ 2235200 w 2235200"/>
              <a:gd name="connsiteY1-3042" fmla="*/ 1295400 h 1358900"/>
              <a:gd name="connsiteX2-3043" fmla="*/ 38100 w 2235200"/>
              <a:gd name="connsiteY2-3044" fmla="*/ 1295400 h 1358900"/>
              <a:gd name="connsiteX3-3045" fmla="*/ 2171700 w 2235200"/>
              <a:gd name="connsiteY3-3046" fmla="*/ 1358900 h 1358900"/>
              <a:gd name="connsiteX4-3047" fmla="*/ 2181225 w 2235200"/>
              <a:gd name="connsiteY4-3048" fmla="*/ 1127125 h 1358900"/>
              <a:gd name="connsiteX5-3049" fmla="*/ 2171700 w 2235200"/>
              <a:gd name="connsiteY5-3050" fmla="*/ 1358900 h 1358900"/>
              <a:gd name="connsiteX6-3051" fmla="*/ 0 w 2235200"/>
              <a:gd name="connsiteY6-3052" fmla="*/ 76200 h 1358900"/>
              <a:gd name="connsiteX7-3053" fmla="*/ 2222500 w 2235200"/>
              <a:gd name="connsiteY7-3054" fmla="*/ 76200 h 1358900"/>
              <a:gd name="connsiteX8-3055" fmla="*/ 0 w 2235200"/>
              <a:gd name="connsiteY8-3056" fmla="*/ 76200 h 1358900"/>
              <a:gd name="connsiteX9-3057" fmla="*/ 76200 w 2235200"/>
              <a:gd name="connsiteY9-3058" fmla="*/ 0 h 1358900"/>
              <a:gd name="connsiteX10-3059" fmla="*/ 76200 w 2235200"/>
              <a:gd name="connsiteY10-3060" fmla="*/ 266700 h 1358900"/>
              <a:gd name="connsiteX11-3061" fmla="*/ 76200 w 2235200"/>
              <a:gd name="connsiteY11-3062" fmla="*/ 0 h 1358900"/>
              <a:gd name="connsiteX0-3063" fmla="*/ 38100 w 2235200"/>
              <a:gd name="connsiteY0-3064" fmla="*/ 1295400 h 1358900"/>
              <a:gd name="connsiteX1-3065" fmla="*/ 2235200 w 2235200"/>
              <a:gd name="connsiteY1-3066" fmla="*/ 1295400 h 1358900"/>
              <a:gd name="connsiteX2-3067" fmla="*/ 38100 w 2235200"/>
              <a:gd name="connsiteY2-3068" fmla="*/ 1295400 h 1358900"/>
              <a:gd name="connsiteX3-3069" fmla="*/ 2171700 w 2235200"/>
              <a:gd name="connsiteY3-3070" fmla="*/ 1358900 h 1358900"/>
              <a:gd name="connsiteX4-3071" fmla="*/ 2181225 w 2235200"/>
              <a:gd name="connsiteY4-3072" fmla="*/ 1127125 h 1358900"/>
              <a:gd name="connsiteX5-3073" fmla="*/ 2171700 w 2235200"/>
              <a:gd name="connsiteY5-3074" fmla="*/ 1358900 h 1358900"/>
              <a:gd name="connsiteX6-3075" fmla="*/ 0 w 2235200"/>
              <a:gd name="connsiteY6-3076" fmla="*/ 76200 h 1358900"/>
              <a:gd name="connsiteX7-3077" fmla="*/ 2222500 w 2235200"/>
              <a:gd name="connsiteY7-3078" fmla="*/ 76200 h 1358900"/>
              <a:gd name="connsiteX8-3079" fmla="*/ 0 w 2235200"/>
              <a:gd name="connsiteY8-3080" fmla="*/ 76200 h 1358900"/>
              <a:gd name="connsiteX9-3081" fmla="*/ 76200 w 2235200"/>
              <a:gd name="connsiteY9-3082" fmla="*/ 0 h 1358900"/>
              <a:gd name="connsiteX10-3083" fmla="*/ 76200 w 2235200"/>
              <a:gd name="connsiteY10-3084" fmla="*/ 266700 h 1358900"/>
              <a:gd name="connsiteX11-3085" fmla="*/ 76200 w 2235200"/>
              <a:gd name="connsiteY11-3086" fmla="*/ 0 h 1358900"/>
              <a:gd name="connsiteX0-3087" fmla="*/ 38100 w 2235200"/>
              <a:gd name="connsiteY0-3088" fmla="*/ 1295400 h 1358900"/>
              <a:gd name="connsiteX1-3089" fmla="*/ 2235200 w 2235200"/>
              <a:gd name="connsiteY1-3090" fmla="*/ 1295400 h 1358900"/>
              <a:gd name="connsiteX2-3091" fmla="*/ 38100 w 2235200"/>
              <a:gd name="connsiteY2-3092" fmla="*/ 1295400 h 1358900"/>
              <a:gd name="connsiteX3-3093" fmla="*/ 2171700 w 2235200"/>
              <a:gd name="connsiteY3-3094" fmla="*/ 1358900 h 1358900"/>
              <a:gd name="connsiteX4-3095" fmla="*/ 2181225 w 2235200"/>
              <a:gd name="connsiteY4-3096" fmla="*/ 1127125 h 1358900"/>
              <a:gd name="connsiteX5-3097" fmla="*/ 2171700 w 2235200"/>
              <a:gd name="connsiteY5-3098" fmla="*/ 1358900 h 1358900"/>
              <a:gd name="connsiteX6-3099" fmla="*/ 0 w 2235200"/>
              <a:gd name="connsiteY6-3100" fmla="*/ 76200 h 1358900"/>
              <a:gd name="connsiteX7-3101" fmla="*/ 2222500 w 2235200"/>
              <a:gd name="connsiteY7-3102" fmla="*/ 76200 h 1358900"/>
              <a:gd name="connsiteX8-3103" fmla="*/ 0 w 2235200"/>
              <a:gd name="connsiteY8-3104" fmla="*/ 76200 h 1358900"/>
              <a:gd name="connsiteX9-3105" fmla="*/ 76200 w 2235200"/>
              <a:gd name="connsiteY9-3106" fmla="*/ 0 h 1358900"/>
              <a:gd name="connsiteX10-3107" fmla="*/ 76200 w 2235200"/>
              <a:gd name="connsiteY10-3108" fmla="*/ 266700 h 1358900"/>
              <a:gd name="connsiteX11-3109" fmla="*/ 76200 w 2235200"/>
              <a:gd name="connsiteY11-3110" fmla="*/ 0 h 1358900"/>
              <a:gd name="connsiteX0-3111" fmla="*/ 38100 w 2235200"/>
              <a:gd name="connsiteY0-3112" fmla="*/ 1295400 h 1358900"/>
              <a:gd name="connsiteX1-3113" fmla="*/ 2235200 w 2235200"/>
              <a:gd name="connsiteY1-3114" fmla="*/ 1295400 h 1358900"/>
              <a:gd name="connsiteX2-3115" fmla="*/ 38100 w 2235200"/>
              <a:gd name="connsiteY2-3116" fmla="*/ 1295400 h 1358900"/>
              <a:gd name="connsiteX3-3117" fmla="*/ 2171700 w 2235200"/>
              <a:gd name="connsiteY3-3118" fmla="*/ 1358900 h 1358900"/>
              <a:gd name="connsiteX4-3119" fmla="*/ 2181225 w 2235200"/>
              <a:gd name="connsiteY4-3120" fmla="*/ 1127125 h 1358900"/>
              <a:gd name="connsiteX5-3121" fmla="*/ 2171700 w 2235200"/>
              <a:gd name="connsiteY5-3122" fmla="*/ 1358900 h 1358900"/>
              <a:gd name="connsiteX6-3123" fmla="*/ 0 w 2235200"/>
              <a:gd name="connsiteY6-3124" fmla="*/ 76200 h 1358900"/>
              <a:gd name="connsiteX7-3125" fmla="*/ 2222500 w 2235200"/>
              <a:gd name="connsiteY7-3126" fmla="*/ 76200 h 1358900"/>
              <a:gd name="connsiteX8-3127" fmla="*/ 0 w 2235200"/>
              <a:gd name="connsiteY8-3128" fmla="*/ 76200 h 1358900"/>
              <a:gd name="connsiteX9-3129" fmla="*/ 76200 w 2235200"/>
              <a:gd name="connsiteY9-3130" fmla="*/ 0 h 1358900"/>
              <a:gd name="connsiteX10-3131" fmla="*/ 76200 w 2235200"/>
              <a:gd name="connsiteY10-3132" fmla="*/ 266700 h 1358900"/>
              <a:gd name="connsiteX11-3133" fmla="*/ 76200 w 2235200"/>
              <a:gd name="connsiteY11-3134" fmla="*/ 0 h 1358900"/>
              <a:gd name="connsiteX0-3135" fmla="*/ 38100 w 2235200"/>
              <a:gd name="connsiteY0-3136" fmla="*/ 1295400 h 1358900"/>
              <a:gd name="connsiteX1-3137" fmla="*/ 2235200 w 2235200"/>
              <a:gd name="connsiteY1-3138" fmla="*/ 1295400 h 1358900"/>
              <a:gd name="connsiteX2-3139" fmla="*/ 38100 w 2235200"/>
              <a:gd name="connsiteY2-3140" fmla="*/ 1295400 h 1358900"/>
              <a:gd name="connsiteX3-3141" fmla="*/ 2171700 w 2235200"/>
              <a:gd name="connsiteY3-3142" fmla="*/ 1358900 h 1358900"/>
              <a:gd name="connsiteX4-3143" fmla="*/ 2181225 w 2235200"/>
              <a:gd name="connsiteY4-3144" fmla="*/ 1127125 h 1358900"/>
              <a:gd name="connsiteX5-3145" fmla="*/ 2171700 w 2235200"/>
              <a:gd name="connsiteY5-3146" fmla="*/ 1358900 h 1358900"/>
              <a:gd name="connsiteX6-3147" fmla="*/ 0 w 2235200"/>
              <a:gd name="connsiteY6-3148" fmla="*/ 76200 h 1358900"/>
              <a:gd name="connsiteX7-3149" fmla="*/ 2222500 w 2235200"/>
              <a:gd name="connsiteY7-3150" fmla="*/ 76200 h 1358900"/>
              <a:gd name="connsiteX8-3151" fmla="*/ 0 w 2235200"/>
              <a:gd name="connsiteY8-3152" fmla="*/ 76200 h 1358900"/>
              <a:gd name="connsiteX9-3153" fmla="*/ 76200 w 2235200"/>
              <a:gd name="connsiteY9-3154" fmla="*/ 0 h 1358900"/>
              <a:gd name="connsiteX10-3155" fmla="*/ 76200 w 2235200"/>
              <a:gd name="connsiteY10-3156" fmla="*/ 266700 h 1358900"/>
              <a:gd name="connsiteX11-3157" fmla="*/ 76200 w 2235200"/>
              <a:gd name="connsiteY11-3158" fmla="*/ 0 h 1358900"/>
              <a:gd name="connsiteX0-3159" fmla="*/ 38100 w 2235200"/>
              <a:gd name="connsiteY0-3160" fmla="*/ 1295400 h 1358900"/>
              <a:gd name="connsiteX1-3161" fmla="*/ 2235200 w 2235200"/>
              <a:gd name="connsiteY1-3162" fmla="*/ 1295400 h 1358900"/>
              <a:gd name="connsiteX2-3163" fmla="*/ 38100 w 2235200"/>
              <a:gd name="connsiteY2-3164" fmla="*/ 1295400 h 1358900"/>
              <a:gd name="connsiteX3-3165" fmla="*/ 2171700 w 2235200"/>
              <a:gd name="connsiteY3-3166" fmla="*/ 1358900 h 1358900"/>
              <a:gd name="connsiteX4-3167" fmla="*/ 2184400 w 2235200"/>
              <a:gd name="connsiteY4-3168" fmla="*/ 1130300 h 1358900"/>
              <a:gd name="connsiteX5-3169" fmla="*/ 2171700 w 2235200"/>
              <a:gd name="connsiteY5-3170" fmla="*/ 1358900 h 1358900"/>
              <a:gd name="connsiteX6-3171" fmla="*/ 0 w 2235200"/>
              <a:gd name="connsiteY6-3172" fmla="*/ 76200 h 1358900"/>
              <a:gd name="connsiteX7-3173" fmla="*/ 2222500 w 2235200"/>
              <a:gd name="connsiteY7-3174" fmla="*/ 76200 h 1358900"/>
              <a:gd name="connsiteX8-3175" fmla="*/ 0 w 2235200"/>
              <a:gd name="connsiteY8-3176" fmla="*/ 76200 h 1358900"/>
              <a:gd name="connsiteX9-3177" fmla="*/ 76200 w 2235200"/>
              <a:gd name="connsiteY9-3178" fmla="*/ 0 h 1358900"/>
              <a:gd name="connsiteX10-3179" fmla="*/ 76200 w 2235200"/>
              <a:gd name="connsiteY10-3180" fmla="*/ 266700 h 1358900"/>
              <a:gd name="connsiteX11-3181" fmla="*/ 76200 w 2235200"/>
              <a:gd name="connsiteY11-3182" fmla="*/ 0 h 1358900"/>
              <a:gd name="connsiteX0-3183" fmla="*/ 38100 w 2235200"/>
              <a:gd name="connsiteY0-3184" fmla="*/ 1295400 h 1358900"/>
              <a:gd name="connsiteX1-3185" fmla="*/ 2235200 w 2235200"/>
              <a:gd name="connsiteY1-3186" fmla="*/ 1295400 h 1358900"/>
              <a:gd name="connsiteX2-3187" fmla="*/ 38100 w 2235200"/>
              <a:gd name="connsiteY2-3188" fmla="*/ 1295400 h 1358900"/>
              <a:gd name="connsiteX3-3189" fmla="*/ 2171700 w 2235200"/>
              <a:gd name="connsiteY3-3190" fmla="*/ 1358900 h 1358900"/>
              <a:gd name="connsiteX4-3191" fmla="*/ 2184400 w 2235200"/>
              <a:gd name="connsiteY4-3192" fmla="*/ 1130300 h 1358900"/>
              <a:gd name="connsiteX5-3193" fmla="*/ 2171700 w 2235200"/>
              <a:gd name="connsiteY5-3194" fmla="*/ 1358900 h 1358900"/>
              <a:gd name="connsiteX6-3195" fmla="*/ 0 w 2235200"/>
              <a:gd name="connsiteY6-3196" fmla="*/ 76200 h 1358900"/>
              <a:gd name="connsiteX7-3197" fmla="*/ 2222500 w 2235200"/>
              <a:gd name="connsiteY7-3198" fmla="*/ 76200 h 1358900"/>
              <a:gd name="connsiteX8-3199" fmla="*/ 0 w 2235200"/>
              <a:gd name="connsiteY8-3200" fmla="*/ 76200 h 1358900"/>
              <a:gd name="connsiteX9-3201" fmla="*/ 76200 w 2235200"/>
              <a:gd name="connsiteY9-3202" fmla="*/ 0 h 1358900"/>
              <a:gd name="connsiteX10-3203" fmla="*/ 76200 w 2235200"/>
              <a:gd name="connsiteY10-3204" fmla="*/ 266700 h 1358900"/>
              <a:gd name="connsiteX11-3205" fmla="*/ 76200 w 2235200"/>
              <a:gd name="connsiteY11-3206" fmla="*/ 0 h 1358900"/>
              <a:gd name="connsiteX0-3207" fmla="*/ 38100 w 2235200"/>
              <a:gd name="connsiteY0-3208" fmla="*/ 1295400 h 1358900"/>
              <a:gd name="connsiteX1-3209" fmla="*/ 2235200 w 2235200"/>
              <a:gd name="connsiteY1-3210" fmla="*/ 1295400 h 1358900"/>
              <a:gd name="connsiteX2-3211" fmla="*/ 38100 w 2235200"/>
              <a:gd name="connsiteY2-3212" fmla="*/ 1295400 h 1358900"/>
              <a:gd name="connsiteX3-3213" fmla="*/ 2171700 w 2235200"/>
              <a:gd name="connsiteY3-3214" fmla="*/ 1358900 h 1358900"/>
              <a:gd name="connsiteX4-3215" fmla="*/ 2184400 w 2235200"/>
              <a:gd name="connsiteY4-3216" fmla="*/ 1130300 h 1358900"/>
              <a:gd name="connsiteX5-3217" fmla="*/ 2171700 w 2235200"/>
              <a:gd name="connsiteY5-3218" fmla="*/ 1358900 h 1358900"/>
              <a:gd name="connsiteX6-3219" fmla="*/ 0 w 2235200"/>
              <a:gd name="connsiteY6-3220" fmla="*/ 76200 h 1358900"/>
              <a:gd name="connsiteX7-3221" fmla="*/ 2222500 w 2235200"/>
              <a:gd name="connsiteY7-3222" fmla="*/ 76200 h 1358900"/>
              <a:gd name="connsiteX8-3223" fmla="*/ 0 w 2235200"/>
              <a:gd name="connsiteY8-3224" fmla="*/ 76200 h 1358900"/>
              <a:gd name="connsiteX9-3225" fmla="*/ 76200 w 2235200"/>
              <a:gd name="connsiteY9-3226" fmla="*/ 0 h 1358900"/>
              <a:gd name="connsiteX10-3227" fmla="*/ 76200 w 2235200"/>
              <a:gd name="connsiteY10-3228" fmla="*/ 266700 h 1358900"/>
              <a:gd name="connsiteX11-3229" fmla="*/ 76200 w 2235200"/>
              <a:gd name="connsiteY11-3230" fmla="*/ 0 h 1358900"/>
              <a:gd name="connsiteX0-3231" fmla="*/ 38100 w 2235200"/>
              <a:gd name="connsiteY0-3232" fmla="*/ 1295400 h 1358900"/>
              <a:gd name="connsiteX1-3233" fmla="*/ 2235200 w 2235200"/>
              <a:gd name="connsiteY1-3234" fmla="*/ 1295400 h 1358900"/>
              <a:gd name="connsiteX2-3235" fmla="*/ 38100 w 2235200"/>
              <a:gd name="connsiteY2-3236" fmla="*/ 1295400 h 1358900"/>
              <a:gd name="connsiteX3-3237" fmla="*/ 2171700 w 2235200"/>
              <a:gd name="connsiteY3-3238" fmla="*/ 1358900 h 1358900"/>
              <a:gd name="connsiteX4-3239" fmla="*/ 2184400 w 2235200"/>
              <a:gd name="connsiteY4-3240" fmla="*/ 1130300 h 1358900"/>
              <a:gd name="connsiteX5-3241" fmla="*/ 2171700 w 2235200"/>
              <a:gd name="connsiteY5-3242" fmla="*/ 1358900 h 1358900"/>
              <a:gd name="connsiteX6-3243" fmla="*/ 0 w 2235200"/>
              <a:gd name="connsiteY6-3244" fmla="*/ 76200 h 1358900"/>
              <a:gd name="connsiteX7-3245" fmla="*/ 2222500 w 2235200"/>
              <a:gd name="connsiteY7-3246" fmla="*/ 76200 h 1358900"/>
              <a:gd name="connsiteX8-3247" fmla="*/ 0 w 2235200"/>
              <a:gd name="connsiteY8-3248" fmla="*/ 76200 h 1358900"/>
              <a:gd name="connsiteX9-3249" fmla="*/ 76200 w 2235200"/>
              <a:gd name="connsiteY9-3250" fmla="*/ 0 h 1358900"/>
              <a:gd name="connsiteX10-3251" fmla="*/ 76200 w 2235200"/>
              <a:gd name="connsiteY10-3252" fmla="*/ 266700 h 1358900"/>
              <a:gd name="connsiteX11-3253" fmla="*/ 76200 w 2235200"/>
              <a:gd name="connsiteY11-3254" fmla="*/ 0 h 1358900"/>
              <a:gd name="connsiteX0-3255" fmla="*/ 38100 w 2235200"/>
              <a:gd name="connsiteY0-3256" fmla="*/ 1295400 h 1358900"/>
              <a:gd name="connsiteX1-3257" fmla="*/ 2235200 w 2235200"/>
              <a:gd name="connsiteY1-3258" fmla="*/ 1295400 h 1358900"/>
              <a:gd name="connsiteX2-3259" fmla="*/ 38100 w 2235200"/>
              <a:gd name="connsiteY2-3260" fmla="*/ 1295400 h 1358900"/>
              <a:gd name="connsiteX3-3261" fmla="*/ 2171700 w 2235200"/>
              <a:gd name="connsiteY3-3262" fmla="*/ 1358900 h 1358900"/>
              <a:gd name="connsiteX4-3263" fmla="*/ 2184400 w 2235200"/>
              <a:gd name="connsiteY4-3264" fmla="*/ 1130300 h 1358900"/>
              <a:gd name="connsiteX5-3265" fmla="*/ 2171700 w 2235200"/>
              <a:gd name="connsiteY5-3266" fmla="*/ 1358900 h 1358900"/>
              <a:gd name="connsiteX6-3267" fmla="*/ 0 w 2235200"/>
              <a:gd name="connsiteY6-3268" fmla="*/ 76200 h 1358900"/>
              <a:gd name="connsiteX7-3269" fmla="*/ 2222500 w 2235200"/>
              <a:gd name="connsiteY7-3270" fmla="*/ 76200 h 1358900"/>
              <a:gd name="connsiteX8-3271" fmla="*/ 0 w 2235200"/>
              <a:gd name="connsiteY8-3272" fmla="*/ 76200 h 1358900"/>
              <a:gd name="connsiteX9-3273" fmla="*/ 76200 w 2235200"/>
              <a:gd name="connsiteY9-3274" fmla="*/ 0 h 1358900"/>
              <a:gd name="connsiteX10-3275" fmla="*/ 76200 w 2235200"/>
              <a:gd name="connsiteY10-3276" fmla="*/ 266700 h 1358900"/>
              <a:gd name="connsiteX11-3277" fmla="*/ 76200 w 2235200"/>
              <a:gd name="connsiteY11-3278" fmla="*/ 0 h 1358900"/>
              <a:gd name="connsiteX0-3279" fmla="*/ 38100 w 2235200"/>
              <a:gd name="connsiteY0-3280" fmla="*/ 1295400 h 1358900"/>
              <a:gd name="connsiteX1-3281" fmla="*/ 2235200 w 2235200"/>
              <a:gd name="connsiteY1-3282" fmla="*/ 1295400 h 1358900"/>
              <a:gd name="connsiteX2-3283" fmla="*/ 38100 w 2235200"/>
              <a:gd name="connsiteY2-3284" fmla="*/ 1295400 h 1358900"/>
              <a:gd name="connsiteX3-3285" fmla="*/ 2171700 w 2235200"/>
              <a:gd name="connsiteY3-3286" fmla="*/ 1358900 h 1358900"/>
              <a:gd name="connsiteX4-3287" fmla="*/ 2184400 w 2235200"/>
              <a:gd name="connsiteY4-3288" fmla="*/ 1130300 h 1358900"/>
              <a:gd name="connsiteX5-3289" fmla="*/ 2171700 w 2235200"/>
              <a:gd name="connsiteY5-3290" fmla="*/ 1358900 h 1358900"/>
              <a:gd name="connsiteX6-3291" fmla="*/ 0 w 2235200"/>
              <a:gd name="connsiteY6-3292" fmla="*/ 76200 h 1358900"/>
              <a:gd name="connsiteX7-3293" fmla="*/ 2222500 w 2235200"/>
              <a:gd name="connsiteY7-3294" fmla="*/ 76200 h 1358900"/>
              <a:gd name="connsiteX8-3295" fmla="*/ 0 w 2235200"/>
              <a:gd name="connsiteY8-3296" fmla="*/ 76200 h 1358900"/>
              <a:gd name="connsiteX9-3297" fmla="*/ 76200 w 2235200"/>
              <a:gd name="connsiteY9-3298" fmla="*/ 0 h 1358900"/>
              <a:gd name="connsiteX10-3299" fmla="*/ 76200 w 2235200"/>
              <a:gd name="connsiteY10-3300" fmla="*/ 266700 h 1358900"/>
              <a:gd name="connsiteX11-3301" fmla="*/ 76200 w 2235200"/>
              <a:gd name="connsiteY11-3302" fmla="*/ 0 h 1358900"/>
              <a:gd name="connsiteX0-3303" fmla="*/ 38100 w 2235200"/>
              <a:gd name="connsiteY0-3304" fmla="*/ 1295400 h 1358900"/>
              <a:gd name="connsiteX1-3305" fmla="*/ 2235200 w 2235200"/>
              <a:gd name="connsiteY1-3306" fmla="*/ 1295400 h 1358900"/>
              <a:gd name="connsiteX2-3307" fmla="*/ 38100 w 2235200"/>
              <a:gd name="connsiteY2-3308" fmla="*/ 1295400 h 1358900"/>
              <a:gd name="connsiteX3-3309" fmla="*/ 2171700 w 2235200"/>
              <a:gd name="connsiteY3-3310" fmla="*/ 1358900 h 1358900"/>
              <a:gd name="connsiteX4-3311" fmla="*/ 2184400 w 2235200"/>
              <a:gd name="connsiteY4-3312" fmla="*/ 1130300 h 1358900"/>
              <a:gd name="connsiteX5-3313" fmla="*/ 2171700 w 2235200"/>
              <a:gd name="connsiteY5-3314" fmla="*/ 1358900 h 1358900"/>
              <a:gd name="connsiteX6-3315" fmla="*/ 0 w 2235200"/>
              <a:gd name="connsiteY6-3316" fmla="*/ 76200 h 1358900"/>
              <a:gd name="connsiteX7-3317" fmla="*/ 2222500 w 2235200"/>
              <a:gd name="connsiteY7-3318" fmla="*/ 76200 h 1358900"/>
              <a:gd name="connsiteX8-3319" fmla="*/ 0 w 2235200"/>
              <a:gd name="connsiteY8-3320" fmla="*/ 76200 h 1358900"/>
              <a:gd name="connsiteX9-3321" fmla="*/ 76200 w 2235200"/>
              <a:gd name="connsiteY9-3322" fmla="*/ 0 h 1358900"/>
              <a:gd name="connsiteX10-3323" fmla="*/ 76200 w 2235200"/>
              <a:gd name="connsiteY10-3324" fmla="*/ 266700 h 1358900"/>
              <a:gd name="connsiteX11-3325" fmla="*/ 76200 w 2235200"/>
              <a:gd name="connsiteY11-3326" fmla="*/ 0 h 1358900"/>
              <a:gd name="connsiteX0-3327" fmla="*/ 38100 w 2235200"/>
              <a:gd name="connsiteY0-3328" fmla="*/ 1295400 h 1358900"/>
              <a:gd name="connsiteX1-3329" fmla="*/ 2235200 w 2235200"/>
              <a:gd name="connsiteY1-3330" fmla="*/ 1295400 h 1358900"/>
              <a:gd name="connsiteX2-3331" fmla="*/ 38100 w 2235200"/>
              <a:gd name="connsiteY2-3332" fmla="*/ 1295400 h 1358900"/>
              <a:gd name="connsiteX3-3333" fmla="*/ 2171700 w 2235200"/>
              <a:gd name="connsiteY3-3334" fmla="*/ 1358900 h 1358900"/>
              <a:gd name="connsiteX4-3335" fmla="*/ 2184400 w 2235200"/>
              <a:gd name="connsiteY4-3336" fmla="*/ 1130300 h 1358900"/>
              <a:gd name="connsiteX5-3337" fmla="*/ 2171700 w 2235200"/>
              <a:gd name="connsiteY5-3338" fmla="*/ 1358900 h 1358900"/>
              <a:gd name="connsiteX6-3339" fmla="*/ 0 w 2235200"/>
              <a:gd name="connsiteY6-3340" fmla="*/ 76200 h 1358900"/>
              <a:gd name="connsiteX7-3341" fmla="*/ 2222500 w 2235200"/>
              <a:gd name="connsiteY7-3342" fmla="*/ 76200 h 1358900"/>
              <a:gd name="connsiteX8-3343" fmla="*/ 0 w 2235200"/>
              <a:gd name="connsiteY8-3344" fmla="*/ 76200 h 1358900"/>
              <a:gd name="connsiteX9-3345" fmla="*/ 76200 w 2235200"/>
              <a:gd name="connsiteY9-3346" fmla="*/ 0 h 1358900"/>
              <a:gd name="connsiteX10-3347" fmla="*/ 76200 w 2235200"/>
              <a:gd name="connsiteY10-3348" fmla="*/ 266700 h 1358900"/>
              <a:gd name="connsiteX11-3349" fmla="*/ 76200 w 2235200"/>
              <a:gd name="connsiteY11-3350" fmla="*/ 0 h 1358900"/>
              <a:gd name="connsiteX0-3351" fmla="*/ 38100 w 2235200"/>
              <a:gd name="connsiteY0-3352" fmla="*/ 1295400 h 1358900"/>
              <a:gd name="connsiteX1-3353" fmla="*/ 2235200 w 2235200"/>
              <a:gd name="connsiteY1-3354" fmla="*/ 1295400 h 1358900"/>
              <a:gd name="connsiteX2-3355" fmla="*/ 38100 w 2235200"/>
              <a:gd name="connsiteY2-3356" fmla="*/ 1295400 h 1358900"/>
              <a:gd name="connsiteX3-3357" fmla="*/ 2171700 w 2235200"/>
              <a:gd name="connsiteY3-3358" fmla="*/ 1358900 h 1358900"/>
              <a:gd name="connsiteX4-3359" fmla="*/ 2184400 w 2235200"/>
              <a:gd name="connsiteY4-3360" fmla="*/ 1130300 h 1358900"/>
              <a:gd name="connsiteX5-3361" fmla="*/ 2171700 w 2235200"/>
              <a:gd name="connsiteY5-3362" fmla="*/ 1358900 h 1358900"/>
              <a:gd name="connsiteX6-3363" fmla="*/ 0 w 2235200"/>
              <a:gd name="connsiteY6-3364" fmla="*/ 76200 h 1358900"/>
              <a:gd name="connsiteX7-3365" fmla="*/ 2222500 w 2235200"/>
              <a:gd name="connsiteY7-3366" fmla="*/ 76200 h 1358900"/>
              <a:gd name="connsiteX8-3367" fmla="*/ 0 w 2235200"/>
              <a:gd name="connsiteY8-3368" fmla="*/ 76200 h 1358900"/>
              <a:gd name="connsiteX9-3369" fmla="*/ 76200 w 2235200"/>
              <a:gd name="connsiteY9-3370" fmla="*/ 0 h 1358900"/>
              <a:gd name="connsiteX10-3371" fmla="*/ 76200 w 2235200"/>
              <a:gd name="connsiteY10-3372" fmla="*/ 266700 h 1358900"/>
              <a:gd name="connsiteX11-3373" fmla="*/ 76200 w 2235200"/>
              <a:gd name="connsiteY11-3374" fmla="*/ 0 h 1358900"/>
              <a:gd name="connsiteX0-3375" fmla="*/ 38100 w 2235200"/>
              <a:gd name="connsiteY0-3376" fmla="*/ 1295400 h 1358900"/>
              <a:gd name="connsiteX1-3377" fmla="*/ 2235200 w 2235200"/>
              <a:gd name="connsiteY1-3378" fmla="*/ 1295400 h 1358900"/>
              <a:gd name="connsiteX2-3379" fmla="*/ 38100 w 2235200"/>
              <a:gd name="connsiteY2-3380" fmla="*/ 1295400 h 1358900"/>
              <a:gd name="connsiteX3-3381" fmla="*/ 2171700 w 2235200"/>
              <a:gd name="connsiteY3-3382" fmla="*/ 1358900 h 1358900"/>
              <a:gd name="connsiteX4-3383" fmla="*/ 2184400 w 2235200"/>
              <a:gd name="connsiteY4-3384" fmla="*/ 1130300 h 1358900"/>
              <a:gd name="connsiteX5-3385" fmla="*/ 2171700 w 2235200"/>
              <a:gd name="connsiteY5-3386" fmla="*/ 1358900 h 1358900"/>
              <a:gd name="connsiteX6-3387" fmla="*/ 0 w 2235200"/>
              <a:gd name="connsiteY6-3388" fmla="*/ 76200 h 1358900"/>
              <a:gd name="connsiteX7-3389" fmla="*/ 2222500 w 2235200"/>
              <a:gd name="connsiteY7-3390" fmla="*/ 76200 h 1358900"/>
              <a:gd name="connsiteX8-3391" fmla="*/ 0 w 2235200"/>
              <a:gd name="connsiteY8-3392" fmla="*/ 76200 h 1358900"/>
              <a:gd name="connsiteX9-3393" fmla="*/ 76200 w 2235200"/>
              <a:gd name="connsiteY9-3394" fmla="*/ 0 h 1358900"/>
              <a:gd name="connsiteX10-3395" fmla="*/ 76200 w 2235200"/>
              <a:gd name="connsiteY10-3396" fmla="*/ 266700 h 1358900"/>
              <a:gd name="connsiteX11-3397" fmla="*/ 76200 w 2235200"/>
              <a:gd name="connsiteY11-3398" fmla="*/ 0 h 1358900"/>
              <a:gd name="connsiteX0-3399" fmla="*/ 38100 w 2235200"/>
              <a:gd name="connsiteY0-3400" fmla="*/ 1295400 h 1358900"/>
              <a:gd name="connsiteX1-3401" fmla="*/ 2235200 w 2235200"/>
              <a:gd name="connsiteY1-3402" fmla="*/ 1295400 h 1358900"/>
              <a:gd name="connsiteX2-3403" fmla="*/ 38100 w 2235200"/>
              <a:gd name="connsiteY2-3404" fmla="*/ 1295400 h 1358900"/>
              <a:gd name="connsiteX3-3405" fmla="*/ 2171700 w 2235200"/>
              <a:gd name="connsiteY3-3406" fmla="*/ 1358900 h 1358900"/>
              <a:gd name="connsiteX4-3407" fmla="*/ 2171700 w 2235200"/>
              <a:gd name="connsiteY4-3408" fmla="*/ 1130300 h 1358900"/>
              <a:gd name="connsiteX5-3409" fmla="*/ 2171700 w 2235200"/>
              <a:gd name="connsiteY5-3410" fmla="*/ 1358900 h 1358900"/>
              <a:gd name="connsiteX6-3411" fmla="*/ 0 w 2235200"/>
              <a:gd name="connsiteY6-3412" fmla="*/ 76200 h 1358900"/>
              <a:gd name="connsiteX7-3413" fmla="*/ 2222500 w 2235200"/>
              <a:gd name="connsiteY7-3414" fmla="*/ 76200 h 1358900"/>
              <a:gd name="connsiteX8-3415" fmla="*/ 0 w 2235200"/>
              <a:gd name="connsiteY8-3416" fmla="*/ 76200 h 1358900"/>
              <a:gd name="connsiteX9-3417" fmla="*/ 76200 w 2235200"/>
              <a:gd name="connsiteY9-3418" fmla="*/ 0 h 1358900"/>
              <a:gd name="connsiteX10-3419" fmla="*/ 76200 w 2235200"/>
              <a:gd name="connsiteY10-3420" fmla="*/ 266700 h 1358900"/>
              <a:gd name="connsiteX11-3421" fmla="*/ 76200 w 2235200"/>
              <a:gd name="connsiteY11-3422" fmla="*/ 0 h 1358900"/>
              <a:gd name="connsiteX0-3423" fmla="*/ 38100 w 2235200"/>
              <a:gd name="connsiteY0-3424" fmla="*/ 1295400 h 1358900"/>
              <a:gd name="connsiteX1-3425" fmla="*/ 2235200 w 2235200"/>
              <a:gd name="connsiteY1-3426" fmla="*/ 1295400 h 1358900"/>
              <a:gd name="connsiteX2-3427" fmla="*/ 38100 w 2235200"/>
              <a:gd name="connsiteY2-3428" fmla="*/ 1295400 h 1358900"/>
              <a:gd name="connsiteX3-3429" fmla="*/ 2171700 w 2235200"/>
              <a:gd name="connsiteY3-3430" fmla="*/ 1358900 h 1358900"/>
              <a:gd name="connsiteX4-3431" fmla="*/ 2171700 w 2235200"/>
              <a:gd name="connsiteY4-3432" fmla="*/ 1130300 h 1358900"/>
              <a:gd name="connsiteX5-3433" fmla="*/ 2171700 w 2235200"/>
              <a:gd name="connsiteY5-3434" fmla="*/ 1358900 h 1358900"/>
              <a:gd name="connsiteX6-3435" fmla="*/ 0 w 2235200"/>
              <a:gd name="connsiteY6-3436" fmla="*/ 76200 h 1358900"/>
              <a:gd name="connsiteX7-3437" fmla="*/ 2222500 w 2235200"/>
              <a:gd name="connsiteY7-3438" fmla="*/ 76200 h 1358900"/>
              <a:gd name="connsiteX8-3439" fmla="*/ 0 w 2235200"/>
              <a:gd name="connsiteY8-3440" fmla="*/ 76200 h 1358900"/>
              <a:gd name="connsiteX9-3441" fmla="*/ 76200 w 2235200"/>
              <a:gd name="connsiteY9-3442" fmla="*/ 0 h 1358900"/>
              <a:gd name="connsiteX10-3443" fmla="*/ 76200 w 2235200"/>
              <a:gd name="connsiteY10-3444" fmla="*/ 266700 h 1358900"/>
              <a:gd name="connsiteX11-3445" fmla="*/ 76200 w 2235200"/>
              <a:gd name="connsiteY11-3446" fmla="*/ 0 h 1358900"/>
              <a:gd name="connsiteX0-3447" fmla="*/ 38100 w 2235200"/>
              <a:gd name="connsiteY0-3448" fmla="*/ 1295400 h 1358900"/>
              <a:gd name="connsiteX1-3449" fmla="*/ 2235200 w 2235200"/>
              <a:gd name="connsiteY1-3450" fmla="*/ 1295400 h 1358900"/>
              <a:gd name="connsiteX2-3451" fmla="*/ 38100 w 2235200"/>
              <a:gd name="connsiteY2-3452" fmla="*/ 1295400 h 1358900"/>
              <a:gd name="connsiteX3-3453" fmla="*/ 2171700 w 2235200"/>
              <a:gd name="connsiteY3-3454" fmla="*/ 1358900 h 1358900"/>
              <a:gd name="connsiteX4-3455" fmla="*/ 2171700 w 2235200"/>
              <a:gd name="connsiteY4-3456" fmla="*/ 1130300 h 1358900"/>
              <a:gd name="connsiteX5-3457" fmla="*/ 2171700 w 2235200"/>
              <a:gd name="connsiteY5-3458" fmla="*/ 1358900 h 1358900"/>
              <a:gd name="connsiteX6-3459" fmla="*/ 0 w 2235200"/>
              <a:gd name="connsiteY6-3460" fmla="*/ 76200 h 1358900"/>
              <a:gd name="connsiteX7-3461" fmla="*/ 2222500 w 2235200"/>
              <a:gd name="connsiteY7-3462" fmla="*/ 76200 h 1358900"/>
              <a:gd name="connsiteX8-3463" fmla="*/ 0 w 2235200"/>
              <a:gd name="connsiteY8-3464" fmla="*/ 76200 h 1358900"/>
              <a:gd name="connsiteX9-3465" fmla="*/ 76200 w 2235200"/>
              <a:gd name="connsiteY9-3466" fmla="*/ 0 h 1358900"/>
              <a:gd name="connsiteX10-3467" fmla="*/ 76200 w 2235200"/>
              <a:gd name="connsiteY10-3468" fmla="*/ 266700 h 1358900"/>
              <a:gd name="connsiteX11-3469" fmla="*/ 76200 w 2235200"/>
              <a:gd name="connsiteY11-3470" fmla="*/ 0 h 1358900"/>
              <a:gd name="connsiteX0-3471" fmla="*/ 38100 w 2235200"/>
              <a:gd name="connsiteY0-3472" fmla="*/ 1295400 h 1358900"/>
              <a:gd name="connsiteX1-3473" fmla="*/ 2235200 w 2235200"/>
              <a:gd name="connsiteY1-3474" fmla="*/ 1295400 h 1358900"/>
              <a:gd name="connsiteX2-3475" fmla="*/ 38100 w 2235200"/>
              <a:gd name="connsiteY2-3476" fmla="*/ 1295400 h 1358900"/>
              <a:gd name="connsiteX3-3477" fmla="*/ 2171700 w 2235200"/>
              <a:gd name="connsiteY3-3478" fmla="*/ 1358900 h 1358900"/>
              <a:gd name="connsiteX4-3479" fmla="*/ 2171700 w 2235200"/>
              <a:gd name="connsiteY4-3480" fmla="*/ 1130300 h 1358900"/>
              <a:gd name="connsiteX5-3481" fmla="*/ 2171700 w 2235200"/>
              <a:gd name="connsiteY5-3482" fmla="*/ 1358900 h 1358900"/>
              <a:gd name="connsiteX6-3483" fmla="*/ 0 w 2235200"/>
              <a:gd name="connsiteY6-3484" fmla="*/ 76200 h 1358900"/>
              <a:gd name="connsiteX7-3485" fmla="*/ 2222500 w 2235200"/>
              <a:gd name="connsiteY7-3486" fmla="*/ 76200 h 1358900"/>
              <a:gd name="connsiteX8-3487" fmla="*/ 0 w 2235200"/>
              <a:gd name="connsiteY8-3488" fmla="*/ 76200 h 1358900"/>
              <a:gd name="connsiteX9-3489" fmla="*/ 76200 w 2235200"/>
              <a:gd name="connsiteY9-3490" fmla="*/ 0 h 1358900"/>
              <a:gd name="connsiteX10-3491" fmla="*/ 76200 w 2235200"/>
              <a:gd name="connsiteY10-3492" fmla="*/ 266700 h 1358900"/>
              <a:gd name="connsiteX11-3493" fmla="*/ 76200 w 2235200"/>
              <a:gd name="connsiteY11-3494" fmla="*/ 0 h 1358900"/>
              <a:gd name="connsiteX0-3495" fmla="*/ 38100 w 2235200"/>
              <a:gd name="connsiteY0-3496" fmla="*/ 1295400 h 1358900"/>
              <a:gd name="connsiteX1-3497" fmla="*/ 2235200 w 2235200"/>
              <a:gd name="connsiteY1-3498" fmla="*/ 1295400 h 1358900"/>
              <a:gd name="connsiteX2-3499" fmla="*/ 38100 w 2235200"/>
              <a:gd name="connsiteY2-3500" fmla="*/ 1295400 h 1358900"/>
              <a:gd name="connsiteX3-3501" fmla="*/ 2171700 w 2235200"/>
              <a:gd name="connsiteY3-3502" fmla="*/ 1358900 h 1358900"/>
              <a:gd name="connsiteX4-3503" fmla="*/ 2171700 w 2235200"/>
              <a:gd name="connsiteY4-3504" fmla="*/ 1130300 h 1358900"/>
              <a:gd name="connsiteX5-3505" fmla="*/ 2171700 w 2235200"/>
              <a:gd name="connsiteY5-3506" fmla="*/ 1358900 h 1358900"/>
              <a:gd name="connsiteX6-3507" fmla="*/ 0 w 2235200"/>
              <a:gd name="connsiteY6-3508" fmla="*/ 76200 h 1358900"/>
              <a:gd name="connsiteX7-3509" fmla="*/ 2222500 w 2235200"/>
              <a:gd name="connsiteY7-3510" fmla="*/ 76200 h 1358900"/>
              <a:gd name="connsiteX8-3511" fmla="*/ 0 w 2235200"/>
              <a:gd name="connsiteY8-3512" fmla="*/ 76200 h 1358900"/>
              <a:gd name="connsiteX9-3513" fmla="*/ 76200 w 2235200"/>
              <a:gd name="connsiteY9-3514" fmla="*/ 0 h 1358900"/>
              <a:gd name="connsiteX10-3515" fmla="*/ 76200 w 2235200"/>
              <a:gd name="connsiteY10-3516" fmla="*/ 266700 h 1358900"/>
              <a:gd name="connsiteX11-3517" fmla="*/ 76200 w 2235200"/>
              <a:gd name="connsiteY11-3518" fmla="*/ 0 h 1358900"/>
              <a:gd name="connsiteX0-3519" fmla="*/ 38100 w 2235200"/>
              <a:gd name="connsiteY0-3520" fmla="*/ 1295400 h 1358900"/>
              <a:gd name="connsiteX1-3521" fmla="*/ 2235200 w 2235200"/>
              <a:gd name="connsiteY1-3522" fmla="*/ 1295400 h 1358900"/>
              <a:gd name="connsiteX2-3523" fmla="*/ 38100 w 2235200"/>
              <a:gd name="connsiteY2-3524" fmla="*/ 1295400 h 1358900"/>
              <a:gd name="connsiteX3-3525" fmla="*/ 2171700 w 2235200"/>
              <a:gd name="connsiteY3-3526" fmla="*/ 1358900 h 1358900"/>
              <a:gd name="connsiteX4-3527" fmla="*/ 2171700 w 2235200"/>
              <a:gd name="connsiteY4-3528" fmla="*/ 1130300 h 1358900"/>
              <a:gd name="connsiteX5-3529" fmla="*/ 2171700 w 2235200"/>
              <a:gd name="connsiteY5-3530" fmla="*/ 1358900 h 1358900"/>
              <a:gd name="connsiteX6-3531" fmla="*/ 0 w 2235200"/>
              <a:gd name="connsiteY6-3532" fmla="*/ 76200 h 1358900"/>
              <a:gd name="connsiteX7-3533" fmla="*/ 2222500 w 2235200"/>
              <a:gd name="connsiteY7-3534" fmla="*/ 76200 h 1358900"/>
              <a:gd name="connsiteX8-3535" fmla="*/ 0 w 2235200"/>
              <a:gd name="connsiteY8-3536" fmla="*/ 76200 h 1358900"/>
              <a:gd name="connsiteX9-3537" fmla="*/ 76200 w 2235200"/>
              <a:gd name="connsiteY9-3538" fmla="*/ 0 h 1358900"/>
              <a:gd name="connsiteX10-3539" fmla="*/ 76200 w 2235200"/>
              <a:gd name="connsiteY10-3540" fmla="*/ 266700 h 1358900"/>
              <a:gd name="connsiteX11-3541" fmla="*/ 76200 w 2235200"/>
              <a:gd name="connsiteY11-3542" fmla="*/ 0 h 1358900"/>
              <a:gd name="connsiteX0-3543" fmla="*/ 38100 w 2235200"/>
              <a:gd name="connsiteY0-3544" fmla="*/ 1295400 h 1358900"/>
              <a:gd name="connsiteX1-3545" fmla="*/ 2235200 w 2235200"/>
              <a:gd name="connsiteY1-3546" fmla="*/ 1295400 h 1358900"/>
              <a:gd name="connsiteX2-3547" fmla="*/ 38100 w 2235200"/>
              <a:gd name="connsiteY2-3548" fmla="*/ 1295400 h 1358900"/>
              <a:gd name="connsiteX3-3549" fmla="*/ 2171700 w 2235200"/>
              <a:gd name="connsiteY3-3550" fmla="*/ 1358900 h 1358900"/>
              <a:gd name="connsiteX4-3551" fmla="*/ 2171700 w 2235200"/>
              <a:gd name="connsiteY4-3552" fmla="*/ 1130300 h 1358900"/>
              <a:gd name="connsiteX5-3553" fmla="*/ 2171700 w 2235200"/>
              <a:gd name="connsiteY5-3554" fmla="*/ 1358900 h 1358900"/>
              <a:gd name="connsiteX6-3555" fmla="*/ 0 w 2235200"/>
              <a:gd name="connsiteY6-3556" fmla="*/ 76200 h 1358900"/>
              <a:gd name="connsiteX7-3557" fmla="*/ 2222500 w 2235200"/>
              <a:gd name="connsiteY7-3558" fmla="*/ 76200 h 1358900"/>
              <a:gd name="connsiteX8-3559" fmla="*/ 0 w 2235200"/>
              <a:gd name="connsiteY8-3560" fmla="*/ 76200 h 1358900"/>
              <a:gd name="connsiteX9-3561" fmla="*/ 76200 w 2235200"/>
              <a:gd name="connsiteY9-3562" fmla="*/ 0 h 1358900"/>
              <a:gd name="connsiteX10-3563" fmla="*/ 76200 w 2235200"/>
              <a:gd name="connsiteY10-3564" fmla="*/ 266700 h 1358900"/>
              <a:gd name="connsiteX11-3565" fmla="*/ 76200 w 2235200"/>
              <a:gd name="connsiteY11-3566" fmla="*/ 0 h 1358900"/>
              <a:gd name="connsiteX0-3567" fmla="*/ 38100 w 2235200"/>
              <a:gd name="connsiteY0-3568" fmla="*/ 1295400 h 1358900"/>
              <a:gd name="connsiteX1-3569" fmla="*/ 2235200 w 2235200"/>
              <a:gd name="connsiteY1-3570" fmla="*/ 1295400 h 1358900"/>
              <a:gd name="connsiteX2-3571" fmla="*/ 38100 w 2235200"/>
              <a:gd name="connsiteY2-3572" fmla="*/ 1295400 h 1358900"/>
              <a:gd name="connsiteX3-3573" fmla="*/ 2171700 w 2235200"/>
              <a:gd name="connsiteY3-3574" fmla="*/ 1358900 h 1358900"/>
              <a:gd name="connsiteX4-3575" fmla="*/ 2171700 w 2235200"/>
              <a:gd name="connsiteY4-3576" fmla="*/ 1130300 h 1358900"/>
              <a:gd name="connsiteX5-3577" fmla="*/ 2171700 w 2235200"/>
              <a:gd name="connsiteY5-3578" fmla="*/ 1358900 h 1358900"/>
              <a:gd name="connsiteX6-3579" fmla="*/ 0 w 2235200"/>
              <a:gd name="connsiteY6-3580" fmla="*/ 76200 h 1358900"/>
              <a:gd name="connsiteX7-3581" fmla="*/ 2222500 w 2235200"/>
              <a:gd name="connsiteY7-3582" fmla="*/ 76200 h 1358900"/>
              <a:gd name="connsiteX8-3583" fmla="*/ 0 w 2235200"/>
              <a:gd name="connsiteY8-3584" fmla="*/ 76200 h 1358900"/>
              <a:gd name="connsiteX9-3585" fmla="*/ 76200 w 2235200"/>
              <a:gd name="connsiteY9-3586" fmla="*/ 0 h 1358900"/>
              <a:gd name="connsiteX10-3587" fmla="*/ 76200 w 2235200"/>
              <a:gd name="connsiteY10-3588" fmla="*/ 266700 h 1358900"/>
              <a:gd name="connsiteX11-3589" fmla="*/ 76200 w 2235200"/>
              <a:gd name="connsiteY11-3590" fmla="*/ 0 h 1358900"/>
              <a:gd name="connsiteX0-3591" fmla="*/ 38100 w 2235200"/>
              <a:gd name="connsiteY0-3592" fmla="*/ 1295400 h 1358900"/>
              <a:gd name="connsiteX1-3593" fmla="*/ 2235200 w 2235200"/>
              <a:gd name="connsiteY1-3594" fmla="*/ 1295400 h 1358900"/>
              <a:gd name="connsiteX2-3595" fmla="*/ 38100 w 2235200"/>
              <a:gd name="connsiteY2-3596" fmla="*/ 1295400 h 1358900"/>
              <a:gd name="connsiteX3-3597" fmla="*/ 2171700 w 2235200"/>
              <a:gd name="connsiteY3-3598" fmla="*/ 1358900 h 1358900"/>
              <a:gd name="connsiteX4-3599" fmla="*/ 2171700 w 2235200"/>
              <a:gd name="connsiteY4-3600" fmla="*/ 1130300 h 1358900"/>
              <a:gd name="connsiteX5-3601" fmla="*/ 2171700 w 2235200"/>
              <a:gd name="connsiteY5-3602" fmla="*/ 1358900 h 1358900"/>
              <a:gd name="connsiteX6-3603" fmla="*/ 0 w 2235200"/>
              <a:gd name="connsiteY6-3604" fmla="*/ 76200 h 1358900"/>
              <a:gd name="connsiteX7-3605" fmla="*/ 2222500 w 2235200"/>
              <a:gd name="connsiteY7-3606" fmla="*/ 76200 h 1358900"/>
              <a:gd name="connsiteX8-3607" fmla="*/ 0 w 2235200"/>
              <a:gd name="connsiteY8-3608" fmla="*/ 76200 h 1358900"/>
              <a:gd name="connsiteX9-3609" fmla="*/ 76200 w 2235200"/>
              <a:gd name="connsiteY9-3610" fmla="*/ 0 h 1358900"/>
              <a:gd name="connsiteX10-3611" fmla="*/ 76200 w 2235200"/>
              <a:gd name="connsiteY10-3612" fmla="*/ 266700 h 1358900"/>
              <a:gd name="connsiteX11-3613" fmla="*/ 76200 w 2235200"/>
              <a:gd name="connsiteY11-3614" fmla="*/ 0 h 1358900"/>
              <a:gd name="connsiteX0-3615" fmla="*/ 38100 w 2235200"/>
              <a:gd name="connsiteY0-3616" fmla="*/ 1295400 h 1358900"/>
              <a:gd name="connsiteX1-3617" fmla="*/ 2235200 w 2235200"/>
              <a:gd name="connsiteY1-3618" fmla="*/ 1295400 h 1358900"/>
              <a:gd name="connsiteX2-3619" fmla="*/ 38100 w 2235200"/>
              <a:gd name="connsiteY2-3620" fmla="*/ 1295400 h 1358900"/>
              <a:gd name="connsiteX3-3621" fmla="*/ 2171700 w 2235200"/>
              <a:gd name="connsiteY3-3622" fmla="*/ 1358900 h 1358900"/>
              <a:gd name="connsiteX4-3623" fmla="*/ 2171700 w 2235200"/>
              <a:gd name="connsiteY4-3624" fmla="*/ 1130300 h 1358900"/>
              <a:gd name="connsiteX5-3625" fmla="*/ 2171700 w 2235200"/>
              <a:gd name="connsiteY5-3626" fmla="*/ 1358900 h 1358900"/>
              <a:gd name="connsiteX6-3627" fmla="*/ 0 w 2235200"/>
              <a:gd name="connsiteY6-3628" fmla="*/ 76200 h 1358900"/>
              <a:gd name="connsiteX7-3629" fmla="*/ 2222500 w 2235200"/>
              <a:gd name="connsiteY7-3630" fmla="*/ 76200 h 1358900"/>
              <a:gd name="connsiteX8-3631" fmla="*/ 0 w 2235200"/>
              <a:gd name="connsiteY8-3632" fmla="*/ 76200 h 1358900"/>
              <a:gd name="connsiteX9-3633" fmla="*/ 76200 w 2235200"/>
              <a:gd name="connsiteY9-3634" fmla="*/ 0 h 1358900"/>
              <a:gd name="connsiteX10-3635" fmla="*/ 76200 w 2235200"/>
              <a:gd name="connsiteY10-3636" fmla="*/ 266700 h 1358900"/>
              <a:gd name="connsiteX11-3637" fmla="*/ 76200 w 2235200"/>
              <a:gd name="connsiteY11-3638" fmla="*/ 0 h 1358900"/>
              <a:gd name="connsiteX0-3639" fmla="*/ 38100 w 2235200"/>
              <a:gd name="connsiteY0-3640" fmla="*/ 1295400 h 1358900"/>
              <a:gd name="connsiteX1-3641" fmla="*/ 2235200 w 2235200"/>
              <a:gd name="connsiteY1-3642" fmla="*/ 1295400 h 1358900"/>
              <a:gd name="connsiteX2-3643" fmla="*/ 38100 w 2235200"/>
              <a:gd name="connsiteY2-3644" fmla="*/ 1295400 h 1358900"/>
              <a:gd name="connsiteX3-3645" fmla="*/ 2171700 w 2235200"/>
              <a:gd name="connsiteY3-3646" fmla="*/ 1358900 h 1358900"/>
              <a:gd name="connsiteX4-3647" fmla="*/ 2171700 w 2235200"/>
              <a:gd name="connsiteY4-3648" fmla="*/ 1130300 h 1358900"/>
              <a:gd name="connsiteX5-3649" fmla="*/ 2171700 w 2235200"/>
              <a:gd name="connsiteY5-3650" fmla="*/ 1358900 h 1358900"/>
              <a:gd name="connsiteX6-3651" fmla="*/ 0 w 2235200"/>
              <a:gd name="connsiteY6-3652" fmla="*/ 76200 h 1358900"/>
              <a:gd name="connsiteX7-3653" fmla="*/ 2222500 w 2235200"/>
              <a:gd name="connsiteY7-3654" fmla="*/ 76200 h 1358900"/>
              <a:gd name="connsiteX8-3655" fmla="*/ 0 w 2235200"/>
              <a:gd name="connsiteY8-3656" fmla="*/ 76200 h 1358900"/>
              <a:gd name="connsiteX9-3657" fmla="*/ 76200 w 2235200"/>
              <a:gd name="connsiteY9-3658" fmla="*/ 0 h 1358900"/>
              <a:gd name="connsiteX10-3659" fmla="*/ 76200 w 2235200"/>
              <a:gd name="connsiteY10-3660" fmla="*/ 266700 h 1358900"/>
              <a:gd name="connsiteX11-3661" fmla="*/ 76200 w 2235200"/>
              <a:gd name="connsiteY11-3662" fmla="*/ 0 h 1358900"/>
              <a:gd name="connsiteX0-3663" fmla="*/ 38100 w 2235200"/>
              <a:gd name="connsiteY0-3664" fmla="*/ 1295400 h 1358900"/>
              <a:gd name="connsiteX1-3665" fmla="*/ 2235200 w 2235200"/>
              <a:gd name="connsiteY1-3666" fmla="*/ 1295400 h 1358900"/>
              <a:gd name="connsiteX2-3667" fmla="*/ 38100 w 2235200"/>
              <a:gd name="connsiteY2-3668" fmla="*/ 1295400 h 1358900"/>
              <a:gd name="connsiteX3-3669" fmla="*/ 2171700 w 2235200"/>
              <a:gd name="connsiteY3-3670" fmla="*/ 1358900 h 1358900"/>
              <a:gd name="connsiteX4-3671" fmla="*/ 2171700 w 2235200"/>
              <a:gd name="connsiteY4-3672" fmla="*/ 1130300 h 1358900"/>
              <a:gd name="connsiteX5-3673" fmla="*/ 2171700 w 2235200"/>
              <a:gd name="connsiteY5-3674" fmla="*/ 1358900 h 1358900"/>
              <a:gd name="connsiteX6-3675" fmla="*/ 0 w 2235200"/>
              <a:gd name="connsiteY6-3676" fmla="*/ 76200 h 1358900"/>
              <a:gd name="connsiteX7-3677" fmla="*/ 2222500 w 2235200"/>
              <a:gd name="connsiteY7-3678" fmla="*/ 76200 h 1358900"/>
              <a:gd name="connsiteX8-3679" fmla="*/ 0 w 2235200"/>
              <a:gd name="connsiteY8-3680" fmla="*/ 76200 h 1358900"/>
              <a:gd name="connsiteX9-3681" fmla="*/ 76200 w 2235200"/>
              <a:gd name="connsiteY9-3682" fmla="*/ 0 h 1358900"/>
              <a:gd name="connsiteX10-3683" fmla="*/ 76200 w 2235200"/>
              <a:gd name="connsiteY10-3684" fmla="*/ 266700 h 1358900"/>
              <a:gd name="connsiteX11-3685" fmla="*/ 76200 w 2235200"/>
              <a:gd name="connsiteY11-3686" fmla="*/ 0 h 1358900"/>
              <a:gd name="connsiteX0-3687" fmla="*/ 38100 w 2235200"/>
              <a:gd name="connsiteY0-3688" fmla="*/ 1295400 h 1358900"/>
              <a:gd name="connsiteX1-3689" fmla="*/ 2235200 w 2235200"/>
              <a:gd name="connsiteY1-3690" fmla="*/ 1295400 h 1358900"/>
              <a:gd name="connsiteX2-3691" fmla="*/ 38100 w 2235200"/>
              <a:gd name="connsiteY2-3692" fmla="*/ 1295400 h 1358900"/>
              <a:gd name="connsiteX3-3693" fmla="*/ 2171700 w 2235200"/>
              <a:gd name="connsiteY3-3694" fmla="*/ 1358900 h 1358900"/>
              <a:gd name="connsiteX4-3695" fmla="*/ 2171700 w 2235200"/>
              <a:gd name="connsiteY4-3696" fmla="*/ 1130300 h 1358900"/>
              <a:gd name="connsiteX5-3697" fmla="*/ 2171700 w 2235200"/>
              <a:gd name="connsiteY5-3698" fmla="*/ 1358900 h 1358900"/>
              <a:gd name="connsiteX6-3699" fmla="*/ 0 w 2235200"/>
              <a:gd name="connsiteY6-3700" fmla="*/ 76200 h 1358900"/>
              <a:gd name="connsiteX7-3701" fmla="*/ 2222500 w 2235200"/>
              <a:gd name="connsiteY7-3702" fmla="*/ 76200 h 1358900"/>
              <a:gd name="connsiteX8-3703" fmla="*/ 0 w 2235200"/>
              <a:gd name="connsiteY8-3704" fmla="*/ 76200 h 1358900"/>
              <a:gd name="connsiteX9-3705" fmla="*/ 76200 w 2235200"/>
              <a:gd name="connsiteY9-3706" fmla="*/ 0 h 1358900"/>
              <a:gd name="connsiteX10-3707" fmla="*/ 76200 w 2235200"/>
              <a:gd name="connsiteY10-3708" fmla="*/ 266700 h 1358900"/>
              <a:gd name="connsiteX11-3709" fmla="*/ 76200 w 2235200"/>
              <a:gd name="connsiteY11-3710" fmla="*/ 0 h 1358900"/>
              <a:gd name="connsiteX0-3711" fmla="*/ 38100 w 2235200"/>
              <a:gd name="connsiteY0-3712" fmla="*/ 1295400 h 1358900"/>
              <a:gd name="connsiteX1-3713" fmla="*/ 2235200 w 2235200"/>
              <a:gd name="connsiteY1-3714" fmla="*/ 1295400 h 1358900"/>
              <a:gd name="connsiteX2-3715" fmla="*/ 38100 w 2235200"/>
              <a:gd name="connsiteY2-3716" fmla="*/ 1295400 h 1358900"/>
              <a:gd name="connsiteX3-3717" fmla="*/ 2171700 w 2235200"/>
              <a:gd name="connsiteY3-3718" fmla="*/ 1358900 h 1358900"/>
              <a:gd name="connsiteX4-3719" fmla="*/ 2171700 w 2235200"/>
              <a:gd name="connsiteY4-3720" fmla="*/ 1130300 h 1358900"/>
              <a:gd name="connsiteX5-3721" fmla="*/ 2171700 w 2235200"/>
              <a:gd name="connsiteY5-3722" fmla="*/ 1358900 h 1358900"/>
              <a:gd name="connsiteX6-3723" fmla="*/ 0 w 2235200"/>
              <a:gd name="connsiteY6-3724" fmla="*/ 76200 h 1358900"/>
              <a:gd name="connsiteX7-3725" fmla="*/ 2222500 w 2235200"/>
              <a:gd name="connsiteY7-3726" fmla="*/ 76200 h 1358900"/>
              <a:gd name="connsiteX8-3727" fmla="*/ 0 w 2235200"/>
              <a:gd name="connsiteY8-3728" fmla="*/ 76200 h 1358900"/>
              <a:gd name="connsiteX9-3729" fmla="*/ 76200 w 2235200"/>
              <a:gd name="connsiteY9-3730" fmla="*/ 0 h 1358900"/>
              <a:gd name="connsiteX10-3731" fmla="*/ 76200 w 2235200"/>
              <a:gd name="connsiteY10-3732" fmla="*/ 266700 h 1358900"/>
              <a:gd name="connsiteX11-3733" fmla="*/ 76200 w 2235200"/>
              <a:gd name="connsiteY11-3734" fmla="*/ 0 h 1358900"/>
              <a:gd name="connsiteX0-3735" fmla="*/ 38100 w 2235200"/>
              <a:gd name="connsiteY0-3736" fmla="*/ 1295400 h 1358900"/>
              <a:gd name="connsiteX1-3737" fmla="*/ 2235200 w 2235200"/>
              <a:gd name="connsiteY1-3738" fmla="*/ 1295400 h 1358900"/>
              <a:gd name="connsiteX2-3739" fmla="*/ 38100 w 2235200"/>
              <a:gd name="connsiteY2-3740" fmla="*/ 1295400 h 1358900"/>
              <a:gd name="connsiteX3-3741" fmla="*/ 2171700 w 2235200"/>
              <a:gd name="connsiteY3-3742" fmla="*/ 1358900 h 1358900"/>
              <a:gd name="connsiteX4-3743" fmla="*/ 2171700 w 2235200"/>
              <a:gd name="connsiteY4-3744" fmla="*/ 1130300 h 1358900"/>
              <a:gd name="connsiteX5-3745" fmla="*/ 2171700 w 2235200"/>
              <a:gd name="connsiteY5-3746" fmla="*/ 1358900 h 1358900"/>
              <a:gd name="connsiteX6-3747" fmla="*/ 0 w 2235200"/>
              <a:gd name="connsiteY6-3748" fmla="*/ 76200 h 1358900"/>
              <a:gd name="connsiteX7-3749" fmla="*/ 2222500 w 2235200"/>
              <a:gd name="connsiteY7-3750" fmla="*/ 76200 h 1358900"/>
              <a:gd name="connsiteX8-3751" fmla="*/ 0 w 2235200"/>
              <a:gd name="connsiteY8-3752" fmla="*/ 76200 h 1358900"/>
              <a:gd name="connsiteX9-3753" fmla="*/ 76200 w 2235200"/>
              <a:gd name="connsiteY9-3754" fmla="*/ 0 h 1358900"/>
              <a:gd name="connsiteX10-3755" fmla="*/ 76200 w 2235200"/>
              <a:gd name="connsiteY10-3756" fmla="*/ 266700 h 1358900"/>
              <a:gd name="connsiteX11-3757" fmla="*/ 76200 w 2235200"/>
              <a:gd name="connsiteY11-3758" fmla="*/ 0 h 1358900"/>
              <a:gd name="connsiteX0-3759" fmla="*/ 39368 w 2235200"/>
              <a:gd name="connsiteY0-3760" fmla="*/ 1295807 h 1358900"/>
              <a:gd name="connsiteX1-3761" fmla="*/ 2235200 w 2235200"/>
              <a:gd name="connsiteY1-3762" fmla="*/ 1295400 h 1358900"/>
              <a:gd name="connsiteX2-3763" fmla="*/ 38100 w 2235200"/>
              <a:gd name="connsiteY2-3764" fmla="*/ 1295400 h 1358900"/>
              <a:gd name="connsiteX3-3765" fmla="*/ 2171700 w 2235200"/>
              <a:gd name="connsiteY3-3766" fmla="*/ 1358900 h 1358900"/>
              <a:gd name="connsiteX4-3767" fmla="*/ 2171700 w 2235200"/>
              <a:gd name="connsiteY4-3768" fmla="*/ 1130300 h 1358900"/>
              <a:gd name="connsiteX5-3769" fmla="*/ 2171700 w 2235200"/>
              <a:gd name="connsiteY5-3770" fmla="*/ 1358900 h 1358900"/>
              <a:gd name="connsiteX6-3771" fmla="*/ 0 w 2235200"/>
              <a:gd name="connsiteY6-3772" fmla="*/ 76200 h 1358900"/>
              <a:gd name="connsiteX7-3773" fmla="*/ 2222500 w 2235200"/>
              <a:gd name="connsiteY7-3774" fmla="*/ 76200 h 1358900"/>
              <a:gd name="connsiteX8-3775" fmla="*/ 0 w 2235200"/>
              <a:gd name="connsiteY8-3776" fmla="*/ 76200 h 1358900"/>
              <a:gd name="connsiteX9-3777" fmla="*/ 76200 w 2235200"/>
              <a:gd name="connsiteY9-3778" fmla="*/ 0 h 1358900"/>
              <a:gd name="connsiteX10-3779" fmla="*/ 76200 w 2235200"/>
              <a:gd name="connsiteY10-3780" fmla="*/ 266700 h 1358900"/>
              <a:gd name="connsiteX11-3781" fmla="*/ 76200 w 2235200"/>
              <a:gd name="connsiteY11-3782" fmla="*/ 0 h 1358900"/>
              <a:gd name="connsiteX0-3783" fmla="*/ 39368 w 2234632"/>
              <a:gd name="connsiteY0-3784" fmla="*/ 1295807 h 1358900"/>
              <a:gd name="connsiteX1-3785" fmla="*/ 2234632 w 2234632"/>
              <a:gd name="connsiteY1-3786" fmla="*/ 1295807 h 1358900"/>
              <a:gd name="connsiteX2-3787" fmla="*/ 38100 w 2234632"/>
              <a:gd name="connsiteY2-3788" fmla="*/ 1295400 h 1358900"/>
              <a:gd name="connsiteX3-3789" fmla="*/ 2171700 w 2234632"/>
              <a:gd name="connsiteY3-3790" fmla="*/ 1358900 h 1358900"/>
              <a:gd name="connsiteX4-3791" fmla="*/ 2171700 w 2234632"/>
              <a:gd name="connsiteY4-3792" fmla="*/ 1130300 h 1358900"/>
              <a:gd name="connsiteX5-3793" fmla="*/ 2171700 w 2234632"/>
              <a:gd name="connsiteY5-3794" fmla="*/ 1358900 h 1358900"/>
              <a:gd name="connsiteX6-3795" fmla="*/ 0 w 2234632"/>
              <a:gd name="connsiteY6-3796" fmla="*/ 76200 h 1358900"/>
              <a:gd name="connsiteX7-3797" fmla="*/ 2222500 w 2234632"/>
              <a:gd name="connsiteY7-3798" fmla="*/ 76200 h 1358900"/>
              <a:gd name="connsiteX8-3799" fmla="*/ 0 w 2234632"/>
              <a:gd name="connsiteY8-3800" fmla="*/ 76200 h 1358900"/>
              <a:gd name="connsiteX9-3801" fmla="*/ 76200 w 2234632"/>
              <a:gd name="connsiteY9-3802" fmla="*/ 0 h 1358900"/>
              <a:gd name="connsiteX10-3803" fmla="*/ 76200 w 2234632"/>
              <a:gd name="connsiteY10-3804" fmla="*/ 266700 h 1358900"/>
              <a:gd name="connsiteX11-3805" fmla="*/ 76200 w 2234632"/>
              <a:gd name="connsiteY11-3806" fmla="*/ 0 h 1358900"/>
              <a:gd name="connsiteX0-3807" fmla="*/ 39368 w 2234632"/>
              <a:gd name="connsiteY0-3808" fmla="*/ 1295807 h 1358900"/>
              <a:gd name="connsiteX1-3809" fmla="*/ 2234632 w 2234632"/>
              <a:gd name="connsiteY1-3810" fmla="*/ 1295807 h 1358900"/>
              <a:gd name="connsiteX2-3811" fmla="*/ 39368 w 2234632"/>
              <a:gd name="connsiteY2-3812" fmla="*/ 1295807 h 1358900"/>
              <a:gd name="connsiteX3-3813" fmla="*/ 2171700 w 2234632"/>
              <a:gd name="connsiteY3-3814" fmla="*/ 1358900 h 1358900"/>
              <a:gd name="connsiteX4-3815" fmla="*/ 2171700 w 2234632"/>
              <a:gd name="connsiteY4-3816" fmla="*/ 1130300 h 1358900"/>
              <a:gd name="connsiteX5-3817" fmla="*/ 2171700 w 2234632"/>
              <a:gd name="connsiteY5-3818" fmla="*/ 1358900 h 1358900"/>
              <a:gd name="connsiteX6-3819" fmla="*/ 0 w 2234632"/>
              <a:gd name="connsiteY6-3820" fmla="*/ 76200 h 1358900"/>
              <a:gd name="connsiteX7-3821" fmla="*/ 2222500 w 2234632"/>
              <a:gd name="connsiteY7-3822" fmla="*/ 76200 h 1358900"/>
              <a:gd name="connsiteX8-3823" fmla="*/ 0 w 2234632"/>
              <a:gd name="connsiteY8-3824" fmla="*/ 76200 h 1358900"/>
              <a:gd name="connsiteX9-3825" fmla="*/ 76200 w 2234632"/>
              <a:gd name="connsiteY9-3826" fmla="*/ 0 h 1358900"/>
              <a:gd name="connsiteX10-3827" fmla="*/ 76200 w 2234632"/>
              <a:gd name="connsiteY10-3828" fmla="*/ 266700 h 1358900"/>
              <a:gd name="connsiteX11-3829" fmla="*/ 76200 w 2234632"/>
              <a:gd name="connsiteY11-3830" fmla="*/ 0 h 1358900"/>
              <a:gd name="connsiteX0-3831" fmla="*/ 39368 w 2234632"/>
              <a:gd name="connsiteY0-3832" fmla="*/ 1295807 h 1359516"/>
              <a:gd name="connsiteX1-3833" fmla="*/ 2234632 w 2234632"/>
              <a:gd name="connsiteY1-3834" fmla="*/ 1295807 h 1359516"/>
              <a:gd name="connsiteX2-3835" fmla="*/ 39368 w 2234632"/>
              <a:gd name="connsiteY2-3836" fmla="*/ 1295807 h 1359516"/>
              <a:gd name="connsiteX3-3837" fmla="*/ 2171610 w 2234632"/>
              <a:gd name="connsiteY3-3838" fmla="*/ 1359516 h 1359516"/>
              <a:gd name="connsiteX4-3839" fmla="*/ 2171700 w 2234632"/>
              <a:gd name="connsiteY4-3840" fmla="*/ 1130300 h 1359516"/>
              <a:gd name="connsiteX5-3841" fmla="*/ 2171700 w 2234632"/>
              <a:gd name="connsiteY5-3842" fmla="*/ 1358900 h 1359516"/>
              <a:gd name="connsiteX6-3843" fmla="*/ 0 w 2234632"/>
              <a:gd name="connsiteY6-3844" fmla="*/ 76200 h 1359516"/>
              <a:gd name="connsiteX7-3845" fmla="*/ 2222500 w 2234632"/>
              <a:gd name="connsiteY7-3846" fmla="*/ 76200 h 1359516"/>
              <a:gd name="connsiteX8-3847" fmla="*/ 0 w 2234632"/>
              <a:gd name="connsiteY8-3848" fmla="*/ 76200 h 1359516"/>
              <a:gd name="connsiteX9-3849" fmla="*/ 76200 w 2234632"/>
              <a:gd name="connsiteY9-3850" fmla="*/ 0 h 1359516"/>
              <a:gd name="connsiteX10-3851" fmla="*/ 76200 w 2234632"/>
              <a:gd name="connsiteY10-3852" fmla="*/ 266700 h 1359516"/>
              <a:gd name="connsiteX11-3853" fmla="*/ 76200 w 2234632"/>
              <a:gd name="connsiteY11-3854" fmla="*/ 0 h 1359516"/>
              <a:gd name="connsiteX0-3855" fmla="*/ 39368 w 2234632"/>
              <a:gd name="connsiteY0-3856" fmla="*/ 1295807 h 1359516"/>
              <a:gd name="connsiteX1-3857" fmla="*/ 2234632 w 2234632"/>
              <a:gd name="connsiteY1-3858" fmla="*/ 1295807 h 1359516"/>
              <a:gd name="connsiteX2-3859" fmla="*/ 39368 w 2234632"/>
              <a:gd name="connsiteY2-3860" fmla="*/ 1295807 h 1359516"/>
              <a:gd name="connsiteX3-3861" fmla="*/ 2171610 w 2234632"/>
              <a:gd name="connsiteY3-3862" fmla="*/ 1359516 h 1359516"/>
              <a:gd name="connsiteX4-3863" fmla="*/ 2171610 w 2234632"/>
              <a:gd name="connsiteY4-3864" fmla="*/ 1128949 h 1359516"/>
              <a:gd name="connsiteX5-3865" fmla="*/ 2171700 w 2234632"/>
              <a:gd name="connsiteY5-3866" fmla="*/ 1358900 h 1359516"/>
              <a:gd name="connsiteX6-3867" fmla="*/ 0 w 2234632"/>
              <a:gd name="connsiteY6-3868" fmla="*/ 76200 h 1359516"/>
              <a:gd name="connsiteX7-3869" fmla="*/ 2222500 w 2234632"/>
              <a:gd name="connsiteY7-3870" fmla="*/ 76200 h 1359516"/>
              <a:gd name="connsiteX8-3871" fmla="*/ 0 w 2234632"/>
              <a:gd name="connsiteY8-3872" fmla="*/ 76200 h 1359516"/>
              <a:gd name="connsiteX9-3873" fmla="*/ 76200 w 2234632"/>
              <a:gd name="connsiteY9-3874" fmla="*/ 0 h 1359516"/>
              <a:gd name="connsiteX10-3875" fmla="*/ 76200 w 2234632"/>
              <a:gd name="connsiteY10-3876" fmla="*/ 266700 h 1359516"/>
              <a:gd name="connsiteX11-3877" fmla="*/ 76200 w 2234632"/>
              <a:gd name="connsiteY11-3878" fmla="*/ 0 h 1359516"/>
              <a:gd name="connsiteX0-3879" fmla="*/ 39368 w 2234632"/>
              <a:gd name="connsiteY0-3880" fmla="*/ 1295807 h 1359516"/>
              <a:gd name="connsiteX1-3881" fmla="*/ 2234632 w 2234632"/>
              <a:gd name="connsiteY1-3882" fmla="*/ 1295807 h 1359516"/>
              <a:gd name="connsiteX2-3883" fmla="*/ 39368 w 2234632"/>
              <a:gd name="connsiteY2-3884" fmla="*/ 1295807 h 1359516"/>
              <a:gd name="connsiteX3-3885" fmla="*/ 2171610 w 2234632"/>
              <a:gd name="connsiteY3-3886" fmla="*/ 1359516 h 1359516"/>
              <a:gd name="connsiteX4-3887" fmla="*/ 2171610 w 2234632"/>
              <a:gd name="connsiteY4-3888" fmla="*/ 1128949 h 1359516"/>
              <a:gd name="connsiteX5-3889" fmla="*/ 2171610 w 2234632"/>
              <a:gd name="connsiteY5-3890" fmla="*/ 1359516 h 1359516"/>
              <a:gd name="connsiteX6-3891" fmla="*/ 0 w 2234632"/>
              <a:gd name="connsiteY6-3892" fmla="*/ 76200 h 1359516"/>
              <a:gd name="connsiteX7-3893" fmla="*/ 2222500 w 2234632"/>
              <a:gd name="connsiteY7-3894" fmla="*/ 76200 h 1359516"/>
              <a:gd name="connsiteX8-3895" fmla="*/ 0 w 2234632"/>
              <a:gd name="connsiteY8-3896" fmla="*/ 76200 h 1359516"/>
              <a:gd name="connsiteX9-3897" fmla="*/ 76200 w 2234632"/>
              <a:gd name="connsiteY9-3898" fmla="*/ 0 h 1359516"/>
              <a:gd name="connsiteX10-3899" fmla="*/ 76200 w 2234632"/>
              <a:gd name="connsiteY10-3900" fmla="*/ 266700 h 1359516"/>
              <a:gd name="connsiteX11-3901" fmla="*/ 76200 w 2234632"/>
              <a:gd name="connsiteY11-3902" fmla="*/ 0 h 1359516"/>
              <a:gd name="connsiteX0-3903" fmla="*/ 39368 w 2234632"/>
              <a:gd name="connsiteY0-3904" fmla="*/ 1295807 h 1359516"/>
              <a:gd name="connsiteX1-3905" fmla="*/ 2234632 w 2234632"/>
              <a:gd name="connsiteY1-3906" fmla="*/ 1295807 h 1359516"/>
              <a:gd name="connsiteX2-3907" fmla="*/ 39368 w 2234632"/>
              <a:gd name="connsiteY2-3908" fmla="*/ 1295807 h 1359516"/>
              <a:gd name="connsiteX3-3909" fmla="*/ 2171610 w 2234632"/>
              <a:gd name="connsiteY3-3910" fmla="*/ 1359516 h 1359516"/>
              <a:gd name="connsiteX4-3911" fmla="*/ 2171610 w 2234632"/>
              <a:gd name="connsiteY4-3912" fmla="*/ 1128949 h 1359516"/>
              <a:gd name="connsiteX5-3913" fmla="*/ 2171610 w 2234632"/>
              <a:gd name="connsiteY5-3914" fmla="*/ 1359516 h 1359516"/>
              <a:gd name="connsiteX6-3915" fmla="*/ 2605 w 2234632"/>
              <a:gd name="connsiteY6-3916" fmla="*/ 76229 h 1359516"/>
              <a:gd name="connsiteX7-3917" fmla="*/ 2222500 w 2234632"/>
              <a:gd name="connsiteY7-3918" fmla="*/ 76200 h 1359516"/>
              <a:gd name="connsiteX8-3919" fmla="*/ 0 w 2234632"/>
              <a:gd name="connsiteY8-3920" fmla="*/ 76200 h 1359516"/>
              <a:gd name="connsiteX9-3921" fmla="*/ 76200 w 2234632"/>
              <a:gd name="connsiteY9-3922" fmla="*/ 0 h 1359516"/>
              <a:gd name="connsiteX10-3923" fmla="*/ 76200 w 2234632"/>
              <a:gd name="connsiteY10-3924" fmla="*/ 266700 h 1359516"/>
              <a:gd name="connsiteX11-3925" fmla="*/ 76200 w 2234632"/>
              <a:gd name="connsiteY11-3926" fmla="*/ 0 h 1359516"/>
              <a:gd name="connsiteX0-3927" fmla="*/ 39368 w 2234632"/>
              <a:gd name="connsiteY0-3928" fmla="*/ 1295807 h 1359516"/>
              <a:gd name="connsiteX1-3929" fmla="*/ 2234632 w 2234632"/>
              <a:gd name="connsiteY1-3930" fmla="*/ 1295807 h 1359516"/>
              <a:gd name="connsiteX2-3931" fmla="*/ 39368 w 2234632"/>
              <a:gd name="connsiteY2-3932" fmla="*/ 1295807 h 1359516"/>
              <a:gd name="connsiteX3-3933" fmla="*/ 2171610 w 2234632"/>
              <a:gd name="connsiteY3-3934" fmla="*/ 1359516 h 1359516"/>
              <a:gd name="connsiteX4-3935" fmla="*/ 2171610 w 2234632"/>
              <a:gd name="connsiteY4-3936" fmla="*/ 1128949 h 1359516"/>
              <a:gd name="connsiteX5-3937" fmla="*/ 2171610 w 2234632"/>
              <a:gd name="connsiteY5-3938" fmla="*/ 1359516 h 1359516"/>
              <a:gd name="connsiteX6-3939" fmla="*/ 2605 w 2234632"/>
              <a:gd name="connsiteY6-3940" fmla="*/ 76229 h 1359516"/>
              <a:gd name="connsiteX7-3941" fmla="*/ 2224128 w 2234632"/>
              <a:gd name="connsiteY7-3942" fmla="*/ 76229 h 1359516"/>
              <a:gd name="connsiteX8-3943" fmla="*/ 0 w 2234632"/>
              <a:gd name="connsiteY8-3944" fmla="*/ 76200 h 1359516"/>
              <a:gd name="connsiteX9-3945" fmla="*/ 76200 w 2234632"/>
              <a:gd name="connsiteY9-3946" fmla="*/ 0 h 1359516"/>
              <a:gd name="connsiteX10-3947" fmla="*/ 76200 w 2234632"/>
              <a:gd name="connsiteY10-3948" fmla="*/ 266700 h 1359516"/>
              <a:gd name="connsiteX11-3949" fmla="*/ 76200 w 2234632"/>
              <a:gd name="connsiteY11-3950" fmla="*/ 0 h 1359516"/>
              <a:gd name="connsiteX0-3951" fmla="*/ 36763 w 2232027"/>
              <a:gd name="connsiteY0-3952" fmla="*/ 1295807 h 1359516"/>
              <a:gd name="connsiteX1-3953" fmla="*/ 2232027 w 2232027"/>
              <a:gd name="connsiteY1-3954" fmla="*/ 1295807 h 1359516"/>
              <a:gd name="connsiteX2-3955" fmla="*/ 36763 w 2232027"/>
              <a:gd name="connsiteY2-3956" fmla="*/ 1295807 h 1359516"/>
              <a:gd name="connsiteX3-3957" fmla="*/ 2169005 w 2232027"/>
              <a:gd name="connsiteY3-3958" fmla="*/ 1359516 h 1359516"/>
              <a:gd name="connsiteX4-3959" fmla="*/ 2169005 w 2232027"/>
              <a:gd name="connsiteY4-3960" fmla="*/ 1128949 h 1359516"/>
              <a:gd name="connsiteX5-3961" fmla="*/ 2169005 w 2232027"/>
              <a:gd name="connsiteY5-3962" fmla="*/ 1359516 h 1359516"/>
              <a:gd name="connsiteX6-3963" fmla="*/ 0 w 2232027"/>
              <a:gd name="connsiteY6-3964" fmla="*/ 76229 h 1359516"/>
              <a:gd name="connsiteX7-3965" fmla="*/ 2221523 w 2232027"/>
              <a:gd name="connsiteY7-3966" fmla="*/ 76229 h 1359516"/>
              <a:gd name="connsiteX8-3967" fmla="*/ 0 w 2232027"/>
              <a:gd name="connsiteY8-3968" fmla="*/ 76229 h 1359516"/>
              <a:gd name="connsiteX9-3969" fmla="*/ 73595 w 2232027"/>
              <a:gd name="connsiteY9-3970" fmla="*/ 0 h 1359516"/>
              <a:gd name="connsiteX10-3971" fmla="*/ 73595 w 2232027"/>
              <a:gd name="connsiteY10-3972" fmla="*/ 266700 h 1359516"/>
              <a:gd name="connsiteX11-3973" fmla="*/ 73595 w 2232027"/>
              <a:gd name="connsiteY11-3974" fmla="*/ 0 h 1359516"/>
              <a:gd name="connsiteX0-3975" fmla="*/ 36763 w 2232027"/>
              <a:gd name="connsiteY0-3976" fmla="*/ 1295807 h 1359516"/>
              <a:gd name="connsiteX1-3977" fmla="*/ 2232027 w 2232027"/>
              <a:gd name="connsiteY1-3978" fmla="*/ 1295807 h 1359516"/>
              <a:gd name="connsiteX2-3979" fmla="*/ 36763 w 2232027"/>
              <a:gd name="connsiteY2-3980" fmla="*/ 1295807 h 1359516"/>
              <a:gd name="connsiteX3-3981" fmla="*/ 2169005 w 2232027"/>
              <a:gd name="connsiteY3-3982" fmla="*/ 1359516 h 1359516"/>
              <a:gd name="connsiteX4-3983" fmla="*/ 2169005 w 2232027"/>
              <a:gd name="connsiteY4-3984" fmla="*/ 1128949 h 1359516"/>
              <a:gd name="connsiteX5-3985" fmla="*/ 2169005 w 2232027"/>
              <a:gd name="connsiteY5-3986" fmla="*/ 1359516 h 1359516"/>
              <a:gd name="connsiteX6-3987" fmla="*/ 0 w 2232027"/>
              <a:gd name="connsiteY6-3988" fmla="*/ 76229 h 1359516"/>
              <a:gd name="connsiteX7-3989" fmla="*/ 2221523 w 2232027"/>
              <a:gd name="connsiteY7-3990" fmla="*/ 76229 h 1359516"/>
              <a:gd name="connsiteX8-3991" fmla="*/ 0 w 2232027"/>
              <a:gd name="connsiteY8-3992" fmla="*/ 76229 h 1359516"/>
              <a:gd name="connsiteX9-3993" fmla="*/ 73526 w 2232027"/>
              <a:gd name="connsiteY9-3994" fmla="*/ 385 h 1359516"/>
              <a:gd name="connsiteX10-3995" fmla="*/ 73595 w 2232027"/>
              <a:gd name="connsiteY10-3996" fmla="*/ 266700 h 1359516"/>
              <a:gd name="connsiteX11-3997" fmla="*/ 73595 w 2232027"/>
              <a:gd name="connsiteY11-3998" fmla="*/ 0 h 1359516"/>
              <a:gd name="connsiteX0-3999" fmla="*/ 36763 w 2232027"/>
              <a:gd name="connsiteY0-4000" fmla="*/ 1295807 h 1359516"/>
              <a:gd name="connsiteX1-4001" fmla="*/ 2232027 w 2232027"/>
              <a:gd name="connsiteY1-4002" fmla="*/ 1295807 h 1359516"/>
              <a:gd name="connsiteX2-4003" fmla="*/ 36763 w 2232027"/>
              <a:gd name="connsiteY2-4004" fmla="*/ 1295807 h 1359516"/>
              <a:gd name="connsiteX3-4005" fmla="*/ 2169005 w 2232027"/>
              <a:gd name="connsiteY3-4006" fmla="*/ 1359516 h 1359516"/>
              <a:gd name="connsiteX4-4007" fmla="*/ 2169005 w 2232027"/>
              <a:gd name="connsiteY4-4008" fmla="*/ 1128949 h 1359516"/>
              <a:gd name="connsiteX5-4009" fmla="*/ 2169005 w 2232027"/>
              <a:gd name="connsiteY5-4010" fmla="*/ 1359516 h 1359516"/>
              <a:gd name="connsiteX6-4011" fmla="*/ 0 w 2232027"/>
              <a:gd name="connsiteY6-4012" fmla="*/ 76229 h 1359516"/>
              <a:gd name="connsiteX7-4013" fmla="*/ 2221523 w 2232027"/>
              <a:gd name="connsiteY7-4014" fmla="*/ 76229 h 1359516"/>
              <a:gd name="connsiteX8-4015" fmla="*/ 0 w 2232027"/>
              <a:gd name="connsiteY8-4016" fmla="*/ 76229 h 1359516"/>
              <a:gd name="connsiteX9-4017" fmla="*/ 73526 w 2232027"/>
              <a:gd name="connsiteY9-4018" fmla="*/ 385 h 1359516"/>
              <a:gd name="connsiteX10-4019" fmla="*/ 73526 w 2232027"/>
              <a:gd name="connsiteY10-4020" fmla="*/ 267357 h 1359516"/>
              <a:gd name="connsiteX11-4021" fmla="*/ 73595 w 2232027"/>
              <a:gd name="connsiteY11-4022" fmla="*/ 0 h 1359516"/>
              <a:gd name="connsiteX0-4023" fmla="*/ 36763 w 2232027"/>
              <a:gd name="connsiteY0-4024" fmla="*/ 1295422 h 1359131"/>
              <a:gd name="connsiteX1-4025" fmla="*/ 2232027 w 2232027"/>
              <a:gd name="connsiteY1-4026" fmla="*/ 1295422 h 1359131"/>
              <a:gd name="connsiteX2-4027" fmla="*/ 36763 w 2232027"/>
              <a:gd name="connsiteY2-4028" fmla="*/ 1295422 h 1359131"/>
              <a:gd name="connsiteX3-4029" fmla="*/ 2169005 w 2232027"/>
              <a:gd name="connsiteY3-4030" fmla="*/ 1359131 h 1359131"/>
              <a:gd name="connsiteX4-4031" fmla="*/ 2169005 w 2232027"/>
              <a:gd name="connsiteY4-4032" fmla="*/ 1128564 h 1359131"/>
              <a:gd name="connsiteX5-4033" fmla="*/ 2169005 w 2232027"/>
              <a:gd name="connsiteY5-4034" fmla="*/ 1359131 h 1359131"/>
              <a:gd name="connsiteX6-4035" fmla="*/ 0 w 2232027"/>
              <a:gd name="connsiteY6-4036" fmla="*/ 75844 h 1359131"/>
              <a:gd name="connsiteX7-4037" fmla="*/ 2221523 w 2232027"/>
              <a:gd name="connsiteY7-4038" fmla="*/ 75844 h 1359131"/>
              <a:gd name="connsiteX8-4039" fmla="*/ 0 w 2232027"/>
              <a:gd name="connsiteY8-4040" fmla="*/ 75844 h 1359131"/>
              <a:gd name="connsiteX9-4041" fmla="*/ 73526 w 2232027"/>
              <a:gd name="connsiteY9-4042" fmla="*/ 0 h 1359131"/>
              <a:gd name="connsiteX10-4043" fmla="*/ 73526 w 2232027"/>
              <a:gd name="connsiteY10-4044" fmla="*/ 266972 h 1359131"/>
              <a:gd name="connsiteX11-4045" fmla="*/ 73526 w 2232027"/>
              <a:gd name="connsiteY11-4046" fmla="*/ 0 h 1359131"/>
              <a:gd name="connsiteX0-4047" fmla="*/ 404390 w 2599654"/>
              <a:gd name="connsiteY0-4048" fmla="*/ 1295422 h 1359131"/>
              <a:gd name="connsiteX1-4049" fmla="*/ 2599654 w 2599654"/>
              <a:gd name="connsiteY1-4050" fmla="*/ 1295422 h 1359131"/>
              <a:gd name="connsiteX2-4051" fmla="*/ 0 w 2599654"/>
              <a:gd name="connsiteY2-4052" fmla="*/ 1295422 h 1359131"/>
              <a:gd name="connsiteX3-4053" fmla="*/ 2536632 w 2599654"/>
              <a:gd name="connsiteY3-4054" fmla="*/ 1359131 h 1359131"/>
              <a:gd name="connsiteX4-4055" fmla="*/ 2536632 w 2599654"/>
              <a:gd name="connsiteY4-4056" fmla="*/ 1128564 h 1359131"/>
              <a:gd name="connsiteX5-4057" fmla="*/ 2536632 w 2599654"/>
              <a:gd name="connsiteY5-4058" fmla="*/ 1359131 h 1359131"/>
              <a:gd name="connsiteX6-4059" fmla="*/ 367627 w 2599654"/>
              <a:gd name="connsiteY6-4060" fmla="*/ 75844 h 1359131"/>
              <a:gd name="connsiteX7-4061" fmla="*/ 2589150 w 2599654"/>
              <a:gd name="connsiteY7-4062" fmla="*/ 75844 h 1359131"/>
              <a:gd name="connsiteX8-4063" fmla="*/ 367627 w 2599654"/>
              <a:gd name="connsiteY8-4064" fmla="*/ 75844 h 1359131"/>
              <a:gd name="connsiteX9-4065" fmla="*/ 441153 w 2599654"/>
              <a:gd name="connsiteY9-4066" fmla="*/ 0 h 1359131"/>
              <a:gd name="connsiteX10-4067" fmla="*/ 441153 w 2599654"/>
              <a:gd name="connsiteY10-4068" fmla="*/ 266972 h 1359131"/>
              <a:gd name="connsiteX11-4069" fmla="*/ 441153 w 2599654"/>
              <a:gd name="connsiteY11-4070" fmla="*/ 0 h 1359131"/>
              <a:gd name="connsiteX0-4071" fmla="*/ 36763 w 2232027"/>
              <a:gd name="connsiteY0-4072" fmla="*/ 1295422 h 1359131"/>
              <a:gd name="connsiteX1-4073" fmla="*/ 2232027 w 2232027"/>
              <a:gd name="connsiteY1-4074" fmla="*/ 1295422 h 1359131"/>
              <a:gd name="connsiteX2-4075" fmla="*/ 0 w 2232027"/>
              <a:gd name="connsiteY2-4076" fmla="*/ 1295422 h 1359131"/>
              <a:gd name="connsiteX3-4077" fmla="*/ 2169005 w 2232027"/>
              <a:gd name="connsiteY3-4078" fmla="*/ 1359131 h 1359131"/>
              <a:gd name="connsiteX4-4079" fmla="*/ 2169005 w 2232027"/>
              <a:gd name="connsiteY4-4080" fmla="*/ 1128564 h 1359131"/>
              <a:gd name="connsiteX5-4081" fmla="*/ 2169005 w 2232027"/>
              <a:gd name="connsiteY5-4082" fmla="*/ 1359131 h 1359131"/>
              <a:gd name="connsiteX6-4083" fmla="*/ 0 w 2232027"/>
              <a:gd name="connsiteY6-4084" fmla="*/ 75844 h 1359131"/>
              <a:gd name="connsiteX7-4085" fmla="*/ 2221523 w 2232027"/>
              <a:gd name="connsiteY7-4086" fmla="*/ 75844 h 1359131"/>
              <a:gd name="connsiteX8-4087" fmla="*/ 0 w 2232027"/>
              <a:gd name="connsiteY8-4088" fmla="*/ 75844 h 1359131"/>
              <a:gd name="connsiteX9-4089" fmla="*/ 73526 w 2232027"/>
              <a:gd name="connsiteY9-4090" fmla="*/ 0 h 1359131"/>
              <a:gd name="connsiteX10-4091" fmla="*/ 73526 w 2232027"/>
              <a:gd name="connsiteY10-4092" fmla="*/ 266972 h 1359131"/>
              <a:gd name="connsiteX11-4093" fmla="*/ 73526 w 2232027"/>
              <a:gd name="connsiteY11-4094" fmla="*/ 0 h 1359131"/>
              <a:gd name="connsiteX0-4095" fmla="*/ 0 w 2232027"/>
              <a:gd name="connsiteY0-4096" fmla="*/ 1295422 h 1359131"/>
              <a:gd name="connsiteX1-4097" fmla="*/ 2232027 w 2232027"/>
              <a:gd name="connsiteY1-4098" fmla="*/ 1295422 h 1359131"/>
              <a:gd name="connsiteX2-4099" fmla="*/ 0 w 2232027"/>
              <a:gd name="connsiteY2-4100" fmla="*/ 1295422 h 1359131"/>
              <a:gd name="connsiteX3-4101" fmla="*/ 2169005 w 2232027"/>
              <a:gd name="connsiteY3-4102" fmla="*/ 1359131 h 1359131"/>
              <a:gd name="connsiteX4-4103" fmla="*/ 2169005 w 2232027"/>
              <a:gd name="connsiteY4-4104" fmla="*/ 1128564 h 1359131"/>
              <a:gd name="connsiteX5-4105" fmla="*/ 2169005 w 2232027"/>
              <a:gd name="connsiteY5-4106" fmla="*/ 1359131 h 1359131"/>
              <a:gd name="connsiteX6-4107" fmla="*/ 0 w 2232027"/>
              <a:gd name="connsiteY6-4108" fmla="*/ 75844 h 1359131"/>
              <a:gd name="connsiteX7-4109" fmla="*/ 2221523 w 2232027"/>
              <a:gd name="connsiteY7-4110" fmla="*/ 75844 h 1359131"/>
              <a:gd name="connsiteX8-4111" fmla="*/ 0 w 2232027"/>
              <a:gd name="connsiteY8-4112" fmla="*/ 75844 h 1359131"/>
              <a:gd name="connsiteX9-4113" fmla="*/ 73526 w 2232027"/>
              <a:gd name="connsiteY9-4114" fmla="*/ 0 h 1359131"/>
              <a:gd name="connsiteX10-4115" fmla="*/ 73526 w 2232027"/>
              <a:gd name="connsiteY10-4116" fmla="*/ 266972 h 1359131"/>
              <a:gd name="connsiteX11-4117" fmla="*/ 73526 w 2232027"/>
              <a:gd name="connsiteY11-4118" fmla="*/ 0 h 1359131"/>
              <a:gd name="connsiteX0-4119" fmla="*/ 0 w 2232027"/>
              <a:gd name="connsiteY0-4120" fmla="*/ 1295422 h 1359131"/>
              <a:gd name="connsiteX1-4121" fmla="*/ 2232027 w 2232027"/>
              <a:gd name="connsiteY1-4122" fmla="*/ 1295422 h 1359131"/>
              <a:gd name="connsiteX2-4123" fmla="*/ 0 w 2232027"/>
              <a:gd name="connsiteY2-4124" fmla="*/ 1295422 h 1359131"/>
              <a:gd name="connsiteX3-4125" fmla="*/ 2169005 w 2232027"/>
              <a:gd name="connsiteY3-4126" fmla="*/ 1359131 h 1359131"/>
              <a:gd name="connsiteX4-4127" fmla="*/ 2169005 w 2232027"/>
              <a:gd name="connsiteY4-4128" fmla="*/ 1128564 h 1359131"/>
              <a:gd name="connsiteX5-4129" fmla="*/ 2169005 w 2232027"/>
              <a:gd name="connsiteY5-4130" fmla="*/ 1359131 h 1359131"/>
              <a:gd name="connsiteX6-4131" fmla="*/ 0 w 2232027"/>
              <a:gd name="connsiteY6-4132" fmla="*/ 75844 h 1359131"/>
              <a:gd name="connsiteX7-4133" fmla="*/ 2221523 w 2232027"/>
              <a:gd name="connsiteY7-4134" fmla="*/ 75844 h 1359131"/>
              <a:gd name="connsiteX8-4135" fmla="*/ 0 w 2232027"/>
              <a:gd name="connsiteY8-4136" fmla="*/ 75844 h 1359131"/>
              <a:gd name="connsiteX9-4137" fmla="*/ 73526 w 2232027"/>
              <a:gd name="connsiteY9-4138" fmla="*/ 0 h 1359131"/>
              <a:gd name="connsiteX10-4139" fmla="*/ 73526 w 2232027"/>
              <a:gd name="connsiteY10-4140" fmla="*/ 266972 h 1359131"/>
              <a:gd name="connsiteX11-4141" fmla="*/ 73526 w 2232027"/>
              <a:gd name="connsiteY11-4142" fmla="*/ 0 h 1359131"/>
              <a:gd name="connsiteX0-4143" fmla="*/ 7509 w 2232027"/>
              <a:gd name="connsiteY0-4144" fmla="*/ 1290773 h 1359131"/>
              <a:gd name="connsiteX1-4145" fmla="*/ 2232027 w 2232027"/>
              <a:gd name="connsiteY1-4146" fmla="*/ 1295422 h 1359131"/>
              <a:gd name="connsiteX2-4147" fmla="*/ 0 w 2232027"/>
              <a:gd name="connsiteY2-4148" fmla="*/ 1295422 h 1359131"/>
              <a:gd name="connsiteX3-4149" fmla="*/ 2169005 w 2232027"/>
              <a:gd name="connsiteY3-4150" fmla="*/ 1359131 h 1359131"/>
              <a:gd name="connsiteX4-4151" fmla="*/ 2169005 w 2232027"/>
              <a:gd name="connsiteY4-4152" fmla="*/ 1128564 h 1359131"/>
              <a:gd name="connsiteX5-4153" fmla="*/ 2169005 w 2232027"/>
              <a:gd name="connsiteY5-4154" fmla="*/ 1359131 h 1359131"/>
              <a:gd name="connsiteX6-4155" fmla="*/ 0 w 2232027"/>
              <a:gd name="connsiteY6-4156" fmla="*/ 75844 h 1359131"/>
              <a:gd name="connsiteX7-4157" fmla="*/ 2221523 w 2232027"/>
              <a:gd name="connsiteY7-4158" fmla="*/ 75844 h 1359131"/>
              <a:gd name="connsiteX8-4159" fmla="*/ 0 w 2232027"/>
              <a:gd name="connsiteY8-4160" fmla="*/ 75844 h 1359131"/>
              <a:gd name="connsiteX9-4161" fmla="*/ 73526 w 2232027"/>
              <a:gd name="connsiteY9-4162" fmla="*/ 0 h 1359131"/>
              <a:gd name="connsiteX10-4163" fmla="*/ 73526 w 2232027"/>
              <a:gd name="connsiteY10-4164" fmla="*/ 266972 h 1359131"/>
              <a:gd name="connsiteX11-4165" fmla="*/ 73526 w 2232027"/>
              <a:gd name="connsiteY11-4166" fmla="*/ 0 h 1359131"/>
              <a:gd name="connsiteX0-4167" fmla="*/ 7509 w 2235183"/>
              <a:gd name="connsiteY0-4168" fmla="*/ 1290773 h 1359131"/>
              <a:gd name="connsiteX1-4169" fmla="*/ 2235183 w 2235183"/>
              <a:gd name="connsiteY1-4170" fmla="*/ 1290773 h 1359131"/>
              <a:gd name="connsiteX2-4171" fmla="*/ 0 w 2235183"/>
              <a:gd name="connsiteY2-4172" fmla="*/ 1295422 h 1359131"/>
              <a:gd name="connsiteX3-4173" fmla="*/ 2169005 w 2235183"/>
              <a:gd name="connsiteY3-4174" fmla="*/ 1359131 h 1359131"/>
              <a:gd name="connsiteX4-4175" fmla="*/ 2169005 w 2235183"/>
              <a:gd name="connsiteY4-4176" fmla="*/ 1128564 h 1359131"/>
              <a:gd name="connsiteX5-4177" fmla="*/ 2169005 w 2235183"/>
              <a:gd name="connsiteY5-4178" fmla="*/ 1359131 h 1359131"/>
              <a:gd name="connsiteX6-4179" fmla="*/ 0 w 2235183"/>
              <a:gd name="connsiteY6-4180" fmla="*/ 75844 h 1359131"/>
              <a:gd name="connsiteX7-4181" fmla="*/ 2221523 w 2235183"/>
              <a:gd name="connsiteY7-4182" fmla="*/ 75844 h 1359131"/>
              <a:gd name="connsiteX8-4183" fmla="*/ 0 w 2235183"/>
              <a:gd name="connsiteY8-4184" fmla="*/ 75844 h 1359131"/>
              <a:gd name="connsiteX9-4185" fmla="*/ 73526 w 2235183"/>
              <a:gd name="connsiteY9-4186" fmla="*/ 0 h 1359131"/>
              <a:gd name="connsiteX10-4187" fmla="*/ 73526 w 2235183"/>
              <a:gd name="connsiteY10-4188" fmla="*/ 266972 h 1359131"/>
              <a:gd name="connsiteX11-4189" fmla="*/ 73526 w 2235183"/>
              <a:gd name="connsiteY11-4190" fmla="*/ 0 h 1359131"/>
              <a:gd name="connsiteX0-4191" fmla="*/ 7509 w 2235183"/>
              <a:gd name="connsiteY0-4192" fmla="*/ 1290773 h 1359131"/>
              <a:gd name="connsiteX1-4193" fmla="*/ 2235183 w 2235183"/>
              <a:gd name="connsiteY1-4194" fmla="*/ 1290773 h 1359131"/>
              <a:gd name="connsiteX2-4195" fmla="*/ 7507 w 2235183"/>
              <a:gd name="connsiteY2-4196" fmla="*/ 1290773 h 1359131"/>
              <a:gd name="connsiteX3-4197" fmla="*/ 2169005 w 2235183"/>
              <a:gd name="connsiteY3-4198" fmla="*/ 1359131 h 1359131"/>
              <a:gd name="connsiteX4-4199" fmla="*/ 2169005 w 2235183"/>
              <a:gd name="connsiteY4-4200" fmla="*/ 1128564 h 1359131"/>
              <a:gd name="connsiteX5-4201" fmla="*/ 2169005 w 2235183"/>
              <a:gd name="connsiteY5-4202" fmla="*/ 1359131 h 1359131"/>
              <a:gd name="connsiteX6-4203" fmla="*/ 0 w 2235183"/>
              <a:gd name="connsiteY6-4204" fmla="*/ 75844 h 1359131"/>
              <a:gd name="connsiteX7-4205" fmla="*/ 2221523 w 2235183"/>
              <a:gd name="connsiteY7-4206" fmla="*/ 75844 h 1359131"/>
              <a:gd name="connsiteX8-4207" fmla="*/ 0 w 2235183"/>
              <a:gd name="connsiteY8-4208" fmla="*/ 75844 h 1359131"/>
              <a:gd name="connsiteX9-4209" fmla="*/ 73526 w 2235183"/>
              <a:gd name="connsiteY9-4210" fmla="*/ 0 h 1359131"/>
              <a:gd name="connsiteX10-4211" fmla="*/ 73526 w 2235183"/>
              <a:gd name="connsiteY10-4212" fmla="*/ 266972 h 1359131"/>
              <a:gd name="connsiteX11-4213" fmla="*/ 73526 w 2235183"/>
              <a:gd name="connsiteY11-4214" fmla="*/ 0 h 1359131"/>
              <a:gd name="connsiteX0-4215" fmla="*/ 7509 w 2235183"/>
              <a:gd name="connsiteY0-4216" fmla="*/ 1290773 h 1363417"/>
              <a:gd name="connsiteX1-4217" fmla="*/ 2235183 w 2235183"/>
              <a:gd name="connsiteY1-4218" fmla="*/ 1290773 h 1363417"/>
              <a:gd name="connsiteX2-4219" fmla="*/ 7507 w 2235183"/>
              <a:gd name="connsiteY2-4220" fmla="*/ 1290773 h 1363417"/>
              <a:gd name="connsiteX3-4221" fmla="*/ 2163321 w 2235183"/>
              <a:gd name="connsiteY3-4222" fmla="*/ 1363417 h 1363417"/>
              <a:gd name="connsiteX4-4223" fmla="*/ 2169005 w 2235183"/>
              <a:gd name="connsiteY4-4224" fmla="*/ 1128564 h 1363417"/>
              <a:gd name="connsiteX5-4225" fmla="*/ 2169005 w 2235183"/>
              <a:gd name="connsiteY5-4226" fmla="*/ 1359131 h 1363417"/>
              <a:gd name="connsiteX6-4227" fmla="*/ 0 w 2235183"/>
              <a:gd name="connsiteY6-4228" fmla="*/ 75844 h 1363417"/>
              <a:gd name="connsiteX7-4229" fmla="*/ 2221523 w 2235183"/>
              <a:gd name="connsiteY7-4230" fmla="*/ 75844 h 1363417"/>
              <a:gd name="connsiteX8-4231" fmla="*/ 0 w 2235183"/>
              <a:gd name="connsiteY8-4232" fmla="*/ 75844 h 1363417"/>
              <a:gd name="connsiteX9-4233" fmla="*/ 73526 w 2235183"/>
              <a:gd name="connsiteY9-4234" fmla="*/ 0 h 1363417"/>
              <a:gd name="connsiteX10-4235" fmla="*/ 73526 w 2235183"/>
              <a:gd name="connsiteY10-4236" fmla="*/ 266972 h 1363417"/>
              <a:gd name="connsiteX11-4237" fmla="*/ 73526 w 2235183"/>
              <a:gd name="connsiteY11-4238" fmla="*/ 0 h 1363417"/>
              <a:gd name="connsiteX0-4239" fmla="*/ 7509 w 2235183"/>
              <a:gd name="connsiteY0-4240" fmla="*/ 1290773 h 1363417"/>
              <a:gd name="connsiteX1-4241" fmla="*/ 2235183 w 2235183"/>
              <a:gd name="connsiteY1-4242" fmla="*/ 1290773 h 1363417"/>
              <a:gd name="connsiteX2-4243" fmla="*/ 7507 w 2235183"/>
              <a:gd name="connsiteY2-4244" fmla="*/ 1290773 h 1363417"/>
              <a:gd name="connsiteX3-4245" fmla="*/ 2163321 w 2235183"/>
              <a:gd name="connsiteY3-4246" fmla="*/ 1363417 h 1363417"/>
              <a:gd name="connsiteX4-4247" fmla="*/ 2163321 w 2235183"/>
              <a:gd name="connsiteY4-4248" fmla="*/ 1124728 h 1363417"/>
              <a:gd name="connsiteX5-4249" fmla="*/ 2169005 w 2235183"/>
              <a:gd name="connsiteY5-4250" fmla="*/ 1359131 h 1363417"/>
              <a:gd name="connsiteX6-4251" fmla="*/ 0 w 2235183"/>
              <a:gd name="connsiteY6-4252" fmla="*/ 75844 h 1363417"/>
              <a:gd name="connsiteX7-4253" fmla="*/ 2221523 w 2235183"/>
              <a:gd name="connsiteY7-4254" fmla="*/ 75844 h 1363417"/>
              <a:gd name="connsiteX8-4255" fmla="*/ 0 w 2235183"/>
              <a:gd name="connsiteY8-4256" fmla="*/ 75844 h 1363417"/>
              <a:gd name="connsiteX9-4257" fmla="*/ 73526 w 2235183"/>
              <a:gd name="connsiteY9-4258" fmla="*/ 0 h 1363417"/>
              <a:gd name="connsiteX10-4259" fmla="*/ 73526 w 2235183"/>
              <a:gd name="connsiteY10-4260" fmla="*/ 266972 h 1363417"/>
              <a:gd name="connsiteX11-4261" fmla="*/ 73526 w 2235183"/>
              <a:gd name="connsiteY11-4262" fmla="*/ 0 h 1363417"/>
              <a:gd name="connsiteX0-4263" fmla="*/ 7509 w 2235183"/>
              <a:gd name="connsiteY0-4264" fmla="*/ 1290773 h 1363417"/>
              <a:gd name="connsiteX1-4265" fmla="*/ 2235183 w 2235183"/>
              <a:gd name="connsiteY1-4266" fmla="*/ 1290773 h 1363417"/>
              <a:gd name="connsiteX2-4267" fmla="*/ 7507 w 2235183"/>
              <a:gd name="connsiteY2-4268" fmla="*/ 1290773 h 1363417"/>
              <a:gd name="connsiteX3-4269" fmla="*/ 2163321 w 2235183"/>
              <a:gd name="connsiteY3-4270" fmla="*/ 1363417 h 1363417"/>
              <a:gd name="connsiteX4-4271" fmla="*/ 2163321 w 2235183"/>
              <a:gd name="connsiteY4-4272" fmla="*/ 1124728 h 1363417"/>
              <a:gd name="connsiteX5-4273" fmla="*/ 2163321 w 2235183"/>
              <a:gd name="connsiteY5-4274" fmla="*/ 1363416 h 1363417"/>
              <a:gd name="connsiteX6-4275" fmla="*/ 0 w 2235183"/>
              <a:gd name="connsiteY6-4276" fmla="*/ 75844 h 1363417"/>
              <a:gd name="connsiteX7-4277" fmla="*/ 2221523 w 2235183"/>
              <a:gd name="connsiteY7-4278" fmla="*/ 75844 h 1363417"/>
              <a:gd name="connsiteX8-4279" fmla="*/ 0 w 2235183"/>
              <a:gd name="connsiteY8-4280" fmla="*/ 75844 h 1363417"/>
              <a:gd name="connsiteX9-4281" fmla="*/ 73526 w 2235183"/>
              <a:gd name="connsiteY9-4282" fmla="*/ 0 h 1363417"/>
              <a:gd name="connsiteX10-4283" fmla="*/ 73526 w 2235183"/>
              <a:gd name="connsiteY10-4284" fmla="*/ 266972 h 1363417"/>
              <a:gd name="connsiteX11-4285" fmla="*/ 73526 w 2235183"/>
              <a:gd name="connsiteY11-4286" fmla="*/ 0 h 1363417"/>
              <a:gd name="connsiteX0-4287" fmla="*/ 7509 w 2235183"/>
              <a:gd name="connsiteY0-4288" fmla="*/ 1290773 h 1363417"/>
              <a:gd name="connsiteX1-4289" fmla="*/ 2235183 w 2235183"/>
              <a:gd name="connsiteY1-4290" fmla="*/ 1290773 h 1363417"/>
              <a:gd name="connsiteX2-4291" fmla="*/ 7507 w 2235183"/>
              <a:gd name="connsiteY2-4292" fmla="*/ 1290773 h 1363417"/>
              <a:gd name="connsiteX3-4293" fmla="*/ 2163321 w 2235183"/>
              <a:gd name="connsiteY3-4294" fmla="*/ 1363417 h 1363417"/>
              <a:gd name="connsiteX4-4295" fmla="*/ 2163321 w 2235183"/>
              <a:gd name="connsiteY4-4296" fmla="*/ 1124728 h 1363417"/>
              <a:gd name="connsiteX5-4297" fmla="*/ 2163321 w 2235183"/>
              <a:gd name="connsiteY5-4298" fmla="*/ 1363416 h 1363417"/>
              <a:gd name="connsiteX6-4299" fmla="*/ 7507 w 2235183"/>
              <a:gd name="connsiteY6-4300" fmla="*/ 76576 h 1363417"/>
              <a:gd name="connsiteX7-4301" fmla="*/ 2221523 w 2235183"/>
              <a:gd name="connsiteY7-4302" fmla="*/ 75844 h 1363417"/>
              <a:gd name="connsiteX8-4303" fmla="*/ 0 w 2235183"/>
              <a:gd name="connsiteY8-4304" fmla="*/ 75844 h 1363417"/>
              <a:gd name="connsiteX9-4305" fmla="*/ 73526 w 2235183"/>
              <a:gd name="connsiteY9-4306" fmla="*/ 0 h 1363417"/>
              <a:gd name="connsiteX10-4307" fmla="*/ 73526 w 2235183"/>
              <a:gd name="connsiteY10-4308" fmla="*/ 266972 h 1363417"/>
              <a:gd name="connsiteX11-4309" fmla="*/ 73526 w 2235183"/>
              <a:gd name="connsiteY11-4310" fmla="*/ 0 h 1363417"/>
              <a:gd name="connsiteX0-4311" fmla="*/ 7509 w 2235183"/>
              <a:gd name="connsiteY0-4312" fmla="*/ 1290773 h 1363417"/>
              <a:gd name="connsiteX1-4313" fmla="*/ 2235183 w 2235183"/>
              <a:gd name="connsiteY1-4314" fmla="*/ 1290773 h 1363417"/>
              <a:gd name="connsiteX2-4315" fmla="*/ 7507 w 2235183"/>
              <a:gd name="connsiteY2-4316" fmla="*/ 1290773 h 1363417"/>
              <a:gd name="connsiteX3-4317" fmla="*/ 2163321 w 2235183"/>
              <a:gd name="connsiteY3-4318" fmla="*/ 1363417 h 1363417"/>
              <a:gd name="connsiteX4-4319" fmla="*/ 2163321 w 2235183"/>
              <a:gd name="connsiteY4-4320" fmla="*/ 1124728 h 1363417"/>
              <a:gd name="connsiteX5-4321" fmla="*/ 2163321 w 2235183"/>
              <a:gd name="connsiteY5-4322" fmla="*/ 1363416 h 1363417"/>
              <a:gd name="connsiteX6-4323" fmla="*/ 7507 w 2235183"/>
              <a:gd name="connsiteY6-4324" fmla="*/ 76576 h 1363417"/>
              <a:gd name="connsiteX7-4325" fmla="*/ 2217216 w 2235183"/>
              <a:gd name="connsiteY7-4326" fmla="*/ 76576 h 1363417"/>
              <a:gd name="connsiteX8-4327" fmla="*/ 0 w 2235183"/>
              <a:gd name="connsiteY8-4328" fmla="*/ 75844 h 1363417"/>
              <a:gd name="connsiteX9-4329" fmla="*/ 73526 w 2235183"/>
              <a:gd name="connsiteY9-4330" fmla="*/ 0 h 1363417"/>
              <a:gd name="connsiteX10-4331" fmla="*/ 73526 w 2235183"/>
              <a:gd name="connsiteY10-4332" fmla="*/ 266972 h 1363417"/>
              <a:gd name="connsiteX11-4333" fmla="*/ 73526 w 2235183"/>
              <a:gd name="connsiteY11-4334" fmla="*/ 0 h 1363417"/>
              <a:gd name="connsiteX0-4335" fmla="*/ 2 w 2227676"/>
              <a:gd name="connsiteY0-4336" fmla="*/ 1290773 h 1363417"/>
              <a:gd name="connsiteX1-4337" fmla="*/ 2227676 w 2227676"/>
              <a:gd name="connsiteY1-4338" fmla="*/ 1290773 h 1363417"/>
              <a:gd name="connsiteX2-4339" fmla="*/ 0 w 2227676"/>
              <a:gd name="connsiteY2-4340" fmla="*/ 1290773 h 1363417"/>
              <a:gd name="connsiteX3-4341" fmla="*/ 2155814 w 2227676"/>
              <a:gd name="connsiteY3-4342" fmla="*/ 1363417 h 1363417"/>
              <a:gd name="connsiteX4-4343" fmla="*/ 2155814 w 2227676"/>
              <a:gd name="connsiteY4-4344" fmla="*/ 1124728 h 1363417"/>
              <a:gd name="connsiteX5-4345" fmla="*/ 2155814 w 2227676"/>
              <a:gd name="connsiteY5-4346" fmla="*/ 1363416 h 1363417"/>
              <a:gd name="connsiteX6-4347" fmla="*/ 0 w 2227676"/>
              <a:gd name="connsiteY6-4348" fmla="*/ 76576 h 1363417"/>
              <a:gd name="connsiteX7-4349" fmla="*/ 2209709 w 2227676"/>
              <a:gd name="connsiteY7-4350" fmla="*/ 76576 h 1363417"/>
              <a:gd name="connsiteX8-4351" fmla="*/ 0 w 2227676"/>
              <a:gd name="connsiteY8-4352" fmla="*/ 76576 h 1363417"/>
              <a:gd name="connsiteX9-4353" fmla="*/ 66019 w 2227676"/>
              <a:gd name="connsiteY9-4354" fmla="*/ 0 h 1363417"/>
              <a:gd name="connsiteX10-4355" fmla="*/ 66019 w 2227676"/>
              <a:gd name="connsiteY10-4356" fmla="*/ 266972 h 1363417"/>
              <a:gd name="connsiteX11-4357" fmla="*/ 66019 w 2227676"/>
              <a:gd name="connsiteY11-4358" fmla="*/ 0 h 1363417"/>
              <a:gd name="connsiteX0-4359" fmla="*/ 2 w 2227676"/>
              <a:gd name="connsiteY0-4360" fmla="*/ 1290773 h 1363417"/>
              <a:gd name="connsiteX1-4361" fmla="*/ 2227676 w 2227676"/>
              <a:gd name="connsiteY1-4362" fmla="*/ 1290773 h 1363417"/>
              <a:gd name="connsiteX2-4363" fmla="*/ 0 w 2227676"/>
              <a:gd name="connsiteY2-4364" fmla="*/ 1290773 h 1363417"/>
              <a:gd name="connsiteX3-4365" fmla="*/ 2155814 w 2227676"/>
              <a:gd name="connsiteY3-4366" fmla="*/ 1363417 h 1363417"/>
              <a:gd name="connsiteX4-4367" fmla="*/ 2155814 w 2227676"/>
              <a:gd name="connsiteY4-4368" fmla="*/ 1124728 h 1363417"/>
              <a:gd name="connsiteX5-4369" fmla="*/ 2155814 w 2227676"/>
              <a:gd name="connsiteY5-4370" fmla="*/ 1363416 h 1363417"/>
              <a:gd name="connsiteX6-4371" fmla="*/ 0 w 2227676"/>
              <a:gd name="connsiteY6-4372" fmla="*/ 76576 h 1363417"/>
              <a:gd name="connsiteX7-4373" fmla="*/ 2209709 w 2227676"/>
              <a:gd name="connsiteY7-4374" fmla="*/ 76576 h 1363417"/>
              <a:gd name="connsiteX8-4375" fmla="*/ 0 w 2227676"/>
              <a:gd name="connsiteY8-4376" fmla="*/ 76576 h 1363417"/>
              <a:gd name="connsiteX9-4377" fmla="*/ 71860 w 2227676"/>
              <a:gd name="connsiteY9-4378" fmla="*/ 3931 h 1363417"/>
              <a:gd name="connsiteX10-4379" fmla="*/ 66019 w 2227676"/>
              <a:gd name="connsiteY10-4380" fmla="*/ 266972 h 1363417"/>
              <a:gd name="connsiteX11-4381" fmla="*/ 66019 w 2227676"/>
              <a:gd name="connsiteY11-4382" fmla="*/ 0 h 1363417"/>
              <a:gd name="connsiteX0-4383" fmla="*/ 2 w 2227676"/>
              <a:gd name="connsiteY0-4384" fmla="*/ 1290773 h 1363417"/>
              <a:gd name="connsiteX1-4385" fmla="*/ 2227676 w 2227676"/>
              <a:gd name="connsiteY1-4386" fmla="*/ 1290773 h 1363417"/>
              <a:gd name="connsiteX2-4387" fmla="*/ 0 w 2227676"/>
              <a:gd name="connsiteY2-4388" fmla="*/ 1290773 h 1363417"/>
              <a:gd name="connsiteX3-4389" fmla="*/ 2155814 w 2227676"/>
              <a:gd name="connsiteY3-4390" fmla="*/ 1363417 h 1363417"/>
              <a:gd name="connsiteX4-4391" fmla="*/ 2155814 w 2227676"/>
              <a:gd name="connsiteY4-4392" fmla="*/ 1124728 h 1363417"/>
              <a:gd name="connsiteX5-4393" fmla="*/ 2155814 w 2227676"/>
              <a:gd name="connsiteY5-4394" fmla="*/ 1363416 h 1363417"/>
              <a:gd name="connsiteX6-4395" fmla="*/ 0 w 2227676"/>
              <a:gd name="connsiteY6-4396" fmla="*/ 76576 h 1363417"/>
              <a:gd name="connsiteX7-4397" fmla="*/ 2209709 w 2227676"/>
              <a:gd name="connsiteY7-4398" fmla="*/ 76576 h 1363417"/>
              <a:gd name="connsiteX8-4399" fmla="*/ 0 w 2227676"/>
              <a:gd name="connsiteY8-4400" fmla="*/ 76576 h 1363417"/>
              <a:gd name="connsiteX9-4401" fmla="*/ 71860 w 2227676"/>
              <a:gd name="connsiteY9-4402" fmla="*/ 3931 h 1363417"/>
              <a:gd name="connsiteX10-4403" fmla="*/ 71860 w 2227676"/>
              <a:gd name="connsiteY10-4404" fmla="*/ 263375 h 1363417"/>
              <a:gd name="connsiteX11-4405" fmla="*/ 66019 w 2227676"/>
              <a:gd name="connsiteY11-4406" fmla="*/ 0 h 1363417"/>
              <a:gd name="connsiteX0-4407" fmla="*/ 2 w 2227676"/>
              <a:gd name="connsiteY0-4408" fmla="*/ 1286842 h 1359486"/>
              <a:gd name="connsiteX1-4409" fmla="*/ 2227676 w 2227676"/>
              <a:gd name="connsiteY1-4410" fmla="*/ 1286842 h 1359486"/>
              <a:gd name="connsiteX2-4411" fmla="*/ 0 w 2227676"/>
              <a:gd name="connsiteY2-4412" fmla="*/ 1286842 h 1359486"/>
              <a:gd name="connsiteX3-4413" fmla="*/ 2155814 w 2227676"/>
              <a:gd name="connsiteY3-4414" fmla="*/ 1359486 h 1359486"/>
              <a:gd name="connsiteX4-4415" fmla="*/ 2155814 w 2227676"/>
              <a:gd name="connsiteY4-4416" fmla="*/ 1120797 h 1359486"/>
              <a:gd name="connsiteX5-4417" fmla="*/ 2155814 w 2227676"/>
              <a:gd name="connsiteY5-4418" fmla="*/ 1359485 h 1359486"/>
              <a:gd name="connsiteX6-4419" fmla="*/ 0 w 2227676"/>
              <a:gd name="connsiteY6-4420" fmla="*/ 72645 h 1359486"/>
              <a:gd name="connsiteX7-4421" fmla="*/ 2209709 w 2227676"/>
              <a:gd name="connsiteY7-4422" fmla="*/ 72645 h 1359486"/>
              <a:gd name="connsiteX8-4423" fmla="*/ 0 w 2227676"/>
              <a:gd name="connsiteY8-4424" fmla="*/ 72645 h 1359486"/>
              <a:gd name="connsiteX9-4425" fmla="*/ 71860 w 2227676"/>
              <a:gd name="connsiteY9-4426" fmla="*/ 0 h 1359486"/>
              <a:gd name="connsiteX10-4427" fmla="*/ 71860 w 2227676"/>
              <a:gd name="connsiteY10-4428" fmla="*/ 259444 h 1359486"/>
              <a:gd name="connsiteX11-4429" fmla="*/ 71860 w 2227676"/>
              <a:gd name="connsiteY11-4430" fmla="*/ 0 h 13594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2227676" h="1359486">
                <a:moveTo>
                  <a:pt x="2" y="1286842"/>
                </a:moveTo>
                <a:lnTo>
                  <a:pt x="2227676" y="1286842"/>
                </a:lnTo>
                <a:lnTo>
                  <a:pt x="0" y="1286842"/>
                </a:lnTo>
                <a:close/>
                <a:moveTo>
                  <a:pt x="2155814" y="1359486"/>
                </a:moveTo>
                <a:lnTo>
                  <a:pt x="2155814" y="1120797"/>
                </a:lnTo>
                <a:lnTo>
                  <a:pt x="2155814" y="1359485"/>
                </a:lnTo>
                <a:close/>
                <a:moveTo>
                  <a:pt x="0" y="72645"/>
                </a:moveTo>
                <a:lnTo>
                  <a:pt x="2209709" y="72645"/>
                </a:lnTo>
                <a:lnTo>
                  <a:pt x="0" y="72645"/>
                </a:lnTo>
                <a:close/>
                <a:moveTo>
                  <a:pt x="71860" y="0"/>
                </a:moveTo>
                <a:lnTo>
                  <a:pt x="71860" y="259444"/>
                </a:lnTo>
                <a:lnTo>
                  <a:pt x="71860" y="0"/>
                </a:lnTo>
                <a:close/>
              </a:path>
            </a:pathLst>
          </a:custGeom>
          <a:solidFill>
            <a:schemeClr val="accent1"/>
          </a:solidFill>
          <a:ln w="3175" cap="sq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anchor="ctr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任意多边形 7"/>
          <p:cNvSpPr/>
          <p:nvPr>
            <p:custDataLst>
              <p:tags r:id="rId3"/>
            </p:custDataLst>
          </p:nvPr>
        </p:nvSpPr>
        <p:spPr>
          <a:xfrm>
            <a:off x="6697663" y="2603500"/>
            <a:ext cx="5381625" cy="4037013"/>
          </a:xfrm>
          <a:custGeom>
            <a:avLst/>
            <a:gdLst>
              <a:gd name="connsiteX0" fmla="*/ 720080 w 3744416"/>
              <a:gd name="connsiteY0" fmla="*/ 1656184 h 2016224"/>
              <a:gd name="connsiteX1" fmla="*/ 2952328 w 3744416"/>
              <a:gd name="connsiteY1" fmla="*/ 1656184 h 2016224"/>
              <a:gd name="connsiteX2" fmla="*/ 2952328 w 3744416"/>
              <a:gd name="connsiteY2" fmla="*/ 1800200 h 2016224"/>
              <a:gd name="connsiteX3" fmla="*/ 720080 w 3744416"/>
              <a:gd name="connsiteY3" fmla="*/ 1800200 h 2016224"/>
              <a:gd name="connsiteX4" fmla="*/ 3600400 w 3744416"/>
              <a:gd name="connsiteY4" fmla="*/ 1296144 h 2016224"/>
              <a:gd name="connsiteX5" fmla="*/ 3744416 w 3744416"/>
              <a:gd name="connsiteY5" fmla="*/ 1296144 h 2016224"/>
              <a:gd name="connsiteX6" fmla="*/ 3744416 w 3744416"/>
              <a:gd name="connsiteY6" fmla="*/ 2016224 h 2016224"/>
              <a:gd name="connsiteX7" fmla="*/ 3600400 w 3744416"/>
              <a:gd name="connsiteY7" fmla="*/ 2016224 h 2016224"/>
              <a:gd name="connsiteX8" fmla="*/ 720080 w 3744416"/>
              <a:gd name="connsiteY8" fmla="*/ 432048 h 2016224"/>
              <a:gd name="connsiteX9" fmla="*/ 2952328 w 3744416"/>
              <a:gd name="connsiteY9" fmla="*/ 432048 h 2016224"/>
              <a:gd name="connsiteX10" fmla="*/ 2952328 w 3744416"/>
              <a:gd name="connsiteY10" fmla="*/ 576064 h 2016224"/>
              <a:gd name="connsiteX11" fmla="*/ 720080 w 3744416"/>
              <a:gd name="connsiteY11" fmla="*/ 576064 h 2016224"/>
              <a:gd name="connsiteX12" fmla="*/ 0 w 3744416"/>
              <a:gd name="connsiteY12" fmla="*/ 0 h 2016224"/>
              <a:gd name="connsiteX13" fmla="*/ 144016 w 3744416"/>
              <a:gd name="connsiteY13" fmla="*/ 0 h 2016224"/>
              <a:gd name="connsiteX14" fmla="*/ 144016 w 3744416"/>
              <a:gd name="connsiteY14" fmla="*/ 720080 h 2016224"/>
              <a:gd name="connsiteX15" fmla="*/ 0 w 3744416"/>
              <a:gd name="connsiteY15" fmla="*/ 720080 h 2016224"/>
              <a:gd name="connsiteX0-1" fmla="*/ 720080 w 3744416"/>
              <a:gd name="connsiteY0-2" fmla="*/ 1656184 h 2016224"/>
              <a:gd name="connsiteX1-3" fmla="*/ 2952328 w 3744416"/>
              <a:gd name="connsiteY1-4" fmla="*/ 1656184 h 2016224"/>
              <a:gd name="connsiteX2-5" fmla="*/ 2952328 w 3744416"/>
              <a:gd name="connsiteY2-6" fmla="*/ 1800200 h 2016224"/>
              <a:gd name="connsiteX3-7" fmla="*/ 720080 w 3744416"/>
              <a:gd name="connsiteY3-8" fmla="*/ 1800200 h 2016224"/>
              <a:gd name="connsiteX4-9" fmla="*/ 720080 w 3744416"/>
              <a:gd name="connsiteY4-10" fmla="*/ 1656184 h 2016224"/>
              <a:gd name="connsiteX5-11" fmla="*/ 3600400 w 3744416"/>
              <a:gd name="connsiteY5-12" fmla="*/ 1296144 h 2016224"/>
              <a:gd name="connsiteX6-13" fmla="*/ 3744416 w 3744416"/>
              <a:gd name="connsiteY6-14" fmla="*/ 1296144 h 2016224"/>
              <a:gd name="connsiteX7-15" fmla="*/ 3744416 w 3744416"/>
              <a:gd name="connsiteY7-16" fmla="*/ 2016224 h 2016224"/>
              <a:gd name="connsiteX8-17" fmla="*/ 3600400 w 3744416"/>
              <a:gd name="connsiteY8-18" fmla="*/ 2016224 h 2016224"/>
              <a:gd name="connsiteX9-19" fmla="*/ 3600400 w 3744416"/>
              <a:gd name="connsiteY9-20" fmla="*/ 1296144 h 2016224"/>
              <a:gd name="connsiteX10-21" fmla="*/ 720080 w 3744416"/>
              <a:gd name="connsiteY10-22" fmla="*/ 432048 h 2016224"/>
              <a:gd name="connsiteX11-23" fmla="*/ 2952328 w 3744416"/>
              <a:gd name="connsiteY11-24" fmla="*/ 432048 h 2016224"/>
              <a:gd name="connsiteX12-25" fmla="*/ 2952328 w 3744416"/>
              <a:gd name="connsiteY12-26" fmla="*/ 576064 h 2016224"/>
              <a:gd name="connsiteX13-27" fmla="*/ 720080 w 3744416"/>
              <a:gd name="connsiteY13-28" fmla="*/ 576064 h 2016224"/>
              <a:gd name="connsiteX14-29" fmla="*/ 720080 w 3744416"/>
              <a:gd name="connsiteY14-30" fmla="*/ 432048 h 2016224"/>
              <a:gd name="connsiteX15-31" fmla="*/ 0 w 3744416"/>
              <a:gd name="connsiteY15-32" fmla="*/ 0 h 2016224"/>
              <a:gd name="connsiteX16" fmla="*/ 144016 w 3744416"/>
              <a:gd name="connsiteY16" fmla="*/ 720080 h 2016224"/>
              <a:gd name="connsiteX17" fmla="*/ 0 w 3744416"/>
              <a:gd name="connsiteY17" fmla="*/ 720080 h 2016224"/>
              <a:gd name="connsiteX18" fmla="*/ 0 w 3744416"/>
              <a:gd name="connsiteY18" fmla="*/ 0 h 2016224"/>
              <a:gd name="connsiteX0-33" fmla="*/ 720080 w 3744416"/>
              <a:gd name="connsiteY0-34" fmla="*/ 1656184 h 2016224"/>
              <a:gd name="connsiteX1-35" fmla="*/ 2952328 w 3744416"/>
              <a:gd name="connsiteY1-36" fmla="*/ 1656184 h 2016224"/>
              <a:gd name="connsiteX2-37" fmla="*/ 2952328 w 3744416"/>
              <a:gd name="connsiteY2-38" fmla="*/ 1800200 h 2016224"/>
              <a:gd name="connsiteX3-39" fmla="*/ 720080 w 3744416"/>
              <a:gd name="connsiteY3-40" fmla="*/ 1800200 h 2016224"/>
              <a:gd name="connsiteX4-41" fmla="*/ 720080 w 3744416"/>
              <a:gd name="connsiteY4-42" fmla="*/ 1656184 h 2016224"/>
              <a:gd name="connsiteX5-43" fmla="*/ 3600400 w 3744416"/>
              <a:gd name="connsiteY5-44" fmla="*/ 1296144 h 2016224"/>
              <a:gd name="connsiteX6-45" fmla="*/ 3744416 w 3744416"/>
              <a:gd name="connsiteY6-46" fmla="*/ 1296144 h 2016224"/>
              <a:gd name="connsiteX7-47" fmla="*/ 3744416 w 3744416"/>
              <a:gd name="connsiteY7-48" fmla="*/ 2016224 h 2016224"/>
              <a:gd name="connsiteX8-49" fmla="*/ 3600400 w 3744416"/>
              <a:gd name="connsiteY8-50" fmla="*/ 2016224 h 2016224"/>
              <a:gd name="connsiteX9-51" fmla="*/ 3600400 w 3744416"/>
              <a:gd name="connsiteY9-52" fmla="*/ 1296144 h 2016224"/>
              <a:gd name="connsiteX10-53" fmla="*/ 720080 w 3744416"/>
              <a:gd name="connsiteY10-54" fmla="*/ 432048 h 2016224"/>
              <a:gd name="connsiteX11-55" fmla="*/ 2952328 w 3744416"/>
              <a:gd name="connsiteY11-56" fmla="*/ 432048 h 2016224"/>
              <a:gd name="connsiteX12-57" fmla="*/ 2952328 w 3744416"/>
              <a:gd name="connsiteY12-58" fmla="*/ 576064 h 2016224"/>
              <a:gd name="connsiteX13-59" fmla="*/ 720080 w 3744416"/>
              <a:gd name="connsiteY13-60" fmla="*/ 576064 h 2016224"/>
              <a:gd name="connsiteX14-61" fmla="*/ 720080 w 3744416"/>
              <a:gd name="connsiteY14-62" fmla="*/ 432048 h 2016224"/>
              <a:gd name="connsiteX15-63" fmla="*/ 0 w 3744416"/>
              <a:gd name="connsiteY15-64" fmla="*/ 0 h 2016224"/>
              <a:gd name="connsiteX16-65" fmla="*/ 0 w 3744416"/>
              <a:gd name="connsiteY16-66" fmla="*/ 720080 h 2016224"/>
              <a:gd name="connsiteX17-67" fmla="*/ 0 w 3744416"/>
              <a:gd name="connsiteY17-68" fmla="*/ 0 h 2016224"/>
              <a:gd name="connsiteX0-69" fmla="*/ 720080 w 3744416"/>
              <a:gd name="connsiteY0-70" fmla="*/ 1656184 h 2016224"/>
              <a:gd name="connsiteX1-71" fmla="*/ 2952328 w 3744416"/>
              <a:gd name="connsiteY1-72" fmla="*/ 1656184 h 2016224"/>
              <a:gd name="connsiteX2-73" fmla="*/ 2952328 w 3744416"/>
              <a:gd name="connsiteY2-74" fmla="*/ 1800200 h 2016224"/>
              <a:gd name="connsiteX3-75" fmla="*/ 720080 w 3744416"/>
              <a:gd name="connsiteY3-76" fmla="*/ 1800200 h 2016224"/>
              <a:gd name="connsiteX4-77" fmla="*/ 720080 w 3744416"/>
              <a:gd name="connsiteY4-78" fmla="*/ 1656184 h 2016224"/>
              <a:gd name="connsiteX5-79" fmla="*/ 3600400 w 3744416"/>
              <a:gd name="connsiteY5-80" fmla="*/ 1296144 h 2016224"/>
              <a:gd name="connsiteX6-81" fmla="*/ 3744416 w 3744416"/>
              <a:gd name="connsiteY6-82" fmla="*/ 1296144 h 2016224"/>
              <a:gd name="connsiteX7-83" fmla="*/ 3744416 w 3744416"/>
              <a:gd name="connsiteY7-84" fmla="*/ 2016224 h 2016224"/>
              <a:gd name="connsiteX8-85" fmla="*/ 3600400 w 3744416"/>
              <a:gd name="connsiteY8-86" fmla="*/ 2016224 h 2016224"/>
              <a:gd name="connsiteX9-87" fmla="*/ 3600400 w 3744416"/>
              <a:gd name="connsiteY9-88" fmla="*/ 1296144 h 2016224"/>
              <a:gd name="connsiteX10-89" fmla="*/ 720080 w 3744416"/>
              <a:gd name="connsiteY10-90" fmla="*/ 432048 h 2016224"/>
              <a:gd name="connsiteX11-91" fmla="*/ 2952328 w 3744416"/>
              <a:gd name="connsiteY11-92" fmla="*/ 432048 h 2016224"/>
              <a:gd name="connsiteX12-93" fmla="*/ 2952328 w 3744416"/>
              <a:gd name="connsiteY12-94" fmla="*/ 576064 h 2016224"/>
              <a:gd name="connsiteX13-95" fmla="*/ 720080 w 3744416"/>
              <a:gd name="connsiteY13-96" fmla="*/ 432048 h 2016224"/>
              <a:gd name="connsiteX14-97" fmla="*/ 0 w 3744416"/>
              <a:gd name="connsiteY14-98" fmla="*/ 0 h 2016224"/>
              <a:gd name="connsiteX15-99" fmla="*/ 0 w 3744416"/>
              <a:gd name="connsiteY15-100" fmla="*/ 720080 h 2016224"/>
              <a:gd name="connsiteX16-101" fmla="*/ 0 w 3744416"/>
              <a:gd name="connsiteY16-102" fmla="*/ 0 h 2016224"/>
              <a:gd name="connsiteX0-103" fmla="*/ 720080 w 3744416"/>
              <a:gd name="connsiteY0-104" fmla="*/ 1656184 h 2016224"/>
              <a:gd name="connsiteX1-105" fmla="*/ 2952328 w 3744416"/>
              <a:gd name="connsiteY1-106" fmla="*/ 1656184 h 2016224"/>
              <a:gd name="connsiteX2-107" fmla="*/ 2952328 w 3744416"/>
              <a:gd name="connsiteY2-108" fmla="*/ 1800200 h 2016224"/>
              <a:gd name="connsiteX3-109" fmla="*/ 720080 w 3744416"/>
              <a:gd name="connsiteY3-110" fmla="*/ 1800200 h 2016224"/>
              <a:gd name="connsiteX4-111" fmla="*/ 720080 w 3744416"/>
              <a:gd name="connsiteY4-112" fmla="*/ 1656184 h 2016224"/>
              <a:gd name="connsiteX5-113" fmla="*/ 3600400 w 3744416"/>
              <a:gd name="connsiteY5-114" fmla="*/ 1296144 h 2016224"/>
              <a:gd name="connsiteX6-115" fmla="*/ 3744416 w 3744416"/>
              <a:gd name="connsiteY6-116" fmla="*/ 1296144 h 2016224"/>
              <a:gd name="connsiteX7-117" fmla="*/ 3744416 w 3744416"/>
              <a:gd name="connsiteY7-118" fmla="*/ 2016224 h 2016224"/>
              <a:gd name="connsiteX8-119" fmla="*/ 3600400 w 3744416"/>
              <a:gd name="connsiteY8-120" fmla="*/ 2016224 h 2016224"/>
              <a:gd name="connsiteX9-121" fmla="*/ 3600400 w 3744416"/>
              <a:gd name="connsiteY9-122" fmla="*/ 1296144 h 2016224"/>
              <a:gd name="connsiteX10-123" fmla="*/ 720080 w 3744416"/>
              <a:gd name="connsiteY10-124" fmla="*/ 432048 h 2016224"/>
              <a:gd name="connsiteX11-125" fmla="*/ 2952328 w 3744416"/>
              <a:gd name="connsiteY11-126" fmla="*/ 432048 h 2016224"/>
              <a:gd name="connsiteX12-127" fmla="*/ 720080 w 3744416"/>
              <a:gd name="connsiteY12-128" fmla="*/ 432048 h 2016224"/>
              <a:gd name="connsiteX13-129" fmla="*/ 0 w 3744416"/>
              <a:gd name="connsiteY13-130" fmla="*/ 0 h 2016224"/>
              <a:gd name="connsiteX14-131" fmla="*/ 0 w 3744416"/>
              <a:gd name="connsiteY14-132" fmla="*/ 720080 h 2016224"/>
              <a:gd name="connsiteX15-133" fmla="*/ 0 w 3744416"/>
              <a:gd name="connsiteY15-134" fmla="*/ 0 h 2016224"/>
              <a:gd name="connsiteX0-135" fmla="*/ 720080 w 3744416"/>
              <a:gd name="connsiteY0-136" fmla="*/ 1656184 h 2016224"/>
              <a:gd name="connsiteX1-137" fmla="*/ 2952328 w 3744416"/>
              <a:gd name="connsiteY1-138" fmla="*/ 1656184 h 2016224"/>
              <a:gd name="connsiteX2-139" fmla="*/ 2952328 w 3744416"/>
              <a:gd name="connsiteY2-140" fmla="*/ 1800200 h 2016224"/>
              <a:gd name="connsiteX3-141" fmla="*/ 720080 w 3744416"/>
              <a:gd name="connsiteY3-142" fmla="*/ 1800200 h 2016224"/>
              <a:gd name="connsiteX4-143" fmla="*/ 720080 w 3744416"/>
              <a:gd name="connsiteY4-144" fmla="*/ 1656184 h 2016224"/>
              <a:gd name="connsiteX5-145" fmla="*/ 3600400 w 3744416"/>
              <a:gd name="connsiteY5-146" fmla="*/ 1296144 h 2016224"/>
              <a:gd name="connsiteX6-147" fmla="*/ 3744416 w 3744416"/>
              <a:gd name="connsiteY6-148" fmla="*/ 1296144 h 2016224"/>
              <a:gd name="connsiteX7-149" fmla="*/ 3744416 w 3744416"/>
              <a:gd name="connsiteY7-150" fmla="*/ 2016224 h 2016224"/>
              <a:gd name="connsiteX8-151" fmla="*/ 3600400 w 3744416"/>
              <a:gd name="connsiteY8-152" fmla="*/ 2016224 h 2016224"/>
              <a:gd name="connsiteX9-153" fmla="*/ 3600400 w 3744416"/>
              <a:gd name="connsiteY9-154" fmla="*/ 1296144 h 2016224"/>
              <a:gd name="connsiteX10-155" fmla="*/ 720080 w 3744416"/>
              <a:gd name="connsiteY10-156" fmla="*/ 432048 h 2016224"/>
              <a:gd name="connsiteX11-157" fmla="*/ 2952328 w 3744416"/>
              <a:gd name="connsiteY11-158" fmla="*/ 432048 h 2016224"/>
              <a:gd name="connsiteX12-159" fmla="*/ 720080 w 3744416"/>
              <a:gd name="connsiteY12-160" fmla="*/ 432048 h 2016224"/>
              <a:gd name="connsiteX13-161" fmla="*/ 0 w 3744416"/>
              <a:gd name="connsiteY13-162" fmla="*/ 0 h 2016224"/>
              <a:gd name="connsiteX14-163" fmla="*/ 0 w 3744416"/>
              <a:gd name="connsiteY14-164" fmla="*/ 720080 h 2016224"/>
              <a:gd name="connsiteX15-165" fmla="*/ 0 w 3744416"/>
              <a:gd name="connsiteY15-166" fmla="*/ 0 h 2016224"/>
              <a:gd name="connsiteX0-167" fmla="*/ 720080 w 3744416"/>
              <a:gd name="connsiteY0-168" fmla="*/ 1656184 h 2016224"/>
              <a:gd name="connsiteX1-169" fmla="*/ 2952328 w 3744416"/>
              <a:gd name="connsiteY1-170" fmla="*/ 1656184 h 2016224"/>
              <a:gd name="connsiteX2-171" fmla="*/ 2952328 w 3744416"/>
              <a:gd name="connsiteY2-172" fmla="*/ 1800200 h 2016224"/>
              <a:gd name="connsiteX3-173" fmla="*/ 720080 w 3744416"/>
              <a:gd name="connsiteY3-174" fmla="*/ 1656184 h 2016224"/>
              <a:gd name="connsiteX4-175" fmla="*/ 3600400 w 3744416"/>
              <a:gd name="connsiteY4-176" fmla="*/ 1296144 h 2016224"/>
              <a:gd name="connsiteX5-177" fmla="*/ 3744416 w 3744416"/>
              <a:gd name="connsiteY5-178" fmla="*/ 1296144 h 2016224"/>
              <a:gd name="connsiteX6-179" fmla="*/ 3744416 w 3744416"/>
              <a:gd name="connsiteY6-180" fmla="*/ 2016224 h 2016224"/>
              <a:gd name="connsiteX7-181" fmla="*/ 3600400 w 3744416"/>
              <a:gd name="connsiteY7-182" fmla="*/ 2016224 h 2016224"/>
              <a:gd name="connsiteX8-183" fmla="*/ 3600400 w 3744416"/>
              <a:gd name="connsiteY8-184" fmla="*/ 1296144 h 2016224"/>
              <a:gd name="connsiteX9-185" fmla="*/ 720080 w 3744416"/>
              <a:gd name="connsiteY9-186" fmla="*/ 432048 h 2016224"/>
              <a:gd name="connsiteX10-187" fmla="*/ 2952328 w 3744416"/>
              <a:gd name="connsiteY10-188" fmla="*/ 432048 h 2016224"/>
              <a:gd name="connsiteX11-189" fmla="*/ 720080 w 3744416"/>
              <a:gd name="connsiteY11-190" fmla="*/ 432048 h 2016224"/>
              <a:gd name="connsiteX12-191" fmla="*/ 0 w 3744416"/>
              <a:gd name="connsiteY12-192" fmla="*/ 0 h 2016224"/>
              <a:gd name="connsiteX13-193" fmla="*/ 0 w 3744416"/>
              <a:gd name="connsiteY13-194" fmla="*/ 720080 h 2016224"/>
              <a:gd name="connsiteX14-195" fmla="*/ 0 w 3744416"/>
              <a:gd name="connsiteY14-196" fmla="*/ 0 h 2016224"/>
              <a:gd name="connsiteX0-197" fmla="*/ 720080 w 3744416"/>
              <a:gd name="connsiteY0-198" fmla="*/ 1656184 h 2016224"/>
              <a:gd name="connsiteX1-199" fmla="*/ 2952328 w 3744416"/>
              <a:gd name="connsiteY1-200" fmla="*/ 1656184 h 2016224"/>
              <a:gd name="connsiteX2-201" fmla="*/ 720080 w 3744416"/>
              <a:gd name="connsiteY2-202" fmla="*/ 1656184 h 2016224"/>
              <a:gd name="connsiteX3-203" fmla="*/ 3600400 w 3744416"/>
              <a:gd name="connsiteY3-204" fmla="*/ 1296144 h 2016224"/>
              <a:gd name="connsiteX4-205" fmla="*/ 3744416 w 3744416"/>
              <a:gd name="connsiteY4-206" fmla="*/ 1296144 h 2016224"/>
              <a:gd name="connsiteX5-207" fmla="*/ 3744416 w 3744416"/>
              <a:gd name="connsiteY5-208" fmla="*/ 2016224 h 2016224"/>
              <a:gd name="connsiteX6-209" fmla="*/ 3600400 w 3744416"/>
              <a:gd name="connsiteY6-210" fmla="*/ 2016224 h 2016224"/>
              <a:gd name="connsiteX7-211" fmla="*/ 3600400 w 3744416"/>
              <a:gd name="connsiteY7-212" fmla="*/ 1296144 h 2016224"/>
              <a:gd name="connsiteX8-213" fmla="*/ 720080 w 3744416"/>
              <a:gd name="connsiteY8-214" fmla="*/ 432048 h 2016224"/>
              <a:gd name="connsiteX9-215" fmla="*/ 2952328 w 3744416"/>
              <a:gd name="connsiteY9-216" fmla="*/ 432048 h 2016224"/>
              <a:gd name="connsiteX10-217" fmla="*/ 720080 w 3744416"/>
              <a:gd name="connsiteY10-218" fmla="*/ 432048 h 2016224"/>
              <a:gd name="connsiteX11-219" fmla="*/ 0 w 3744416"/>
              <a:gd name="connsiteY11-220" fmla="*/ 0 h 2016224"/>
              <a:gd name="connsiteX12-221" fmla="*/ 0 w 3744416"/>
              <a:gd name="connsiteY12-222" fmla="*/ 720080 h 2016224"/>
              <a:gd name="connsiteX13-223" fmla="*/ 0 w 3744416"/>
              <a:gd name="connsiteY13-224" fmla="*/ 0 h 2016224"/>
              <a:gd name="connsiteX0-225" fmla="*/ 720080 w 3744416"/>
              <a:gd name="connsiteY0-226" fmla="*/ 1656184 h 2016224"/>
              <a:gd name="connsiteX1-227" fmla="*/ 2952328 w 3744416"/>
              <a:gd name="connsiteY1-228" fmla="*/ 1656184 h 2016224"/>
              <a:gd name="connsiteX2-229" fmla="*/ 720080 w 3744416"/>
              <a:gd name="connsiteY2-230" fmla="*/ 1656184 h 2016224"/>
              <a:gd name="connsiteX3-231" fmla="*/ 3600400 w 3744416"/>
              <a:gd name="connsiteY3-232" fmla="*/ 1296144 h 2016224"/>
              <a:gd name="connsiteX4-233" fmla="*/ 3744416 w 3744416"/>
              <a:gd name="connsiteY4-234" fmla="*/ 1296144 h 2016224"/>
              <a:gd name="connsiteX5-235" fmla="*/ 3744416 w 3744416"/>
              <a:gd name="connsiteY5-236" fmla="*/ 2016224 h 2016224"/>
              <a:gd name="connsiteX6-237" fmla="*/ 3600400 w 3744416"/>
              <a:gd name="connsiteY6-238" fmla="*/ 1296144 h 2016224"/>
              <a:gd name="connsiteX7-239" fmla="*/ 720080 w 3744416"/>
              <a:gd name="connsiteY7-240" fmla="*/ 432048 h 2016224"/>
              <a:gd name="connsiteX8-241" fmla="*/ 2952328 w 3744416"/>
              <a:gd name="connsiteY8-242" fmla="*/ 432048 h 2016224"/>
              <a:gd name="connsiteX9-243" fmla="*/ 720080 w 3744416"/>
              <a:gd name="connsiteY9-244" fmla="*/ 432048 h 2016224"/>
              <a:gd name="connsiteX10-245" fmla="*/ 0 w 3744416"/>
              <a:gd name="connsiteY10-246" fmla="*/ 0 h 2016224"/>
              <a:gd name="connsiteX11-247" fmla="*/ 0 w 3744416"/>
              <a:gd name="connsiteY11-248" fmla="*/ 720080 h 2016224"/>
              <a:gd name="connsiteX12-249" fmla="*/ 0 w 3744416"/>
              <a:gd name="connsiteY12-250" fmla="*/ 0 h 2016224"/>
              <a:gd name="connsiteX0-251" fmla="*/ 720080 w 3744416"/>
              <a:gd name="connsiteY0-252" fmla="*/ 1656184 h 2016224"/>
              <a:gd name="connsiteX1-253" fmla="*/ 2952328 w 3744416"/>
              <a:gd name="connsiteY1-254" fmla="*/ 1656184 h 2016224"/>
              <a:gd name="connsiteX2-255" fmla="*/ 720080 w 3744416"/>
              <a:gd name="connsiteY2-256" fmla="*/ 1656184 h 2016224"/>
              <a:gd name="connsiteX3-257" fmla="*/ 3744416 w 3744416"/>
              <a:gd name="connsiteY3-258" fmla="*/ 2016224 h 2016224"/>
              <a:gd name="connsiteX4-259" fmla="*/ 3744416 w 3744416"/>
              <a:gd name="connsiteY4-260" fmla="*/ 1296144 h 2016224"/>
              <a:gd name="connsiteX5-261" fmla="*/ 3744416 w 3744416"/>
              <a:gd name="connsiteY5-262" fmla="*/ 2016224 h 2016224"/>
              <a:gd name="connsiteX6-263" fmla="*/ 720080 w 3744416"/>
              <a:gd name="connsiteY6-264" fmla="*/ 432048 h 2016224"/>
              <a:gd name="connsiteX7-265" fmla="*/ 2952328 w 3744416"/>
              <a:gd name="connsiteY7-266" fmla="*/ 432048 h 2016224"/>
              <a:gd name="connsiteX8-267" fmla="*/ 720080 w 3744416"/>
              <a:gd name="connsiteY8-268" fmla="*/ 432048 h 2016224"/>
              <a:gd name="connsiteX9-269" fmla="*/ 0 w 3744416"/>
              <a:gd name="connsiteY9-270" fmla="*/ 0 h 2016224"/>
              <a:gd name="connsiteX10-271" fmla="*/ 0 w 3744416"/>
              <a:gd name="connsiteY10-272" fmla="*/ 720080 h 2016224"/>
              <a:gd name="connsiteX11-273" fmla="*/ 0 w 3744416"/>
              <a:gd name="connsiteY11-274" fmla="*/ 0 h 2016224"/>
              <a:gd name="connsiteX0-275" fmla="*/ 720080 w 3744416"/>
              <a:gd name="connsiteY0-276" fmla="*/ 1656184 h 2016224"/>
              <a:gd name="connsiteX1-277" fmla="*/ 2952328 w 3744416"/>
              <a:gd name="connsiteY1-278" fmla="*/ 1656184 h 2016224"/>
              <a:gd name="connsiteX2-279" fmla="*/ 720080 w 3744416"/>
              <a:gd name="connsiteY2-280" fmla="*/ 1656184 h 2016224"/>
              <a:gd name="connsiteX3-281" fmla="*/ 3744416 w 3744416"/>
              <a:gd name="connsiteY3-282" fmla="*/ 2016224 h 2016224"/>
              <a:gd name="connsiteX4-283" fmla="*/ 3744416 w 3744416"/>
              <a:gd name="connsiteY4-284" fmla="*/ 1296144 h 2016224"/>
              <a:gd name="connsiteX5-285" fmla="*/ 3744416 w 3744416"/>
              <a:gd name="connsiteY5-286" fmla="*/ 2016224 h 2016224"/>
              <a:gd name="connsiteX6-287" fmla="*/ 720080 w 3744416"/>
              <a:gd name="connsiteY6-288" fmla="*/ 432048 h 2016224"/>
              <a:gd name="connsiteX7-289" fmla="*/ 2952328 w 3744416"/>
              <a:gd name="connsiteY7-290" fmla="*/ 432048 h 2016224"/>
              <a:gd name="connsiteX8-291" fmla="*/ 720080 w 3744416"/>
              <a:gd name="connsiteY8-292" fmla="*/ 432048 h 2016224"/>
              <a:gd name="connsiteX9-293" fmla="*/ 1093694 w 3744416"/>
              <a:gd name="connsiteY9-294" fmla="*/ 0 h 2016224"/>
              <a:gd name="connsiteX10-295" fmla="*/ 0 w 3744416"/>
              <a:gd name="connsiteY10-296" fmla="*/ 720080 h 2016224"/>
              <a:gd name="connsiteX11-297" fmla="*/ 1093694 w 3744416"/>
              <a:gd name="connsiteY11-298" fmla="*/ 0 h 2016224"/>
              <a:gd name="connsiteX0-299" fmla="*/ 0 w 3024336"/>
              <a:gd name="connsiteY0-300" fmla="*/ 1656184 h 2016224"/>
              <a:gd name="connsiteX1-301" fmla="*/ 2232248 w 3024336"/>
              <a:gd name="connsiteY1-302" fmla="*/ 1656184 h 2016224"/>
              <a:gd name="connsiteX2-303" fmla="*/ 0 w 3024336"/>
              <a:gd name="connsiteY2-304" fmla="*/ 1656184 h 2016224"/>
              <a:gd name="connsiteX3-305" fmla="*/ 3024336 w 3024336"/>
              <a:gd name="connsiteY3-306" fmla="*/ 2016224 h 2016224"/>
              <a:gd name="connsiteX4-307" fmla="*/ 3024336 w 3024336"/>
              <a:gd name="connsiteY4-308" fmla="*/ 1296144 h 2016224"/>
              <a:gd name="connsiteX5-309" fmla="*/ 3024336 w 3024336"/>
              <a:gd name="connsiteY5-310" fmla="*/ 2016224 h 2016224"/>
              <a:gd name="connsiteX6-311" fmla="*/ 0 w 3024336"/>
              <a:gd name="connsiteY6-312" fmla="*/ 432048 h 2016224"/>
              <a:gd name="connsiteX7-313" fmla="*/ 2232248 w 3024336"/>
              <a:gd name="connsiteY7-314" fmla="*/ 432048 h 2016224"/>
              <a:gd name="connsiteX8-315" fmla="*/ 0 w 3024336"/>
              <a:gd name="connsiteY8-316" fmla="*/ 432048 h 2016224"/>
              <a:gd name="connsiteX9-317" fmla="*/ 373614 w 3024336"/>
              <a:gd name="connsiteY9-318" fmla="*/ 0 h 2016224"/>
              <a:gd name="connsiteX10-319" fmla="*/ 6061 w 3024336"/>
              <a:gd name="connsiteY10-320" fmla="*/ 854551 h 2016224"/>
              <a:gd name="connsiteX11-321" fmla="*/ 373614 w 3024336"/>
              <a:gd name="connsiteY11-322" fmla="*/ 0 h 2016224"/>
              <a:gd name="connsiteX0-323" fmla="*/ 0 w 3024336"/>
              <a:gd name="connsiteY0-324" fmla="*/ 1611361 h 1971401"/>
              <a:gd name="connsiteX1-325" fmla="*/ 2232248 w 3024336"/>
              <a:gd name="connsiteY1-326" fmla="*/ 1611361 h 1971401"/>
              <a:gd name="connsiteX2-327" fmla="*/ 0 w 3024336"/>
              <a:gd name="connsiteY2-328" fmla="*/ 1611361 h 1971401"/>
              <a:gd name="connsiteX3-329" fmla="*/ 3024336 w 3024336"/>
              <a:gd name="connsiteY3-330" fmla="*/ 1971401 h 1971401"/>
              <a:gd name="connsiteX4-331" fmla="*/ 3024336 w 3024336"/>
              <a:gd name="connsiteY4-332" fmla="*/ 1251321 h 1971401"/>
              <a:gd name="connsiteX5-333" fmla="*/ 3024336 w 3024336"/>
              <a:gd name="connsiteY5-334" fmla="*/ 1971401 h 1971401"/>
              <a:gd name="connsiteX6-335" fmla="*/ 0 w 3024336"/>
              <a:gd name="connsiteY6-336" fmla="*/ 387225 h 1971401"/>
              <a:gd name="connsiteX7-337" fmla="*/ 2232248 w 3024336"/>
              <a:gd name="connsiteY7-338" fmla="*/ 387225 h 1971401"/>
              <a:gd name="connsiteX8-339" fmla="*/ 0 w 3024336"/>
              <a:gd name="connsiteY8-340" fmla="*/ 387225 h 1971401"/>
              <a:gd name="connsiteX9-341" fmla="*/ 248108 w 3024336"/>
              <a:gd name="connsiteY9-342" fmla="*/ 0 h 1971401"/>
              <a:gd name="connsiteX10-343" fmla="*/ 6061 w 3024336"/>
              <a:gd name="connsiteY10-344" fmla="*/ 809728 h 1971401"/>
              <a:gd name="connsiteX11-345" fmla="*/ 248108 w 3024336"/>
              <a:gd name="connsiteY11-346" fmla="*/ 0 h 1971401"/>
              <a:gd name="connsiteX0-347" fmla="*/ 0 w 3024336"/>
              <a:gd name="connsiteY0-348" fmla="*/ 1333455 h 1693495"/>
              <a:gd name="connsiteX1-349" fmla="*/ 2232248 w 3024336"/>
              <a:gd name="connsiteY1-350" fmla="*/ 1333455 h 1693495"/>
              <a:gd name="connsiteX2-351" fmla="*/ 0 w 3024336"/>
              <a:gd name="connsiteY2-352" fmla="*/ 1333455 h 1693495"/>
              <a:gd name="connsiteX3-353" fmla="*/ 3024336 w 3024336"/>
              <a:gd name="connsiteY3-354" fmla="*/ 1693495 h 1693495"/>
              <a:gd name="connsiteX4-355" fmla="*/ 3024336 w 3024336"/>
              <a:gd name="connsiteY4-356" fmla="*/ 973415 h 1693495"/>
              <a:gd name="connsiteX5-357" fmla="*/ 3024336 w 3024336"/>
              <a:gd name="connsiteY5-358" fmla="*/ 1693495 h 1693495"/>
              <a:gd name="connsiteX6-359" fmla="*/ 0 w 3024336"/>
              <a:gd name="connsiteY6-360" fmla="*/ 109319 h 1693495"/>
              <a:gd name="connsiteX7-361" fmla="*/ 2232248 w 3024336"/>
              <a:gd name="connsiteY7-362" fmla="*/ 109319 h 1693495"/>
              <a:gd name="connsiteX8-363" fmla="*/ 0 w 3024336"/>
              <a:gd name="connsiteY8-364" fmla="*/ 109319 h 1693495"/>
              <a:gd name="connsiteX9-365" fmla="*/ 122602 w 3024336"/>
              <a:gd name="connsiteY9-366" fmla="*/ 0 h 1693495"/>
              <a:gd name="connsiteX10-367" fmla="*/ 6061 w 3024336"/>
              <a:gd name="connsiteY10-368" fmla="*/ 531822 h 1693495"/>
              <a:gd name="connsiteX11-369" fmla="*/ 122602 w 3024336"/>
              <a:gd name="connsiteY11-370" fmla="*/ 0 h 1693495"/>
              <a:gd name="connsiteX0-371" fmla="*/ 0 w 3024336"/>
              <a:gd name="connsiteY0-372" fmla="*/ 1333455 h 1693495"/>
              <a:gd name="connsiteX1-373" fmla="*/ 2232248 w 3024336"/>
              <a:gd name="connsiteY1-374" fmla="*/ 1333455 h 1693495"/>
              <a:gd name="connsiteX2-375" fmla="*/ 0 w 3024336"/>
              <a:gd name="connsiteY2-376" fmla="*/ 1333455 h 1693495"/>
              <a:gd name="connsiteX3-377" fmla="*/ 3024336 w 3024336"/>
              <a:gd name="connsiteY3-378" fmla="*/ 1693495 h 1693495"/>
              <a:gd name="connsiteX4-379" fmla="*/ 3024336 w 3024336"/>
              <a:gd name="connsiteY4-380" fmla="*/ 973415 h 1693495"/>
              <a:gd name="connsiteX5-381" fmla="*/ 3024336 w 3024336"/>
              <a:gd name="connsiteY5-382" fmla="*/ 1693495 h 1693495"/>
              <a:gd name="connsiteX6-383" fmla="*/ 0 w 3024336"/>
              <a:gd name="connsiteY6-384" fmla="*/ 109319 h 1693495"/>
              <a:gd name="connsiteX7-385" fmla="*/ 2232248 w 3024336"/>
              <a:gd name="connsiteY7-386" fmla="*/ 109319 h 1693495"/>
              <a:gd name="connsiteX8-387" fmla="*/ 0 w 3024336"/>
              <a:gd name="connsiteY8-388" fmla="*/ 109319 h 1693495"/>
              <a:gd name="connsiteX9-389" fmla="*/ 122602 w 3024336"/>
              <a:gd name="connsiteY9-390" fmla="*/ 0 h 1693495"/>
              <a:gd name="connsiteX10-391" fmla="*/ 131567 w 3024336"/>
              <a:gd name="connsiteY10-392" fmla="*/ 316669 h 1693495"/>
              <a:gd name="connsiteX11-393" fmla="*/ 122602 w 3024336"/>
              <a:gd name="connsiteY11-394" fmla="*/ 0 h 1693495"/>
              <a:gd name="connsiteX0-395" fmla="*/ 0 w 3024336"/>
              <a:gd name="connsiteY0-396" fmla="*/ 1360349 h 1720389"/>
              <a:gd name="connsiteX1-397" fmla="*/ 2232248 w 3024336"/>
              <a:gd name="connsiteY1-398" fmla="*/ 1360349 h 1720389"/>
              <a:gd name="connsiteX2-399" fmla="*/ 0 w 3024336"/>
              <a:gd name="connsiteY2-400" fmla="*/ 1360349 h 1720389"/>
              <a:gd name="connsiteX3-401" fmla="*/ 3024336 w 3024336"/>
              <a:gd name="connsiteY3-402" fmla="*/ 1720389 h 1720389"/>
              <a:gd name="connsiteX4-403" fmla="*/ 3024336 w 3024336"/>
              <a:gd name="connsiteY4-404" fmla="*/ 1000309 h 1720389"/>
              <a:gd name="connsiteX5-405" fmla="*/ 3024336 w 3024336"/>
              <a:gd name="connsiteY5-406" fmla="*/ 1720389 h 1720389"/>
              <a:gd name="connsiteX6-407" fmla="*/ 0 w 3024336"/>
              <a:gd name="connsiteY6-408" fmla="*/ 136213 h 1720389"/>
              <a:gd name="connsiteX7-409" fmla="*/ 2232248 w 3024336"/>
              <a:gd name="connsiteY7-410" fmla="*/ 136213 h 1720389"/>
              <a:gd name="connsiteX8-411" fmla="*/ 0 w 3024336"/>
              <a:gd name="connsiteY8-412" fmla="*/ 136213 h 1720389"/>
              <a:gd name="connsiteX9-413" fmla="*/ 104673 w 3024336"/>
              <a:gd name="connsiteY9-414" fmla="*/ 0 h 1720389"/>
              <a:gd name="connsiteX10-415" fmla="*/ 131567 w 3024336"/>
              <a:gd name="connsiteY10-416" fmla="*/ 343563 h 1720389"/>
              <a:gd name="connsiteX11-417" fmla="*/ 104673 w 3024336"/>
              <a:gd name="connsiteY11-418" fmla="*/ 0 h 1720389"/>
              <a:gd name="connsiteX0-419" fmla="*/ 0 w 3024336"/>
              <a:gd name="connsiteY0-420" fmla="*/ 1360349 h 1720389"/>
              <a:gd name="connsiteX1-421" fmla="*/ 2232248 w 3024336"/>
              <a:gd name="connsiteY1-422" fmla="*/ 1360349 h 1720389"/>
              <a:gd name="connsiteX2-423" fmla="*/ 0 w 3024336"/>
              <a:gd name="connsiteY2-424" fmla="*/ 1360349 h 1720389"/>
              <a:gd name="connsiteX3-425" fmla="*/ 3024336 w 3024336"/>
              <a:gd name="connsiteY3-426" fmla="*/ 1720389 h 1720389"/>
              <a:gd name="connsiteX4-427" fmla="*/ 3024336 w 3024336"/>
              <a:gd name="connsiteY4-428" fmla="*/ 1000309 h 1720389"/>
              <a:gd name="connsiteX5-429" fmla="*/ 3024336 w 3024336"/>
              <a:gd name="connsiteY5-430" fmla="*/ 1720389 h 1720389"/>
              <a:gd name="connsiteX6-431" fmla="*/ 0 w 3024336"/>
              <a:gd name="connsiteY6-432" fmla="*/ 136213 h 1720389"/>
              <a:gd name="connsiteX7-433" fmla="*/ 2232248 w 3024336"/>
              <a:gd name="connsiteY7-434" fmla="*/ 136213 h 1720389"/>
              <a:gd name="connsiteX8-435" fmla="*/ 0 w 3024336"/>
              <a:gd name="connsiteY8-436" fmla="*/ 136213 h 1720389"/>
              <a:gd name="connsiteX9-437" fmla="*/ 104673 w 3024336"/>
              <a:gd name="connsiteY9-438" fmla="*/ 0 h 1720389"/>
              <a:gd name="connsiteX10-439" fmla="*/ 77779 w 3024336"/>
              <a:gd name="connsiteY10-440" fmla="*/ 334598 h 1720389"/>
              <a:gd name="connsiteX11-441" fmla="*/ 104673 w 3024336"/>
              <a:gd name="connsiteY11-442" fmla="*/ 0 h 1720389"/>
              <a:gd name="connsiteX0-443" fmla="*/ 727348 w 3751684"/>
              <a:gd name="connsiteY0-444" fmla="*/ 1650428 h 2010468"/>
              <a:gd name="connsiteX1-445" fmla="*/ 2959596 w 3751684"/>
              <a:gd name="connsiteY1-446" fmla="*/ 1650428 h 2010468"/>
              <a:gd name="connsiteX2-447" fmla="*/ 727348 w 3751684"/>
              <a:gd name="connsiteY2-448" fmla="*/ 1650428 h 2010468"/>
              <a:gd name="connsiteX3-449" fmla="*/ 3751684 w 3751684"/>
              <a:gd name="connsiteY3-450" fmla="*/ 2010468 h 2010468"/>
              <a:gd name="connsiteX4-451" fmla="*/ 3751684 w 3751684"/>
              <a:gd name="connsiteY4-452" fmla="*/ 1290388 h 2010468"/>
              <a:gd name="connsiteX5-453" fmla="*/ 3751684 w 3751684"/>
              <a:gd name="connsiteY5-454" fmla="*/ 2010468 h 2010468"/>
              <a:gd name="connsiteX6-455" fmla="*/ 727348 w 3751684"/>
              <a:gd name="connsiteY6-456" fmla="*/ 426292 h 2010468"/>
              <a:gd name="connsiteX7-457" fmla="*/ 2959596 w 3751684"/>
              <a:gd name="connsiteY7-458" fmla="*/ 426292 h 2010468"/>
              <a:gd name="connsiteX8-459" fmla="*/ 727348 w 3751684"/>
              <a:gd name="connsiteY8-460" fmla="*/ 426292 h 2010468"/>
              <a:gd name="connsiteX9-461" fmla="*/ 832021 w 3751684"/>
              <a:gd name="connsiteY9-462" fmla="*/ 290079 h 2010468"/>
              <a:gd name="connsiteX10-463" fmla="*/ 805127 w 3751684"/>
              <a:gd name="connsiteY10-464" fmla="*/ 624677 h 2010468"/>
              <a:gd name="connsiteX11-465" fmla="*/ 0 w 3751684"/>
              <a:gd name="connsiteY11-466" fmla="*/ 0 h 2010468"/>
              <a:gd name="connsiteX0-467" fmla="*/ 727348 w 3751684"/>
              <a:gd name="connsiteY0-468" fmla="*/ 1650428 h 2010468"/>
              <a:gd name="connsiteX1-469" fmla="*/ 2959596 w 3751684"/>
              <a:gd name="connsiteY1-470" fmla="*/ 1650428 h 2010468"/>
              <a:gd name="connsiteX2-471" fmla="*/ 727348 w 3751684"/>
              <a:gd name="connsiteY2-472" fmla="*/ 1650428 h 2010468"/>
              <a:gd name="connsiteX3-473" fmla="*/ 3751684 w 3751684"/>
              <a:gd name="connsiteY3-474" fmla="*/ 2010468 h 2010468"/>
              <a:gd name="connsiteX4-475" fmla="*/ 3751684 w 3751684"/>
              <a:gd name="connsiteY4-476" fmla="*/ 1290388 h 2010468"/>
              <a:gd name="connsiteX5-477" fmla="*/ 3751684 w 3751684"/>
              <a:gd name="connsiteY5-478" fmla="*/ 2010468 h 2010468"/>
              <a:gd name="connsiteX6-479" fmla="*/ 727348 w 3751684"/>
              <a:gd name="connsiteY6-480" fmla="*/ 426292 h 2010468"/>
              <a:gd name="connsiteX7-481" fmla="*/ 2959596 w 3751684"/>
              <a:gd name="connsiteY7-482" fmla="*/ 426292 h 2010468"/>
              <a:gd name="connsiteX8-483" fmla="*/ 727348 w 3751684"/>
              <a:gd name="connsiteY8-484" fmla="*/ 426292 h 2010468"/>
              <a:gd name="connsiteX9-485" fmla="*/ 0 w 3751684"/>
              <a:gd name="connsiteY9-486" fmla="*/ 0 h 2010468"/>
              <a:gd name="connsiteX10-487" fmla="*/ 805127 w 3751684"/>
              <a:gd name="connsiteY10-488" fmla="*/ 624677 h 2010468"/>
              <a:gd name="connsiteX11-489" fmla="*/ 0 w 3751684"/>
              <a:gd name="connsiteY11-490" fmla="*/ 0 h 2010468"/>
              <a:gd name="connsiteX0-491" fmla="*/ 727348 w 3751684"/>
              <a:gd name="connsiteY0-492" fmla="*/ 1650428 h 2010468"/>
              <a:gd name="connsiteX1-493" fmla="*/ 2959596 w 3751684"/>
              <a:gd name="connsiteY1-494" fmla="*/ 1650428 h 2010468"/>
              <a:gd name="connsiteX2-495" fmla="*/ 727348 w 3751684"/>
              <a:gd name="connsiteY2-496" fmla="*/ 1650428 h 2010468"/>
              <a:gd name="connsiteX3-497" fmla="*/ 3751684 w 3751684"/>
              <a:gd name="connsiteY3-498" fmla="*/ 2010468 h 2010468"/>
              <a:gd name="connsiteX4-499" fmla="*/ 3751684 w 3751684"/>
              <a:gd name="connsiteY4-500" fmla="*/ 1290388 h 2010468"/>
              <a:gd name="connsiteX5-501" fmla="*/ 3751684 w 3751684"/>
              <a:gd name="connsiteY5-502" fmla="*/ 2010468 h 2010468"/>
              <a:gd name="connsiteX6-503" fmla="*/ 727348 w 3751684"/>
              <a:gd name="connsiteY6-504" fmla="*/ 426292 h 2010468"/>
              <a:gd name="connsiteX7-505" fmla="*/ 2959596 w 3751684"/>
              <a:gd name="connsiteY7-506" fmla="*/ 426292 h 2010468"/>
              <a:gd name="connsiteX8-507" fmla="*/ 727348 w 3751684"/>
              <a:gd name="connsiteY8-508" fmla="*/ 426292 h 2010468"/>
              <a:gd name="connsiteX9-509" fmla="*/ 0 w 3751684"/>
              <a:gd name="connsiteY9-510" fmla="*/ 0 h 2010468"/>
              <a:gd name="connsiteX10-511" fmla="*/ 805127 w 3751684"/>
              <a:gd name="connsiteY10-512" fmla="*/ 624677 h 2010468"/>
              <a:gd name="connsiteX11-513" fmla="*/ 12700 w 3751684"/>
              <a:gd name="connsiteY11-514" fmla="*/ 0 h 2010468"/>
              <a:gd name="connsiteX0-515" fmla="*/ 714662 w 3738998"/>
              <a:gd name="connsiteY0-516" fmla="*/ 1650428 h 2010468"/>
              <a:gd name="connsiteX1-517" fmla="*/ 2946910 w 3738998"/>
              <a:gd name="connsiteY1-518" fmla="*/ 1650428 h 2010468"/>
              <a:gd name="connsiteX2-519" fmla="*/ 714662 w 3738998"/>
              <a:gd name="connsiteY2-520" fmla="*/ 1650428 h 2010468"/>
              <a:gd name="connsiteX3-521" fmla="*/ 3738998 w 3738998"/>
              <a:gd name="connsiteY3-522" fmla="*/ 2010468 h 2010468"/>
              <a:gd name="connsiteX4-523" fmla="*/ 3738998 w 3738998"/>
              <a:gd name="connsiteY4-524" fmla="*/ 1290388 h 2010468"/>
              <a:gd name="connsiteX5-525" fmla="*/ 3738998 w 3738998"/>
              <a:gd name="connsiteY5-526" fmla="*/ 2010468 h 2010468"/>
              <a:gd name="connsiteX6-527" fmla="*/ 714662 w 3738998"/>
              <a:gd name="connsiteY6-528" fmla="*/ 426292 h 2010468"/>
              <a:gd name="connsiteX7-529" fmla="*/ 2946910 w 3738998"/>
              <a:gd name="connsiteY7-530" fmla="*/ 426292 h 2010468"/>
              <a:gd name="connsiteX8-531" fmla="*/ 714662 w 3738998"/>
              <a:gd name="connsiteY8-532" fmla="*/ 426292 h 2010468"/>
              <a:gd name="connsiteX9-533" fmla="*/ 991361 w 3738998"/>
              <a:gd name="connsiteY9-534" fmla="*/ 98612 h 2010468"/>
              <a:gd name="connsiteX10-535" fmla="*/ 792441 w 3738998"/>
              <a:gd name="connsiteY10-536" fmla="*/ 624677 h 2010468"/>
              <a:gd name="connsiteX11-537" fmla="*/ 14 w 3738998"/>
              <a:gd name="connsiteY11-538" fmla="*/ 0 h 2010468"/>
              <a:gd name="connsiteX12-539" fmla="*/ 991361 w 3738998"/>
              <a:gd name="connsiteY12-540" fmla="*/ 98612 h 2010468"/>
              <a:gd name="connsiteX0-541" fmla="*/ 0 w 3024336"/>
              <a:gd name="connsiteY0-542" fmla="*/ 1551816 h 1911856"/>
              <a:gd name="connsiteX1-543" fmla="*/ 2232248 w 3024336"/>
              <a:gd name="connsiteY1-544" fmla="*/ 1551816 h 1911856"/>
              <a:gd name="connsiteX2-545" fmla="*/ 0 w 3024336"/>
              <a:gd name="connsiteY2-546" fmla="*/ 1551816 h 1911856"/>
              <a:gd name="connsiteX3-547" fmla="*/ 3024336 w 3024336"/>
              <a:gd name="connsiteY3-548" fmla="*/ 1911856 h 1911856"/>
              <a:gd name="connsiteX4-549" fmla="*/ 3024336 w 3024336"/>
              <a:gd name="connsiteY4-550" fmla="*/ 1191776 h 1911856"/>
              <a:gd name="connsiteX5-551" fmla="*/ 3024336 w 3024336"/>
              <a:gd name="connsiteY5-552" fmla="*/ 1911856 h 1911856"/>
              <a:gd name="connsiteX6-553" fmla="*/ 0 w 3024336"/>
              <a:gd name="connsiteY6-554" fmla="*/ 327680 h 1911856"/>
              <a:gd name="connsiteX7-555" fmla="*/ 2232248 w 3024336"/>
              <a:gd name="connsiteY7-556" fmla="*/ 327680 h 1911856"/>
              <a:gd name="connsiteX8-557" fmla="*/ 0 w 3024336"/>
              <a:gd name="connsiteY8-558" fmla="*/ 327680 h 1911856"/>
              <a:gd name="connsiteX9-559" fmla="*/ 276699 w 3024336"/>
              <a:gd name="connsiteY9-560" fmla="*/ 0 h 1911856"/>
              <a:gd name="connsiteX10-561" fmla="*/ 77779 w 3024336"/>
              <a:gd name="connsiteY10-562" fmla="*/ 526065 h 1911856"/>
              <a:gd name="connsiteX11-563" fmla="*/ 276699 w 3024336"/>
              <a:gd name="connsiteY11-564" fmla="*/ 0 h 1911856"/>
              <a:gd name="connsiteX0-565" fmla="*/ 0 w 3024336"/>
              <a:gd name="connsiteY0-566" fmla="*/ 1542852 h 1902892"/>
              <a:gd name="connsiteX1-567" fmla="*/ 2232248 w 3024336"/>
              <a:gd name="connsiteY1-568" fmla="*/ 1542852 h 1902892"/>
              <a:gd name="connsiteX2-569" fmla="*/ 0 w 3024336"/>
              <a:gd name="connsiteY2-570" fmla="*/ 1542852 h 1902892"/>
              <a:gd name="connsiteX3-571" fmla="*/ 3024336 w 3024336"/>
              <a:gd name="connsiteY3-572" fmla="*/ 1902892 h 1902892"/>
              <a:gd name="connsiteX4-573" fmla="*/ 3024336 w 3024336"/>
              <a:gd name="connsiteY4-574" fmla="*/ 1182812 h 1902892"/>
              <a:gd name="connsiteX5-575" fmla="*/ 3024336 w 3024336"/>
              <a:gd name="connsiteY5-576" fmla="*/ 1902892 h 1902892"/>
              <a:gd name="connsiteX6-577" fmla="*/ 0 w 3024336"/>
              <a:gd name="connsiteY6-578" fmla="*/ 318716 h 1902892"/>
              <a:gd name="connsiteX7-579" fmla="*/ 2232248 w 3024336"/>
              <a:gd name="connsiteY7-580" fmla="*/ 318716 h 1902892"/>
              <a:gd name="connsiteX8-581" fmla="*/ 0 w 3024336"/>
              <a:gd name="connsiteY8-582" fmla="*/ 318716 h 1902892"/>
              <a:gd name="connsiteX9-583" fmla="*/ 88440 w 3024336"/>
              <a:gd name="connsiteY9-584" fmla="*/ 0 h 1902892"/>
              <a:gd name="connsiteX10-585" fmla="*/ 77779 w 3024336"/>
              <a:gd name="connsiteY10-586" fmla="*/ 517101 h 1902892"/>
              <a:gd name="connsiteX11-587" fmla="*/ 88440 w 3024336"/>
              <a:gd name="connsiteY11-588" fmla="*/ 0 h 1902892"/>
              <a:gd name="connsiteX0-589" fmla="*/ 0 w 3027784"/>
              <a:gd name="connsiteY0-590" fmla="*/ 1543424 h 1902892"/>
              <a:gd name="connsiteX1-591" fmla="*/ 2235696 w 3027784"/>
              <a:gd name="connsiteY1-592" fmla="*/ 1542852 h 1902892"/>
              <a:gd name="connsiteX2-593" fmla="*/ 3448 w 3027784"/>
              <a:gd name="connsiteY2-594" fmla="*/ 1542852 h 1902892"/>
              <a:gd name="connsiteX3-595" fmla="*/ 3027784 w 3027784"/>
              <a:gd name="connsiteY3-596" fmla="*/ 1902892 h 1902892"/>
              <a:gd name="connsiteX4-597" fmla="*/ 3027784 w 3027784"/>
              <a:gd name="connsiteY4-598" fmla="*/ 1182812 h 1902892"/>
              <a:gd name="connsiteX5-599" fmla="*/ 3027784 w 3027784"/>
              <a:gd name="connsiteY5-600" fmla="*/ 1902892 h 1902892"/>
              <a:gd name="connsiteX6-601" fmla="*/ 3448 w 3027784"/>
              <a:gd name="connsiteY6-602" fmla="*/ 318716 h 1902892"/>
              <a:gd name="connsiteX7-603" fmla="*/ 2235696 w 3027784"/>
              <a:gd name="connsiteY7-604" fmla="*/ 318716 h 1902892"/>
              <a:gd name="connsiteX8-605" fmla="*/ 3448 w 3027784"/>
              <a:gd name="connsiteY8-606" fmla="*/ 318716 h 1902892"/>
              <a:gd name="connsiteX9-607" fmla="*/ 91888 w 3027784"/>
              <a:gd name="connsiteY9-608" fmla="*/ 0 h 1902892"/>
              <a:gd name="connsiteX10-609" fmla="*/ 81227 w 3027784"/>
              <a:gd name="connsiteY10-610" fmla="*/ 517101 h 1902892"/>
              <a:gd name="connsiteX11-611" fmla="*/ 91888 w 3027784"/>
              <a:gd name="connsiteY11-612" fmla="*/ 0 h 1902892"/>
              <a:gd name="connsiteX0-613" fmla="*/ 0 w 3027784"/>
              <a:gd name="connsiteY0-614" fmla="*/ 1543424 h 1902892"/>
              <a:gd name="connsiteX1-615" fmla="*/ 2235200 w 3027784"/>
              <a:gd name="connsiteY1-616" fmla="*/ 1543424 h 1902892"/>
              <a:gd name="connsiteX2-617" fmla="*/ 3448 w 3027784"/>
              <a:gd name="connsiteY2-618" fmla="*/ 1542852 h 1902892"/>
              <a:gd name="connsiteX3-619" fmla="*/ 3027784 w 3027784"/>
              <a:gd name="connsiteY3-620" fmla="*/ 1902892 h 1902892"/>
              <a:gd name="connsiteX4-621" fmla="*/ 3027784 w 3027784"/>
              <a:gd name="connsiteY4-622" fmla="*/ 1182812 h 1902892"/>
              <a:gd name="connsiteX5-623" fmla="*/ 3027784 w 3027784"/>
              <a:gd name="connsiteY5-624" fmla="*/ 1902892 h 1902892"/>
              <a:gd name="connsiteX6-625" fmla="*/ 3448 w 3027784"/>
              <a:gd name="connsiteY6-626" fmla="*/ 318716 h 1902892"/>
              <a:gd name="connsiteX7-627" fmla="*/ 2235696 w 3027784"/>
              <a:gd name="connsiteY7-628" fmla="*/ 318716 h 1902892"/>
              <a:gd name="connsiteX8-629" fmla="*/ 3448 w 3027784"/>
              <a:gd name="connsiteY8-630" fmla="*/ 318716 h 1902892"/>
              <a:gd name="connsiteX9-631" fmla="*/ 91888 w 3027784"/>
              <a:gd name="connsiteY9-632" fmla="*/ 0 h 1902892"/>
              <a:gd name="connsiteX10-633" fmla="*/ 81227 w 3027784"/>
              <a:gd name="connsiteY10-634" fmla="*/ 517101 h 1902892"/>
              <a:gd name="connsiteX11-635" fmla="*/ 91888 w 3027784"/>
              <a:gd name="connsiteY11-636" fmla="*/ 0 h 1902892"/>
              <a:gd name="connsiteX0-637" fmla="*/ 0 w 3027784"/>
              <a:gd name="connsiteY0-638" fmla="*/ 1543424 h 1902892"/>
              <a:gd name="connsiteX1-639" fmla="*/ 2235200 w 3027784"/>
              <a:gd name="connsiteY1-640" fmla="*/ 1543424 h 1902892"/>
              <a:gd name="connsiteX2-641" fmla="*/ 0 w 3027784"/>
              <a:gd name="connsiteY2-642" fmla="*/ 1543424 h 1902892"/>
              <a:gd name="connsiteX3-643" fmla="*/ 3027784 w 3027784"/>
              <a:gd name="connsiteY3-644" fmla="*/ 1902892 h 1902892"/>
              <a:gd name="connsiteX4-645" fmla="*/ 3027784 w 3027784"/>
              <a:gd name="connsiteY4-646" fmla="*/ 1182812 h 1902892"/>
              <a:gd name="connsiteX5-647" fmla="*/ 3027784 w 3027784"/>
              <a:gd name="connsiteY5-648" fmla="*/ 1902892 h 1902892"/>
              <a:gd name="connsiteX6-649" fmla="*/ 3448 w 3027784"/>
              <a:gd name="connsiteY6-650" fmla="*/ 318716 h 1902892"/>
              <a:gd name="connsiteX7-651" fmla="*/ 2235696 w 3027784"/>
              <a:gd name="connsiteY7-652" fmla="*/ 318716 h 1902892"/>
              <a:gd name="connsiteX8-653" fmla="*/ 3448 w 3027784"/>
              <a:gd name="connsiteY8-654" fmla="*/ 318716 h 1902892"/>
              <a:gd name="connsiteX9-655" fmla="*/ 91888 w 3027784"/>
              <a:gd name="connsiteY9-656" fmla="*/ 0 h 1902892"/>
              <a:gd name="connsiteX10-657" fmla="*/ 81227 w 3027784"/>
              <a:gd name="connsiteY10-658" fmla="*/ 517101 h 1902892"/>
              <a:gd name="connsiteX11-659" fmla="*/ 91888 w 3027784"/>
              <a:gd name="connsiteY11-660" fmla="*/ 0 h 1902892"/>
              <a:gd name="connsiteX0-661" fmla="*/ 0 w 3027784"/>
              <a:gd name="connsiteY0-662" fmla="*/ 1543424 h 1902892"/>
              <a:gd name="connsiteX1-663" fmla="*/ 2235200 w 3027784"/>
              <a:gd name="connsiteY1-664" fmla="*/ 1543424 h 1902892"/>
              <a:gd name="connsiteX2-665" fmla="*/ 0 w 3027784"/>
              <a:gd name="connsiteY2-666" fmla="*/ 1543424 h 1902892"/>
              <a:gd name="connsiteX3-667" fmla="*/ 3022600 w 3027784"/>
              <a:gd name="connsiteY3-668" fmla="*/ 1899024 h 1902892"/>
              <a:gd name="connsiteX4-669" fmla="*/ 3027784 w 3027784"/>
              <a:gd name="connsiteY4-670" fmla="*/ 1182812 h 1902892"/>
              <a:gd name="connsiteX5-671" fmla="*/ 3027784 w 3027784"/>
              <a:gd name="connsiteY5-672" fmla="*/ 1902892 h 1902892"/>
              <a:gd name="connsiteX6-673" fmla="*/ 3448 w 3027784"/>
              <a:gd name="connsiteY6-674" fmla="*/ 318716 h 1902892"/>
              <a:gd name="connsiteX7-675" fmla="*/ 2235696 w 3027784"/>
              <a:gd name="connsiteY7-676" fmla="*/ 318716 h 1902892"/>
              <a:gd name="connsiteX8-677" fmla="*/ 3448 w 3027784"/>
              <a:gd name="connsiteY8-678" fmla="*/ 318716 h 1902892"/>
              <a:gd name="connsiteX9-679" fmla="*/ 91888 w 3027784"/>
              <a:gd name="connsiteY9-680" fmla="*/ 0 h 1902892"/>
              <a:gd name="connsiteX10-681" fmla="*/ 81227 w 3027784"/>
              <a:gd name="connsiteY10-682" fmla="*/ 517101 h 1902892"/>
              <a:gd name="connsiteX11-683" fmla="*/ 91888 w 3027784"/>
              <a:gd name="connsiteY11-684" fmla="*/ 0 h 1902892"/>
              <a:gd name="connsiteX0-685" fmla="*/ 0 w 3027784"/>
              <a:gd name="connsiteY0-686" fmla="*/ 1543424 h 1902892"/>
              <a:gd name="connsiteX1-687" fmla="*/ 2235200 w 3027784"/>
              <a:gd name="connsiteY1-688" fmla="*/ 1543424 h 1902892"/>
              <a:gd name="connsiteX2-689" fmla="*/ 0 w 3027784"/>
              <a:gd name="connsiteY2-690" fmla="*/ 1543424 h 1902892"/>
              <a:gd name="connsiteX3-691" fmla="*/ 3022600 w 3027784"/>
              <a:gd name="connsiteY3-692" fmla="*/ 1899024 h 1902892"/>
              <a:gd name="connsiteX4-693" fmla="*/ 3022600 w 3027784"/>
              <a:gd name="connsiteY4-694" fmla="*/ 1187824 h 1902892"/>
              <a:gd name="connsiteX5-695" fmla="*/ 3027784 w 3027784"/>
              <a:gd name="connsiteY5-696" fmla="*/ 1902892 h 1902892"/>
              <a:gd name="connsiteX6-697" fmla="*/ 3448 w 3027784"/>
              <a:gd name="connsiteY6-698" fmla="*/ 318716 h 1902892"/>
              <a:gd name="connsiteX7-699" fmla="*/ 2235696 w 3027784"/>
              <a:gd name="connsiteY7-700" fmla="*/ 318716 h 1902892"/>
              <a:gd name="connsiteX8-701" fmla="*/ 3448 w 3027784"/>
              <a:gd name="connsiteY8-702" fmla="*/ 318716 h 1902892"/>
              <a:gd name="connsiteX9-703" fmla="*/ 91888 w 3027784"/>
              <a:gd name="connsiteY9-704" fmla="*/ 0 h 1902892"/>
              <a:gd name="connsiteX10-705" fmla="*/ 81227 w 3027784"/>
              <a:gd name="connsiteY10-706" fmla="*/ 517101 h 1902892"/>
              <a:gd name="connsiteX11-707" fmla="*/ 91888 w 3027784"/>
              <a:gd name="connsiteY11-708" fmla="*/ 0 h 1902892"/>
              <a:gd name="connsiteX0-709" fmla="*/ 0 w 3022600"/>
              <a:gd name="connsiteY0-710" fmla="*/ 1543424 h 1899024"/>
              <a:gd name="connsiteX1-711" fmla="*/ 2235200 w 3022600"/>
              <a:gd name="connsiteY1-712" fmla="*/ 1543424 h 1899024"/>
              <a:gd name="connsiteX2-713" fmla="*/ 0 w 3022600"/>
              <a:gd name="connsiteY2-714" fmla="*/ 1543424 h 1899024"/>
              <a:gd name="connsiteX3-715" fmla="*/ 3022600 w 3022600"/>
              <a:gd name="connsiteY3-716" fmla="*/ 1899024 h 1899024"/>
              <a:gd name="connsiteX4-717" fmla="*/ 3022600 w 3022600"/>
              <a:gd name="connsiteY4-718" fmla="*/ 1187824 h 1899024"/>
              <a:gd name="connsiteX5-719" fmla="*/ 3022600 w 3022600"/>
              <a:gd name="connsiteY5-720" fmla="*/ 1899024 h 1899024"/>
              <a:gd name="connsiteX6-721" fmla="*/ 3448 w 3022600"/>
              <a:gd name="connsiteY6-722" fmla="*/ 318716 h 1899024"/>
              <a:gd name="connsiteX7-723" fmla="*/ 2235696 w 3022600"/>
              <a:gd name="connsiteY7-724" fmla="*/ 318716 h 1899024"/>
              <a:gd name="connsiteX8-725" fmla="*/ 3448 w 3022600"/>
              <a:gd name="connsiteY8-726" fmla="*/ 318716 h 1899024"/>
              <a:gd name="connsiteX9-727" fmla="*/ 91888 w 3022600"/>
              <a:gd name="connsiteY9-728" fmla="*/ 0 h 1899024"/>
              <a:gd name="connsiteX10-729" fmla="*/ 81227 w 3022600"/>
              <a:gd name="connsiteY10-730" fmla="*/ 517101 h 1899024"/>
              <a:gd name="connsiteX11-731" fmla="*/ 91888 w 3022600"/>
              <a:gd name="connsiteY11-732" fmla="*/ 0 h 1899024"/>
              <a:gd name="connsiteX0-733" fmla="*/ 0 w 3022600"/>
              <a:gd name="connsiteY0-734" fmla="*/ 1543424 h 1899024"/>
              <a:gd name="connsiteX1-735" fmla="*/ 2235200 w 3022600"/>
              <a:gd name="connsiteY1-736" fmla="*/ 1543424 h 1899024"/>
              <a:gd name="connsiteX2-737" fmla="*/ 0 w 3022600"/>
              <a:gd name="connsiteY2-738" fmla="*/ 1543424 h 1899024"/>
              <a:gd name="connsiteX3-739" fmla="*/ 3022600 w 3022600"/>
              <a:gd name="connsiteY3-740" fmla="*/ 1899024 h 1899024"/>
              <a:gd name="connsiteX4-741" fmla="*/ 3022600 w 3022600"/>
              <a:gd name="connsiteY4-742" fmla="*/ 1187824 h 1899024"/>
              <a:gd name="connsiteX5-743" fmla="*/ 3022600 w 3022600"/>
              <a:gd name="connsiteY5-744" fmla="*/ 1899024 h 1899024"/>
              <a:gd name="connsiteX6-745" fmla="*/ 0 w 3022600"/>
              <a:gd name="connsiteY6-746" fmla="*/ 324224 h 1899024"/>
              <a:gd name="connsiteX7-747" fmla="*/ 2235696 w 3022600"/>
              <a:gd name="connsiteY7-748" fmla="*/ 318716 h 1899024"/>
              <a:gd name="connsiteX8-749" fmla="*/ 3448 w 3022600"/>
              <a:gd name="connsiteY8-750" fmla="*/ 318716 h 1899024"/>
              <a:gd name="connsiteX9-751" fmla="*/ 91888 w 3022600"/>
              <a:gd name="connsiteY9-752" fmla="*/ 0 h 1899024"/>
              <a:gd name="connsiteX10-753" fmla="*/ 81227 w 3022600"/>
              <a:gd name="connsiteY10-754" fmla="*/ 517101 h 1899024"/>
              <a:gd name="connsiteX11-755" fmla="*/ 91888 w 3022600"/>
              <a:gd name="connsiteY11-756" fmla="*/ 0 h 1899024"/>
              <a:gd name="connsiteX0-757" fmla="*/ 0 w 3022600"/>
              <a:gd name="connsiteY0-758" fmla="*/ 1543424 h 1899024"/>
              <a:gd name="connsiteX1-759" fmla="*/ 2235200 w 3022600"/>
              <a:gd name="connsiteY1-760" fmla="*/ 1543424 h 1899024"/>
              <a:gd name="connsiteX2-761" fmla="*/ 0 w 3022600"/>
              <a:gd name="connsiteY2-762" fmla="*/ 1543424 h 1899024"/>
              <a:gd name="connsiteX3-763" fmla="*/ 3022600 w 3022600"/>
              <a:gd name="connsiteY3-764" fmla="*/ 1899024 h 1899024"/>
              <a:gd name="connsiteX4-765" fmla="*/ 3022600 w 3022600"/>
              <a:gd name="connsiteY4-766" fmla="*/ 1187824 h 1899024"/>
              <a:gd name="connsiteX5-767" fmla="*/ 3022600 w 3022600"/>
              <a:gd name="connsiteY5-768" fmla="*/ 1899024 h 1899024"/>
              <a:gd name="connsiteX6-769" fmla="*/ 0 w 3022600"/>
              <a:gd name="connsiteY6-770" fmla="*/ 324224 h 1899024"/>
              <a:gd name="connsiteX7-771" fmla="*/ 2235200 w 3022600"/>
              <a:gd name="connsiteY7-772" fmla="*/ 324224 h 1899024"/>
              <a:gd name="connsiteX8-773" fmla="*/ 3448 w 3022600"/>
              <a:gd name="connsiteY8-774" fmla="*/ 318716 h 1899024"/>
              <a:gd name="connsiteX9-775" fmla="*/ 91888 w 3022600"/>
              <a:gd name="connsiteY9-776" fmla="*/ 0 h 1899024"/>
              <a:gd name="connsiteX10-777" fmla="*/ 81227 w 3022600"/>
              <a:gd name="connsiteY10-778" fmla="*/ 517101 h 1899024"/>
              <a:gd name="connsiteX11-779" fmla="*/ 91888 w 3022600"/>
              <a:gd name="connsiteY11-780" fmla="*/ 0 h 1899024"/>
              <a:gd name="connsiteX0-781" fmla="*/ 0 w 3022600"/>
              <a:gd name="connsiteY0-782" fmla="*/ 1543424 h 1899024"/>
              <a:gd name="connsiteX1-783" fmla="*/ 2235200 w 3022600"/>
              <a:gd name="connsiteY1-784" fmla="*/ 1543424 h 1899024"/>
              <a:gd name="connsiteX2-785" fmla="*/ 0 w 3022600"/>
              <a:gd name="connsiteY2-786" fmla="*/ 1543424 h 1899024"/>
              <a:gd name="connsiteX3-787" fmla="*/ 3022600 w 3022600"/>
              <a:gd name="connsiteY3-788" fmla="*/ 1899024 h 1899024"/>
              <a:gd name="connsiteX4-789" fmla="*/ 3022600 w 3022600"/>
              <a:gd name="connsiteY4-790" fmla="*/ 1187824 h 1899024"/>
              <a:gd name="connsiteX5-791" fmla="*/ 3022600 w 3022600"/>
              <a:gd name="connsiteY5-792" fmla="*/ 1899024 h 1899024"/>
              <a:gd name="connsiteX6-793" fmla="*/ 0 w 3022600"/>
              <a:gd name="connsiteY6-794" fmla="*/ 324224 h 1899024"/>
              <a:gd name="connsiteX7-795" fmla="*/ 2235200 w 3022600"/>
              <a:gd name="connsiteY7-796" fmla="*/ 324224 h 1899024"/>
              <a:gd name="connsiteX8-797" fmla="*/ 0 w 3022600"/>
              <a:gd name="connsiteY8-798" fmla="*/ 324224 h 1899024"/>
              <a:gd name="connsiteX9-799" fmla="*/ 91888 w 3022600"/>
              <a:gd name="connsiteY9-800" fmla="*/ 0 h 1899024"/>
              <a:gd name="connsiteX10-801" fmla="*/ 81227 w 3022600"/>
              <a:gd name="connsiteY10-802" fmla="*/ 517101 h 1899024"/>
              <a:gd name="connsiteX11-803" fmla="*/ 91888 w 3022600"/>
              <a:gd name="connsiteY11-804" fmla="*/ 0 h 1899024"/>
              <a:gd name="connsiteX0-805" fmla="*/ 0 w 3022600"/>
              <a:gd name="connsiteY0-806" fmla="*/ 1549400 h 1905000"/>
              <a:gd name="connsiteX1-807" fmla="*/ 2235200 w 3022600"/>
              <a:gd name="connsiteY1-808" fmla="*/ 1549400 h 1905000"/>
              <a:gd name="connsiteX2-809" fmla="*/ 0 w 3022600"/>
              <a:gd name="connsiteY2-810" fmla="*/ 1549400 h 1905000"/>
              <a:gd name="connsiteX3-811" fmla="*/ 3022600 w 3022600"/>
              <a:gd name="connsiteY3-812" fmla="*/ 1905000 h 1905000"/>
              <a:gd name="connsiteX4-813" fmla="*/ 3022600 w 3022600"/>
              <a:gd name="connsiteY4-814" fmla="*/ 1193800 h 1905000"/>
              <a:gd name="connsiteX5-815" fmla="*/ 3022600 w 3022600"/>
              <a:gd name="connsiteY5-816" fmla="*/ 1905000 h 1905000"/>
              <a:gd name="connsiteX6-817" fmla="*/ 0 w 3022600"/>
              <a:gd name="connsiteY6-818" fmla="*/ 330200 h 1905000"/>
              <a:gd name="connsiteX7-819" fmla="*/ 2235200 w 3022600"/>
              <a:gd name="connsiteY7-820" fmla="*/ 330200 h 1905000"/>
              <a:gd name="connsiteX8-821" fmla="*/ 0 w 3022600"/>
              <a:gd name="connsiteY8-822" fmla="*/ 330200 h 1905000"/>
              <a:gd name="connsiteX9-823" fmla="*/ 88900 w 3022600"/>
              <a:gd name="connsiteY9-824" fmla="*/ 0 h 1905000"/>
              <a:gd name="connsiteX10-825" fmla="*/ 81227 w 3022600"/>
              <a:gd name="connsiteY10-826" fmla="*/ 523077 h 1905000"/>
              <a:gd name="connsiteX11-827" fmla="*/ 91888 w 3022600"/>
              <a:gd name="connsiteY11-828" fmla="*/ 5976 h 1905000"/>
              <a:gd name="connsiteX0-829" fmla="*/ 0 w 3022600"/>
              <a:gd name="connsiteY0-830" fmla="*/ 1549400 h 1905000"/>
              <a:gd name="connsiteX1-831" fmla="*/ 2235200 w 3022600"/>
              <a:gd name="connsiteY1-832" fmla="*/ 1549400 h 1905000"/>
              <a:gd name="connsiteX2-833" fmla="*/ 0 w 3022600"/>
              <a:gd name="connsiteY2-834" fmla="*/ 1549400 h 1905000"/>
              <a:gd name="connsiteX3-835" fmla="*/ 3022600 w 3022600"/>
              <a:gd name="connsiteY3-836" fmla="*/ 1905000 h 1905000"/>
              <a:gd name="connsiteX4-837" fmla="*/ 3022600 w 3022600"/>
              <a:gd name="connsiteY4-838" fmla="*/ 1193800 h 1905000"/>
              <a:gd name="connsiteX5-839" fmla="*/ 3022600 w 3022600"/>
              <a:gd name="connsiteY5-840" fmla="*/ 1905000 h 1905000"/>
              <a:gd name="connsiteX6-841" fmla="*/ 0 w 3022600"/>
              <a:gd name="connsiteY6-842" fmla="*/ 330200 h 1905000"/>
              <a:gd name="connsiteX7-843" fmla="*/ 2235200 w 3022600"/>
              <a:gd name="connsiteY7-844" fmla="*/ 330200 h 1905000"/>
              <a:gd name="connsiteX8-845" fmla="*/ 0 w 3022600"/>
              <a:gd name="connsiteY8-846" fmla="*/ 330200 h 1905000"/>
              <a:gd name="connsiteX9-847" fmla="*/ 88900 w 3022600"/>
              <a:gd name="connsiteY9-848" fmla="*/ 0 h 1905000"/>
              <a:gd name="connsiteX10-849" fmla="*/ 76200 w 3022600"/>
              <a:gd name="connsiteY10-850" fmla="*/ 520700 h 1905000"/>
              <a:gd name="connsiteX11-851" fmla="*/ 91888 w 3022600"/>
              <a:gd name="connsiteY11-852" fmla="*/ 5976 h 1905000"/>
              <a:gd name="connsiteX0-853" fmla="*/ 0 w 3022600"/>
              <a:gd name="connsiteY0-854" fmla="*/ 1549400 h 1905000"/>
              <a:gd name="connsiteX1-855" fmla="*/ 2235200 w 3022600"/>
              <a:gd name="connsiteY1-856" fmla="*/ 1549400 h 1905000"/>
              <a:gd name="connsiteX2-857" fmla="*/ 0 w 3022600"/>
              <a:gd name="connsiteY2-858" fmla="*/ 1549400 h 1905000"/>
              <a:gd name="connsiteX3-859" fmla="*/ 3022600 w 3022600"/>
              <a:gd name="connsiteY3-860" fmla="*/ 1905000 h 1905000"/>
              <a:gd name="connsiteX4-861" fmla="*/ 3022600 w 3022600"/>
              <a:gd name="connsiteY4-862" fmla="*/ 1193800 h 1905000"/>
              <a:gd name="connsiteX5-863" fmla="*/ 3022600 w 3022600"/>
              <a:gd name="connsiteY5-864" fmla="*/ 1905000 h 1905000"/>
              <a:gd name="connsiteX6-865" fmla="*/ 0 w 3022600"/>
              <a:gd name="connsiteY6-866" fmla="*/ 330200 h 1905000"/>
              <a:gd name="connsiteX7-867" fmla="*/ 2235200 w 3022600"/>
              <a:gd name="connsiteY7-868" fmla="*/ 330200 h 1905000"/>
              <a:gd name="connsiteX8-869" fmla="*/ 0 w 3022600"/>
              <a:gd name="connsiteY8-870" fmla="*/ 330200 h 1905000"/>
              <a:gd name="connsiteX9-871" fmla="*/ 88900 w 3022600"/>
              <a:gd name="connsiteY9-872" fmla="*/ 0 h 1905000"/>
              <a:gd name="connsiteX10-873" fmla="*/ 76200 w 3022600"/>
              <a:gd name="connsiteY10-874" fmla="*/ 520700 h 1905000"/>
              <a:gd name="connsiteX11-875" fmla="*/ 88900 w 3022600"/>
              <a:gd name="connsiteY11-876" fmla="*/ 0 h 1905000"/>
              <a:gd name="connsiteX0-877" fmla="*/ 0 w 3022600"/>
              <a:gd name="connsiteY0-878" fmla="*/ 1549400 h 1905000"/>
              <a:gd name="connsiteX1-879" fmla="*/ 2235200 w 3022600"/>
              <a:gd name="connsiteY1-880" fmla="*/ 1549400 h 1905000"/>
              <a:gd name="connsiteX2-881" fmla="*/ 0 w 3022600"/>
              <a:gd name="connsiteY2-882" fmla="*/ 1549400 h 1905000"/>
              <a:gd name="connsiteX3-883" fmla="*/ 3022600 w 3022600"/>
              <a:gd name="connsiteY3-884" fmla="*/ 1905000 h 1905000"/>
              <a:gd name="connsiteX4-885" fmla="*/ 3022600 w 3022600"/>
              <a:gd name="connsiteY4-886" fmla="*/ 1193800 h 1905000"/>
              <a:gd name="connsiteX5-887" fmla="*/ 3022600 w 3022600"/>
              <a:gd name="connsiteY5-888" fmla="*/ 1905000 h 1905000"/>
              <a:gd name="connsiteX6-889" fmla="*/ 0 w 3022600"/>
              <a:gd name="connsiteY6-890" fmla="*/ 330200 h 1905000"/>
              <a:gd name="connsiteX7-891" fmla="*/ 2235200 w 3022600"/>
              <a:gd name="connsiteY7-892" fmla="*/ 330200 h 1905000"/>
              <a:gd name="connsiteX8-893" fmla="*/ 0 w 3022600"/>
              <a:gd name="connsiteY8-894" fmla="*/ 330200 h 1905000"/>
              <a:gd name="connsiteX9-895" fmla="*/ 88900 w 3022600"/>
              <a:gd name="connsiteY9-896" fmla="*/ 0 h 1905000"/>
              <a:gd name="connsiteX10-897" fmla="*/ 76200 w 3022600"/>
              <a:gd name="connsiteY10-898" fmla="*/ 520700 h 1905000"/>
              <a:gd name="connsiteX11-899" fmla="*/ 76200 w 3022600"/>
              <a:gd name="connsiteY11-900" fmla="*/ 0 h 1905000"/>
              <a:gd name="connsiteX0-901" fmla="*/ 0 w 3022600"/>
              <a:gd name="connsiteY0-902" fmla="*/ 1549400 h 1905000"/>
              <a:gd name="connsiteX1-903" fmla="*/ 2235200 w 3022600"/>
              <a:gd name="connsiteY1-904" fmla="*/ 1549400 h 1905000"/>
              <a:gd name="connsiteX2-905" fmla="*/ 0 w 3022600"/>
              <a:gd name="connsiteY2-906" fmla="*/ 1549400 h 1905000"/>
              <a:gd name="connsiteX3-907" fmla="*/ 3022600 w 3022600"/>
              <a:gd name="connsiteY3-908" fmla="*/ 1905000 h 1905000"/>
              <a:gd name="connsiteX4-909" fmla="*/ 3022600 w 3022600"/>
              <a:gd name="connsiteY4-910" fmla="*/ 1193800 h 1905000"/>
              <a:gd name="connsiteX5-911" fmla="*/ 3022600 w 3022600"/>
              <a:gd name="connsiteY5-912" fmla="*/ 1905000 h 1905000"/>
              <a:gd name="connsiteX6-913" fmla="*/ 0 w 3022600"/>
              <a:gd name="connsiteY6-914" fmla="*/ 330200 h 1905000"/>
              <a:gd name="connsiteX7-915" fmla="*/ 2235200 w 3022600"/>
              <a:gd name="connsiteY7-916" fmla="*/ 330200 h 1905000"/>
              <a:gd name="connsiteX8-917" fmla="*/ 0 w 3022600"/>
              <a:gd name="connsiteY8-918" fmla="*/ 330200 h 1905000"/>
              <a:gd name="connsiteX9-919" fmla="*/ 76200 w 3022600"/>
              <a:gd name="connsiteY9-920" fmla="*/ 0 h 1905000"/>
              <a:gd name="connsiteX10-921" fmla="*/ 76200 w 3022600"/>
              <a:gd name="connsiteY10-922" fmla="*/ 520700 h 1905000"/>
              <a:gd name="connsiteX11-923" fmla="*/ 76200 w 3022600"/>
              <a:gd name="connsiteY11-924" fmla="*/ 0 h 1905000"/>
              <a:gd name="connsiteX0-925" fmla="*/ 0 w 3022600"/>
              <a:gd name="connsiteY0-926" fmla="*/ 1549400 h 1905000"/>
              <a:gd name="connsiteX1-927" fmla="*/ 2235200 w 3022600"/>
              <a:gd name="connsiteY1-928" fmla="*/ 1549400 h 1905000"/>
              <a:gd name="connsiteX2-929" fmla="*/ 0 w 3022600"/>
              <a:gd name="connsiteY2-930" fmla="*/ 1549400 h 1905000"/>
              <a:gd name="connsiteX3-931" fmla="*/ 3022600 w 3022600"/>
              <a:gd name="connsiteY3-932" fmla="*/ 1905000 h 1905000"/>
              <a:gd name="connsiteX4-933" fmla="*/ 3022600 w 3022600"/>
              <a:gd name="connsiteY4-934" fmla="*/ 1193800 h 1905000"/>
              <a:gd name="connsiteX5-935" fmla="*/ 3022600 w 3022600"/>
              <a:gd name="connsiteY5-936" fmla="*/ 1905000 h 1905000"/>
              <a:gd name="connsiteX6-937" fmla="*/ 0 w 3022600"/>
              <a:gd name="connsiteY6-938" fmla="*/ 330200 h 1905000"/>
              <a:gd name="connsiteX7-939" fmla="*/ 2235200 w 3022600"/>
              <a:gd name="connsiteY7-940" fmla="*/ 330200 h 1905000"/>
              <a:gd name="connsiteX8-941" fmla="*/ 0 w 3022600"/>
              <a:gd name="connsiteY8-942" fmla="*/ 330200 h 1905000"/>
              <a:gd name="connsiteX9-943" fmla="*/ 76200 w 3022600"/>
              <a:gd name="connsiteY9-944" fmla="*/ 0 h 1905000"/>
              <a:gd name="connsiteX10-945" fmla="*/ 76200 w 3022600"/>
              <a:gd name="connsiteY10-946" fmla="*/ 520700 h 1905000"/>
              <a:gd name="connsiteX11-947" fmla="*/ 76200 w 3022600"/>
              <a:gd name="connsiteY11-948" fmla="*/ 0 h 1905000"/>
              <a:gd name="connsiteX0-949" fmla="*/ 0 w 3022600"/>
              <a:gd name="connsiteY0-950" fmla="*/ 1549400 h 1905000"/>
              <a:gd name="connsiteX1-951" fmla="*/ 2235200 w 3022600"/>
              <a:gd name="connsiteY1-952" fmla="*/ 1549400 h 1905000"/>
              <a:gd name="connsiteX2-953" fmla="*/ 0 w 3022600"/>
              <a:gd name="connsiteY2-954" fmla="*/ 1549400 h 1905000"/>
              <a:gd name="connsiteX3-955" fmla="*/ 3022600 w 3022600"/>
              <a:gd name="connsiteY3-956" fmla="*/ 1905000 h 1905000"/>
              <a:gd name="connsiteX4-957" fmla="*/ 3022600 w 3022600"/>
              <a:gd name="connsiteY4-958" fmla="*/ 1193800 h 1905000"/>
              <a:gd name="connsiteX5-959" fmla="*/ 3022600 w 3022600"/>
              <a:gd name="connsiteY5-960" fmla="*/ 1905000 h 1905000"/>
              <a:gd name="connsiteX6-961" fmla="*/ 0 w 3022600"/>
              <a:gd name="connsiteY6-962" fmla="*/ 330200 h 1905000"/>
              <a:gd name="connsiteX7-963" fmla="*/ 2235200 w 3022600"/>
              <a:gd name="connsiteY7-964" fmla="*/ 330200 h 1905000"/>
              <a:gd name="connsiteX8-965" fmla="*/ 0 w 3022600"/>
              <a:gd name="connsiteY8-966" fmla="*/ 330200 h 1905000"/>
              <a:gd name="connsiteX9-967" fmla="*/ 76200 w 3022600"/>
              <a:gd name="connsiteY9-968" fmla="*/ 0 h 1905000"/>
              <a:gd name="connsiteX10-969" fmla="*/ 76200 w 3022600"/>
              <a:gd name="connsiteY10-970" fmla="*/ 520700 h 1905000"/>
              <a:gd name="connsiteX11-971" fmla="*/ 76200 w 3022600"/>
              <a:gd name="connsiteY11-972" fmla="*/ 0 h 1905000"/>
              <a:gd name="connsiteX0-973" fmla="*/ 0 w 3022600"/>
              <a:gd name="connsiteY0-974" fmla="*/ 1549400 h 1905000"/>
              <a:gd name="connsiteX1-975" fmla="*/ 2235200 w 3022600"/>
              <a:gd name="connsiteY1-976" fmla="*/ 1549400 h 1905000"/>
              <a:gd name="connsiteX2-977" fmla="*/ 0 w 3022600"/>
              <a:gd name="connsiteY2-978" fmla="*/ 1549400 h 1905000"/>
              <a:gd name="connsiteX3-979" fmla="*/ 3022600 w 3022600"/>
              <a:gd name="connsiteY3-980" fmla="*/ 1905000 h 1905000"/>
              <a:gd name="connsiteX4-981" fmla="*/ 3022600 w 3022600"/>
              <a:gd name="connsiteY4-982" fmla="*/ 1193800 h 1905000"/>
              <a:gd name="connsiteX5-983" fmla="*/ 3022600 w 3022600"/>
              <a:gd name="connsiteY5-984" fmla="*/ 1905000 h 1905000"/>
              <a:gd name="connsiteX6-985" fmla="*/ 0 w 3022600"/>
              <a:gd name="connsiteY6-986" fmla="*/ 330200 h 1905000"/>
              <a:gd name="connsiteX7-987" fmla="*/ 2235200 w 3022600"/>
              <a:gd name="connsiteY7-988" fmla="*/ 330200 h 1905000"/>
              <a:gd name="connsiteX8-989" fmla="*/ 0 w 3022600"/>
              <a:gd name="connsiteY8-990" fmla="*/ 330200 h 1905000"/>
              <a:gd name="connsiteX9-991" fmla="*/ 76200 w 3022600"/>
              <a:gd name="connsiteY9-992" fmla="*/ 0 h 1905000"/>
              <a:gd name="connsiteX10-993" fmla="*/ 76200 w 3022600"/>
              <a:gd name="connsiteY10-994" fmla="*/ 520700 h 1905000"/>
              <a:gd name="connsiteX11-995" fmla="*/ 76200 w 3022600"/>
              <a:gd name="connsiteY11-996" fmla="*/ 0 h 1905000"/>
              <a:gd name="connsiteX0-997" fmla="*/ 0 w 3022600"/>
              <a:gd name="connsiteY0-998" fmla="*/ 1549400 h 1905000"/>
              <a:gd name="connsiteX1-999" fmla="*/ 2235200 w 3022600"/>
              <a:gd name="connsiteY1-1000" fmla="*/ 1549400 h 1905000"/>
              <a:gd name="connsiteX2-1001" fmla="*/ 0 w 3022600"/>
              <a:gd name="connsiteY2-1002" fmla="*/ 1549400 h 1905000"/>
              <a:gd name="connsiteX3-1003" fmla="*/ 3022600 w 3022600"/>
              <a:gd name="connsiteY3-1004" fmla="*/ 1905000 h 1905000"/>
              <a:gd name="connsiteX4-1005" fmla="*/ 3022600 w 3022600"/>
              <a:gd name="connsiteY4-1006" fmla="*/ 1193800 h 1905000"/>
              <a:gd name="connsiteX5-1007" fmla="*/ 3022600 w 3022600"/>
              <a:gd name="connsiteY5-1008" fmla="*/ 1905000 h 1905000"/>
              <a:gd name="connsiteX6-1009" fmla="*/ 0 w 3022600"/>
              <a:gd name="connsiteY6-1010" fmla="*/ 330200 h 1905000"/>
              <a:gd name="connsiteX7-1011" fmla="*/ 2235200 w 3022600"/>
              <a:gd name="connsiteY7-1012" fmla="*/ 330200 h 1905000"/>
              <a:gd name="connsiteX8-1013" fmla="*/ 0 w 3022600"/>
              <a:gd name="connsiteY8-1014" fmla="*/ 330200 h 1905000"/>
              <a:gd name="connsiteX9-1015" fmla="*/ 76200 w 3022600"/>
              <a:gd name="connsiteY9-1016" fmla="*/ 0 h 1905000"/>
              <a:gd name="connsiteX10-1017" fmla="*/ 76200 w 3022600"/>
              <a:gd name="connsiteY10-1018" fmla="*/ 520700 h 1905000"/>
              <a:gd name="connsiteX11-1019" fmla="*/ 76200 w 3022600"/>
              <a:gd name="connsiteY11-1020" fmla="*/ 0 h 1905000"/>
              <a:gd name="connsiteX0-1021" fmla="*/ 0 w 3022600"/>
              <a:gd name="connsiteY0-1022" fmla="*/ 1549400 h 1905000"/>
              <a:gd name="connsiteX1-1023" fmla="*/ 2235200 w 3022600"/>
              <a:gd name="connsiteY1-1024" fmla="*/ 1549400 h 1905000"/>
              <a:gd name="connsiteX2-1025" fmla="*/ 0 w 3022600"/>
              <a:gd name="connsiteY2-1026" fmla="*/ 1549400 h 1905000"/>
              <a:gd name="connsiteX3-1027" fmla="*/ 3022600 w 3022600"/>
              <a:gd name="connsiteY3-1028" fmla="*/ 1905000 h 1905000"/>
              <a:gd name="connsiteX4-1029" fmla="*/ 3022600 w 3022600"/>
              <a:gd name="connsiteY4-1030" fmla="*/ 1193800 h 1905000"/>
              <a:gd name="connsiteX5-1031" fmla="*/ 3022600 w 3022600"/>
              <a:gd name="connsiteY5-1032" fmla="*/ 1905000 h 1905000"/>
              <a:gd name="connsiteX6-1033" fmla="*/ 0 w 3022600"/>
              <a:gd name="connsiteY6-1034" fmla="*/ 330200 h 1905000"/>
              <a:gd name="connsiteX7-1035" fmla="*/ 2235200 w 3022600"/>
              <a:gd name="connsiteY7-1036" fmla="*/ 330200 h 1905000"/>
              <a:gd name="connsiteX8-1037" fmla="*/ 0 w 3022600"/>
              <a:gd name="connsiteY8-1038" fmla="*/ 330200 h 1905000"/>
              <a:gd name="connsiteX9-1039" fmla="*/ 76200 w 3022600"/>
              <a:gd name="connsiteY9-1040" fmla="*/ 0 h 1905000"/>
              <a:gd name="connsiteX10-1041" fmla="*/ 76200 w 3022600"/>
              <a:gd name="connsiteY10-1042" fmla="*/ 520700 h 1905000"/>
              <a:gd name="connsiteX11-1043" fmla="*/ 76200 w 3022600"/>
              <a:gd name="connsiteY11-1044" fmla="*/ 0 h 1905000"/>
              <a:gd name="connsiteX0-1045" fmla="*/ 0 w 3022600"/>
              <a:gd name="connsiteY0-1046" fmla="*/ 1549400 h 1905000"/>
              <a:gd name="connsiteX1-1047" fmla="*/ 2235200 w 3022600"/>
              <a:gd name="connsiteY1-1048" fmla="*/ 1549400 h 1905000"/>
              <a:gd name="connsiteX2-1049" fmla="*/ 0 w 3022600"/>
              <a:gd name="connsiteY2-1050" fmla="*/ 1549400 h 1905000"/>
              <a:gd name="connsiteX3-1051" fmla="*/ 3022600 w 3022600"/>
              <a:gd name="connsiteY3-1052" fmla="*/ 1905000 h 1905000"/>
              <a:gd name="connsiteX4-1053" fmla="*/ 3022600 w 3022600"/>
              <a:gd name="connsiteY4-1054" fmla="*/ 1193800 h 1905000"/>
              <a:gd name="connsiteX5-1055" fmla="*/ 3022600 w 3022600"/>
              <a:gd name="connsiteY5-1056" fmla="*/ 1905000 h 1905000"/>
              <a:gd name="connsiteX6-1057" fmla="*/ 0 w 3022600"/>
              <a:gd name="connsiteY6-1058" fmla="*/ 330200 h 1905000"/>
              <a:gd name="connsiteX7-1059" fmla="*/ 2235200 w 3022600"/>
              <a:gd name="connsiteY7-1060" fmla="*/ 330200 h 1905000"/>
              <a:gd name="connsiteX8-1061" fmla="*/ 0 w 3022600"/>
              <a:gd name="connsiteY8-1062" fmla="*/ 330200 h 1905000"/>
              <a:gd name="connsiteX9-1063" fmla="*/ 76200 w 3022600"/>
              <a:gd name="connsiteY9-1064" fmla="*/ 0 h 1905000"/>
              <a:gd name="connsiteX10-1065" fmla="*/ 76200 w 3022600"/>
              <a:gd name="connsiteY10-1066" fmla="*/ 520700 h 1905000"/>
              <a:gd name="connsiteX11-1067" fmla="*/ 76200 w 3022600"/>
              <a:gd name="connsiteY11-1068" fmla="*/ 0 h 1905000"/>
              <a:gd name="connsiteX0-1069" fmla="*/ 0 w 3022600"/>
              <a:gd name="connsiteY0-1070" fmla="*/ 1549400 h 1905000"/>
              <a:gd name="connsiteX1-1071" fmla="*/ 2235200 w 3022600"/>
              <a:gd name="connsiteY1-1072" fmla="*/ 1549400 h 1905000"/>
              <a:gd name="connsiteX2-1073" fmla="*/ 0 w 3022600"/>
              <a:gd name="connsiteY2-1074" fmla="*/ 1549400 h 1905000"/>
              <a:gd name="connsiteX3-1075" fmla="*/ 3022600 w 3022600"/>
              <a:gd name="connsiteY3-1076" fmla="*/ 1905000 h 1905000"/>
              <a:gd name="connsiteX4-1077" fmla="*/ 3022600 w 3022600"/>
              <a:gd name="connsiteY4-1078" fmla="*/ 1193800 h 1905000"/>
              <a:gd name="connsiteX5-1079" fmla="*/ 3022600 w 3022600"/>
              <a:gd name="connsiteY5-1080" fmla="*/ 1905000 h 1905000"/>
              <a:gd name="connsiteX6-1081" fmla="*/ 0 w 3022600"/>
              <a:gd name="connsiteY6-1082" fmla="*/ 330200 h 1905000"/>
              <a:gd name="connsiteX7-1083" fmla="*/ 2235200 w 3022600"/>
              <a:gd name="connsiteY7-1084" fmla="*/ 330200 h 1905000"/>
              <a:gd name="connsiteX8-1085" fmla="*/ 0 w 3022600"/>
              <a:gd name="connsiteY8-1086" fmla="*/ 330200 h 1905000"/>
              <a:gd name="connsiteX9-1087" fmla="*/ 76200 w 3022600"/>
              <a:gd name="connsiteY9-1088" fmla="*/ 0 h 1905000"/>
              <a:gd name="connsiteX10-1089" fmla="*/ 76200 w 3022600"/>
              <a:gd name="connsiteY10-1090" fmla="*/ 520700 h 1905000"/>
              <a:gd name="connsiteX11-1091" fmla="*/ 76200 w 3022600"/>
              <a:gd name="connsiteY11-1092" fmla="*/ 0 h 1905000"/>
              <a:gd name="connsiteX0-1093" fmla="*/ 0 w 3022600"/>
              <a:gd name="connsiteY0-1094" fmla="*/ 1549400 h 1905000"/>
              <a:gd name="connsiteX1-1095" fmla="*/ 2235200 w 3022600"/>
              <a:gd name="connsiteY1-1096" fmla="*/ 1549400 h 1905000"/>
              <a:gd name="connsiteX2-1097" fmla="*/ 0 w 3022600"/>
              <a:gd name="connsiteY2-1098" fmla="*/ 1549400 h 1905000"/>
              <a:gd name="connsiteX3-1099" fmla="*/ 3022600 w 3022600"/>
              <a:gd name="connsiteY3-1100" fmla="*/ 1905000 h 1905000"/>
              <a:gd name="connsiteX4-1101" fmla="*/ 3022600 w 3022600"/>
              <a:gd name="connsiteY4-1102" fmla="*/ 1193800 h 1905000"/>
              <a:gd name="connsiteX5-1103" fmla="*/ 3022600 w 3022600"/>
              <a:gd name="connsiteY5-1104" fmla="*/ 1905000 h 1905000"/>
              <a:gd name="connsiteX6-1105" fmla="*/ 0 w 3022600"/>
              <a:gd name="connsiteY6-1106" fmla="*/ 330200 h 1905000"/>
              <a:gd name="connsiteX7-1107" fmla="*/ 2235200 w 3022600"/>
              <a:gd name="connsiteY7-1108" fmla="*/ 330200 h 1905000"/>
              <a:gd name="connsiteX8-1109" fmla="*/ 0 w 3022600"/>
              <a:gd name="connsiteY8-1110" fmla="*/ 330200 h 1905000"/>
              <a:gd name="connsiteX9-1111" fmla="*/ 76200 w 3022600"/>
              <a:gd name="connsiteY9-1112" fmla="*/ 0 h 1905000"/>
              <a:gd name="connsiteX10-1113" fmla="*/ 76200 w 3022600"/>
              <a:gd name="connsiteY10-1114" fmla="*/ 520700 h 1905000"/>
              <a:gd name="connsiteX11-1115" fmla="*/ 76200 w 3022600"/>
              <a:gd name="connsiteY11-1116" fmla="*/ 0 h 1905000"/>
              <a:gd name="connsiteX0-1117" fmla="*/ 0 w 3022600"/>
              <a:gd name="connsiteY0-1118" fmla="*/ 1549400 h 1905000"/>
              <a:gd name="connsiteX1-1119" fmla="*/ 2235200 w 3022600"/>
              <a:gd name="connsiteY1-1120" fmla="*/ 1549400 h 1905000"/>
              <a:gd name="connsiteX2-1121" fmla="*/ 0 w 3022600"/>
              <a:gd name="connsiteY2-1122" fmla="*/ 1549400 h 1905000"/>
              <a:gd name="connsiteX3-1123" fmla="*/ 3022600 w 3022600"/>
              <a:gd name="connsiteY3-1124" fmla="*/ 1905000 h 1905000"/>
              <a:gd name="connsiteX4-1125" fmla="*/ 3022600 w 3022600"/>
              <a:gd name="connsiteY4-1126" fmla="*/ 1193800 h 1905000"/>
              <a:gd name="connsiteX5-1127" fmla="*/ 3022600 w 3022600"/>
              <a:gd name="connsiteY5-1128" fmla="*/ 1905000 h 1905000"/>
              <a:gd name="connsiteX6-1129" fmla="*/ 0 w 3022600"/>
              <a:gd name="connsiteY6-1130" fmla="*/ 330200 h 1905000"/>
              <a:gd name="connsiteX7-1131" fmla="*/ 2235200 w 3022600"/>
              <a:gd name="connsiteY7-1132" fmla="*/ 330200 h 1905000"/>
              <a:gd name="connsiteX8-1133" fmla="*/ 0 w 3022600"/>
              <a:gd name="connsiteY8-1134" fmla="*/ 330200 h 1905000"/>
              <a:gd name="connsiteX9-1135" fmla="*/ 76200 w 3022600"/>
              <a:gd name="connsiteY9-1136" fmla="*/ 0 h 1905000"/>
              <a:gd name="connsiteX10-1137" fmla="*/ 76200 w 3022600"/>
              <a:gd name="connsiteY10-1138" fmla="*/ 520700 h 1905000"/>
              <a:gd name="connsiteX11-1139" fmla="*/ 76200 w 3022600"/>
              <a:gd name="connsiteY11-1140" fmla="*/ 0 h 1905000"/>
              <a:gd name="connsiteX0-1141" fmla="*/ 0 w 3022600"/>
              <a:gd name="connsiteY0-1142" fmla="*/ 1549400 h 1905000"/>
              <a:gd name="connsiteX1-1143" fmla="*/ 2235200 w 3022600"/>
              <a:gd name="connsiteY1-1144" fmla="*/ 1549400 h 1905000"/>
              <a:gd name="connsiteX2-1145" fmla="*/ 0 w 3022600"/>
              <a:gd name="connsiteY2-1146" fmla="*/ 1549400 h 1905000"/>
              <a:gd name="connsiteX3-1147" fmla="*/ 3022600 w 3022600"/>
              <a:gd name="connsiteY3-1148" fmla="*/ 1905000 h 1905000"/>
              <a:gd name="connsiteX4-1149" fmla="*/ 3022600 w 3022600"/>
              <a:gd name="connsiteY4-1150" fmla="*/ 1193800 h 1905000"/>
              <a:gd name="connsiteX5-1151" fmla="*/ 3022600 w 3022600"/>
              <a:gd name="connsiteY5-1152" fmla="*/ 1905000 h 1905000"/>
              <a:gd name="connsiteX6-1153" fmla="*/ 0 w 3022600"/>
              <a:gd name="connsiteY6-1154" fmla="*/ 330200 h 1905000"/>
              <a:gd name="connsiteX7-1155" fmla="*/ 2235200 w 3022600"/>
              <a:gd name="connsiteY7-1156" fmla="*/ 330200 h 1905000"/>
              <a:gd name="connsiteX8-1157" fmla="*/ 0 w 3022600"/>
              <a:gd name="connsiteY8-1158" fmla="*/ 330200 h 1905000"/>
              <a:gd name="connsiteX9-1159" fmla="*/ 76200 w 3022600"/>
              <a:gd name="connsiteY9-1160" fmla="*/ 0 h 1905000"/>
              <a:gd name="connsiteX10-1161" fmla="*/ 76200 w 3022600"/>
              <a:gd name="connsiteY10-1162" fmla="*/ 520700 h 1905000"/>
              <a:gd name="connsiteX11-1163" fmla="*/ 76200 w 3022600"/>
              <a:gd name="connsiteY11-1164" fmla="*/ 0 h 1905000"/>
              <a:gd name="connsiteX0-1165" fmla="*/ 0 w 3022600"/>
              <a:gd name="connsiteY0-1166" fmla="*/ 1549400 h 1905000"/>
              <a:gd name="connsiteX1-1167" fmla="*/ 2235200 w 3022600"/>
              <a:gd name="connsiteY1-1168" fmla="*/ 1549400 h 1905000"/>
              <a:gd name="connsiteX2-1169" fmla="*/ 0 w 3022600"/>
              <a:gd name="connsiteY2-1170" fmla="*/ 1549400 h 1905000"/>
              <a:gd name="connsiteX3-1171" fmla="*/ 3022600 w 3022600"/>
              <a:gd name="connsiteY3-1172" fmla="*/ 1905000 h 1905000"/>
              <a:gd name="connsiteX4-1173" fmla="*/ 3022600 w 3022600"/>
              <a:gd name="connsiteY4-1174" fmla="*/ 1193800 h 1905000"/>
              <a:gd name="connsiteX5-1175" fmla="*/ 3022600 w 3022600"/>
              <a:gd name="connsiteY5-1176" fmla="*/ 1905000 h 1905000"/>
              <a:gd name="connsiteX6-1177" fmla="*/ 0 w 3022600"/>
              <a:gd name="connsiteY6-1178" fmla="*/ 330200 h 1905000"/>
              <a:gd name="connsiteX7-1179" fmla="*/ 2235200 w 3022600"/>
              <a:gd name="connsiteY7-1180" fmla="*/ 330200 h 1905000"/>
              <a:gd name="connsiteX8-1181" fmla="*/ 0 w 3022600"/>
              <a:gd name="connsiteY8-1182" fmla="*/ 330200 h 1905000"/>
              <a:gd name="connsiteX9-1183" fmla="*/ 76200 w 3022600"/>
              <a:gd name="connsiteY9-1184" fmla="*/ 0 h 1905000"/>
              <a:gd name="connsiteX10-1185" fmla="*/ 76200 w 3022600"/>
              <a:gd name="connsiteY10-1186" fmla="*/ 520700 h 1905000"/>
              <a:gd name="connsiteX11-1187" fmla="*/ 76200 w 3022600"/>
              <a:gd name="connsiteY11-1188" fmla="*/ 0 h 1905000"/>
              <a:gd name="connsiteX0-1189" fmla="*/ 0 w 3022600"/>
              <a:gd name="connsiteY0-1190" fmla="*/ 1549400 h 1905000"/>
              <a:gd name="connsiteX1-1191" fmla="*/ 2235200 w 3022600"/>
              <a:gd name="connsiteY1-1192" fmla="*/ 1549400 h 1905000"/>
              <a:gd name="connsiteX2-1193" fmla="*/ 0 w 3022600"/>
              <a:gd name="connsiteY2-1194" fmla="*/ 1549400 h 1905000"/>
              <a:gd name="connsiteX3-1195" fmla="*/ 3022600 w 3022600"/>
              <a:gd name="connsiteY3-1196" fmla="*/ 1905000 h 1905000"/>
              <a:gd name="connsiteX4-1197" fmla="*/ 3022600 w 3022600"/>
              <a:gd name="connsiteY4-1198" fmla="*/ 1193800 h 1905000"/>
              <a:gd name="connsiteX5-1199" fmla="*/ 3022600 w 3022600"/>
              <a:gd name="connsiteY5-1200" fmla="*/ 1905000 h 1905000"/>
              <a:gd name="connsiteX6-1201" fmla="*/ 0 w 3022600"/>
              <a:gd name="connsiteY6-1202" fmla="*/ 330200 h 1905000"/>
              <a:gd name="connsiteX7-1203" fmla="*/ 2235200 w 3022600"/>
              <a:gd name="connsiteY7-1204" fmla="*/ 330200 h 1905000"/>
              <a:gd name="connsiteX8-1205" fmla="*/ 0 w 3022600"/>
              <a:gd name="connsiteY8-1206" fmla="*/ 330200 h 1905000"/>
              <a:gd name="connsiteX9-1207" fmla="*/ 76200 w 3022600"/>
              <a:gd name="connsiteY9-1208" fmla="*/ 0 h 1905000"/>
              <a:gd name="connsiteX10-1209" fmla="*/ 76200 w 3022600"/>
              <a:gd name="connsiteY10-1210" fmla="*/ 520700 h 1905000"/>
              <a:gd name="connsiteX11-1211" fmla="*/ 76200 w 3022600"/>
              <a:gd name="connsiteY11-1212" fmla="*/ 0 h 1905000"/>
              <a:gd name="connsiteX0-1213" fmla="*/ 0 w 3022600"/>
              <a:gd name="connsiteY0-1214" fmla="*/ 1549400 h 1905000"/>
              <a:gd name="connsiteX1-1215" fmla="*/ 2235200 w 3022600"/>
              <a:gd name="connsiteY1-1216" fmla="*/ 1549400 h 1905000"/>
              <a:gd name="connsiteX2-1217" fmla="*/ 0 w 3022600"/>
              <a:gd name="connsiteY2-1218" fmla="*/ 1549400 h 1905000"/>
              <a:gd name="connsiteX3-1219" fmla="*/ 3022600 w 3022600"/>
              <a:gd name="connsiteY3-1220" fmla="*/ 1905000 h 1905000"/>
              <a:gd name="connsiteX4-1221" fmla="*/ 3022600 w 3022600"/>
              <a:gd name="connsiteY4-1222" fmla="*/ 1193800 h 1905000"/>
              <a:gd name="connsiteX5-1223" fmla="*/ 3022600 w 3022600"/>
              <a:gd name="connsiteY5-1224" fmla="*/ 1905000 h 1905000"/>
              <a:gd name="connsiteX6-1225" fmla="*/ 0 w 3022600"/>
              <a:gd name="connsiteY6-1226" fmla="*/ 330200 h 1905000"/>
              <a:gd name="connsiteX7-1227" fmla="*/ 2235200 w 3022600"/>
              <a:gd name="connsiteY7-1228" fmla="*/ 330200 h 1905000"/>
              <a:gd name="connsiteX8-1229" fmla="*/ 0 w 3022600"/>
              <a:gd name="connsiteY8-1230" fmla="*/ 330200 h 1905000"/>
              <a:gd name="connsiteX9-1231" fmla="*/ 76200 w 3022600"/>
              <a:gd name="connsiteY9-1232" fmla="*/ 0 h 1905000"/>
              <a:gd name="connsiteX10-1233" fmla="*/ 76200 w 3022600"/>
              <a:gd name="connsiteY10-1234" fmla="*/ 520700 h 1905000"/>
              <a:gd name="connsiteX11-1235" fmla="*/ 76200 w 3022600"/>
              <a:gd name="connsiteY11-1236" fmla="*/ 0 h 1905000"/>
              <a:gd name="connsiteX0-1237" fmla="*/ 0 w 3022600"/>
              <a:gd name="connsiteY0-1238" fmla="*/ 1549400 h 1851025"/>
              <a:gd name="connsiteX1-1239" fmla="*/ 2235200 w 3022600"/>
              <a:gd name="connsiteY1-1240" fmla="*/ 1549400 h 1851025"/>
              <a:gd name="connsiteX2-1241" fmla="*/ 0 w 3022600"/>
              <a:gd name="connsiteY2-1242" fmla="*/ 1549400 h 1851025"/>
              <a:gd name="connsiteX3-1243" fmla="*/ 1987550 w 3022600"/>
              <a:gd name="connsiteY3-1244" fmla="*/ 1851025 h 1851025"/>
              <a:gd name="connsiteX4-1245" fmla="*/ 3022600 w 3022600"/>
              <a:gd name="connsiteY4-1246" fmla="*/ 1193800 h 1851025"/>
              <a:gd name="connsiteX5-1247" fmla="*/ 1987550 w 3022600"/>
              <a:gd name="connsiteY5-1248" fmla="*/ 1851025 h 1851025"/>
              <a:gd name="connsiteX6-1249" fmla="*/ 0 w 3022600"/>
              <a:gd name="connsiteY6-1250" fmla="*/ 330200 h 1851025"/>
              <a:gd name="connsiteX7-1251" fmla="*/ 2235200 w 3022600"/>
              <a:gd name="connsiteY7-1252" fmla="*/ 330200 h 1851025"/>
              <a:gd name="connsiteX8-1253" fmla="*/ 0 w 3022600"/>
              <a:gd name="connsiteY8-1254" fmla="*/ 330200 h 1851025"/>
              <a:gd name="connsiteX9-1255" fmla="*/ 76200 w 3022600"/>
              <a:gd name="connsiteY9-1256" fmla="*/ 0 h 1851025"/>
              <a:gd name="connsiteX10-1257" fmla="*/ 76200 w 3022600"/>
              <a:gd name="connsiteY10-1258" fmla="*/ 520700 h 1851025"/>
              <a:gd name="connsiteX11-1259" fmla="*/ 76200 w 3022600"/>
              <a:gd name="connsiteY11-1260" fmla="*/ 0 h 1851025"/>
              <a:gd name="connsiteX0-1261" fmla="*/ 0 w 3022600"/>
              <a:gd name="connsiteY0-1262" fmla="*/ 1549400 h 1905001"/>
              <a:gd name="connsiteX1-1263" fmla="*/ 2235200 w 3022600"/>
              <a:gd name="connsiteY1-1264" fmla="*/ 1549400 h 1905001"/>
              <a:gd name="connsiteX2-1265" fmla="*/ 0 w 3022600"/>
              <a:gd name="connsiteY2-1266" fmla="*/ 1549400 h 1905001"/>
              <a:gd name="connsiteX3-1267" fmla="*/ 1981200 w 3022600"/>
              <a:gd name="connsiteY3-1268" fmla="*/ 1905001 h 1905001"/>
              <a:gd name="connsiteX4-1269" fmla="*/ 3022600 w 3022600"/>
              <a:gd name="connsiteY4-1270" fmla="*/ 1193800 h 1905001"/>
              <a:gd name="connsiteX5-1271" fmla="*/ 1987550 w 3022600"/>
              <a:gd name="connsiteY5-1272" fmla="*/ 1851025 h 1905001"/>
              <a:gd name="connsiteX6-1273" fmla="*/ 0 w 3022600"/>
              <a:gd name="connsiteY6-1274" fmla="*/ 330200 h 1905001"/>
              <a:gd name="connsiteX7-1275" fmla="*/ 2235200 w 3022600"/>
              <a:gd name="connsiteY7-1276" fmla="*/ 330200 h 1905001"/>
              <a:gd name="connsiteX8-1277" fmla="*/ 0 w 3022600"/>
              <a:gd name="connsiteY8-1278" fmla="*/ 330200 h 1905001"/>
              <a:gd name="connsiteX9-1279" fmla="*/ 76200 w 3022600"/>
              <a:gd name="connsiteY9-1280" fmla="*/ 0 h 1905001"/>
              <a:gd name="connsiteX10-1281" fmla="*/ 76200 w 3022600"/>
              <a:gd name="connsiteY10-1282" fmla="*/ 520700 h 1905001"/>
              <a:gd name="connsiteX11-1283" fmla="*/ 76200 w 3022600"/>
              <a:gd name="connsiteY11-1284" fmla="*/ 0 h 1905001"/>
              <a:gd name="connsiteX0-1285" fmla="*/ 0 w 3022600"/>
              <a:gd name="connsiteY0-1286" fmla="*/ 1549400 h 1905001"/>
              <a:gd name="connsiteX1-1287" fmla="*/ 2235200 w 3022600"/>
              <a:gd name="connsiteY1-1288" fmla="*/ 1549400 h 1905001"/>
              <a:gd name="connsiteX2-1289" fmla="*/ 0 w 3022600"/>
              <a:gd name="connsiteY2-1290" fmla="*/ 1549400 h 1905001"/>
              <a:gd name="connsiteX3-1291" fmla="*/ 1981200 w 3022600"/>
              <a:gd name="connsiteY3-1292" fmla="*/ 1905001 h 1905001"/>
              <a:gd name="connsiteX4-1293" fmla="*/ 3022600 w 3022600"/>
              <a:gd name="connsiteY4-1294" fmla="*/ 1193800 h 1905001"/>
              <a:gd name="connsiteX5-1295" fmla="*/ 1981200 w 3022600"/>
              <a:gd name="connsiteY5-1296" fmla="*/ 1905001 h 1905001"/>
              <a:gd name="connsiteX6-1297" fmla="*/ 0 w 3022600"/>
              <a:gd name="connsiteY6-1298" fmla="*/ 330200 h 1905001"/>
              <a:gd name="connsiteX7-1299" fmla="*/ 2235200 w 3022600"/>
              <a:gd name="connsiteY7-1300" fmla="*/ 330200 h 1905001"/>
              <a:gd name="connsiteX8-1301" fmla="*/ 0 w 3022600"/>
              <a:gd name="connsiteY8-1302" fmla="*/ 330200 h 1905001"/>
              <a:gd name="connsiteX9-1303" fmla="*/ 76200 w 3022600"/>
              <a:gd name="connsiteY9-1304" fmla="*/ 0 h 1905001"/>
              <a:gd name="connsiteX10-1305" fmla="*/ 76200 w 3022600"/>
              <a:gd name="connsiteY10-1306" fmla="*/ 520700 h 1905001"/>
              <a:gd name="connsiteX11-1307" fmla="*/ 76200 w 3022600"/>
              <a:gd name="connsiteY11-1308" fmla="*/ 0 h 1905001"/>
              <a:gd name="connsiteX0-1309" fmla="*/ 0 w 2235200"/>
              <a:gd name="connsiteY0-1310" fmla="*/ 1549400 h 1905001"/>
              <a:gd name="connsiteX1-1311" fmla="*/ 2235200 w 2235200"/>
              <a:gd name="connsiteY1-1312" fmla="*/ 1549400 h 1905001"/>
              <a:gd name="connsiteX2-1313" fmla="*/ 0 w 2235200"/>
              <a:gd name="connsiteY2-1314" fmla="*/ 1549400 h 1905001"/>
              <a:gd name="connsiteX3-1315" fmla="*/ 1981200 w 2235200"/>
              <a:gd name="connsiteY3-1316" fmla="*/ 1905001 h 1905001"/>
              <a:gd name="connsiteX4-1317" fmla="*/ 1895475 w 2235200"/>
              <a:gd name="connsiteY4-1318" fmla="*/ 1149350 h 1905001"/>
              <a:gd name="connsiteX5-1319" fmla="*/ 1981200 w 2235200"/>
              <a:gd name="connsiteY5-1320" fmla="*/ 1905001 h 1905001"/>
              <a:gd name="connsiteX6-1321" fmla="*/ 0 w 2235200"/>
              <a:gd name="connsiteY6-1322" fmla="*/ 330200 h 1905001"/>
              <a:gd name="connsiteX7-1323" fmla="*/ 2235200 w 2235200"/>
              <a:gd name="connsiteY7-1324" fmla="*/ 330200 h 1905001"/>
              <a:gd name="connsiteX8-1325" fmla="*/ 0 w 2235200"/>
              <a:gd name="connsiteY8-1326" fmla="*/ 330200 h 1905001"/>
              <a:gd name="connsiteX9-1327" fmla="*/ 76200 w 2235200"/>
              <a:gd name="connsiteY9-1328" fmla="*/ 0 h 1905001"/>
              <a:gd name="connsiteX10-1329" fmla="*/ 76200 w 2235200"/>
              <a:gd name="connsiteY10-1330" fmla="*/ 520700 h 1905001"/>
              <a:gd name="connsiteX11-1331" fmla="*/ 76200 w 2235200"/>
              <a:gd name="connsiteY11-1332" fmla="*/ 0 h 1905001"/>
              <a:gd name="connsiteX0-1333" fmla="*/ 0 w 2235200"/>
              <a:gd name="connsiteY0-1334" fmla="*/ 1549400 h 1905001"/>
              <a:gd name="connsiteX1-1335" fmla="*/ 2235200 w 2235200"/>
              <a:gd name="connsiteY1-1336" fmla="*/ 1549400 h 1905001"/>
              <a:gd name="connsiteX2-1337" fmla="*/ 0 w 2235200"/>
              <a:gd name="connsiteY2-1338" fmla="*/ 1549400 h 1905001"/>
              <a:gd name="connsiteX3-1339" fmla="*/ 1981200 w 2235200"/>
              <a:gd name="connsiteY3-1340" fmla="*/ 1905001 h 1905001"/>
              <a:gd name="connsiteX4-1341" fmla="*/ 1892300 w 2235200"/>
              <a:gd name="connsiteY4-1342" fmla="*/ 1193801 h 1905001"/>
              <a:gd name="connsiteX5-1343" fmla="*/ 1981200 w 2235200"/>
              <a:gd name="connsiteY5-1344" fmla="*/ 1905001 h 1905001"/>
              <a:gd name="connsiteX6-1345" fmla="*/ 0 w 2235200"/>
              <a:gd name="connsiteY6-1346" fmla="*/ 330200 h 1905001"/>
              <a:gd name="connsiteX7-1347" fmla="*/ 2235200 w 2235200"/>
              <a:gd name="connsiteY7-1348" fmla="*/ 330200 h 1905001"/>
              <a:gd name="connsiteX8-1349" fmla="*/ 0 w 2235200"/>
              <a:gd name="connsiteY8-1350" fmla="*/ 330200 h 1905001"/>
              <a:gd name="connsiteX9-1351" fmla="*/ 76200 w 2235200"/>
              <a:gd name="connsiteY9-1352" fmla="*/ 0 h 1905001"/>
              <a:gd name="connsiteX10-1353" fmla="*/ 76200 w 2235200"/>
              <a:gd name="connsiteY10-1354" fmla="*/ 520700 h 1905001"/>
              <a:gd name="connsiteX11-1355" fmla="*/ 76200 w 2235200"/>
              <a:gd name="connsiteY11-1356" fmla="*/ 0 h 1905001"/>
              <a:gd name="connsiteX0-1357" fmla="*/ 0 w 2235200"/>
              <a:gd name="connsiteY0-1358" fmla="*/ 1549400 h 1905001"/>
              <a:gd name="connsiteX1-1359" fmla="*/ 2235200 w 2235200"/>
              <a:gd name="connsiteY1-1360" fmla="*/ 1549400 h 1905001"/>
              <a:gd name="connsiteX2-1361" fmla="*/ 0 w 2235200"/>
              <a:gd name="connsiteY2-1362" fmla="*/ 1549400 h 1905001"/>
              <a:gd name="connsiteX3-1363" fmla="*/ 1981200 w 2235200"/>
              <a:gd name="connsiteY3-1364" fmla="*/ 1905001 h 1905001"/>
              <a:gd name="connsiteX4-1365" fmla="*/ 1981200 w 2235200"/>
              <a:gd name="connsiteY4-1366" fmla="*/ 1193801 h 1905001"/>
              <a:gd name="connsiteX5-1367" fmla="*/ 1981200 w 2235200"/>
              <a:gd name="connsiteY5-1368" fmla="*/ 1905001 h 1905001"/>
              <a:gd name="connsiteX6-1369" fmla="*/ 0 w 2235200"/>
              <a:gd name="connsiteY6-1370" fmla="*/ 330200 h 1905001"/>
              <a:gd name="connsiteX7-1371" fmla="*/ 2235200 w 2235200"/>
              <a:gd name="connsiteY7-1372" fmla="*/ 330200 h 1905001"/>
              <a:gd name="connsiteX8-1373" fmla="*/ 0 w 2235200"/>
              <a:gd name="connsiteY8-1374" fmla="*/ 330200 h 1905001"/>
              <a:gd name="connsiteX9-1375" fmla="*/ 76200 w 2235200"/>
              <a:gd name="connsiteY9-1376" fmla="*/ 0 h 1905001"/>
              <a:gd name="connsiteX10-1377" fmla="*/ 76200 w 2235200"/>
              <a:gd name="connsiteY10-1378" fmla="*/ 520700 h 1905001"/>
              <a:gd name="connsiteX11-1379" fmla="*/ 76200 w 2235200"/>
              <a:gd name="connsiteY11-1380" fmla="*/ 0 h 1905001"/>
              <a:gd name="connsiteX0-1381" fmla="*/ 0 w 2235200"/>
              <a:gd name="connsiteY0-1382" fmla="*/ 1549400 h 1905001"/>
              <a:gd name="connsiteX1-1383" fmla="*/ 2235200 w 2235200"/>
              <a:gd name="connsiteY1-1384" fmla="*/ 1549400 h 1905001"/>
              <a:gd name="connsiteX2-1385" fmla="*/ 0 w 2235200"/>
              <a:gd name="connsiteY2-1386" fmla="*/ 1549400 h 1905001"/>
              <a:gd name="connsiteX3-1387" fmla="*/ 1981200 w 2235200"/>
              <a:gd name="connsiteY3-1388" fmla="*/ 1905001 h 1905001"/>
              <a:gd name="connsiteX4-1389" fmla="*/ 1981200 w 2235200"/>
              <a:gd name="connsiteY4-1390" fmla="*/ 1193801 h 1905001"/>
              <a:gd name="connsiteX5-1391" fmla="*/ 1981200 w 2235200"/>
              <a:gd name="connsiteY5-1392" fmla="*/ 1905001 h 1905001"/>
              <a:gd name="connsiteX6-1393" fmla="*/ 0 w 2235200"/>
              <a:gd name="connsiteY6-1394" fmla="*/ 330200 h 1905001"/>
              <a:gd name="connsiteX7-1395" fmla="*/ 2235200 w 2235200"/>
              <a:gd name="connsiteY7-1396" fmla="*/ 330200 h 1905001"/>
              <a:gd name="connsiteX8-1397" fmla="*/ 0 w 2235200"/>
              <a:gd name="connsiteY8-1398" fmla="*/ 330200 h 1905001"/>
              <a:gd name="connsiteX9-1399" fmla="*/ 76200 w 2235200"/>
              <a:gd name="connsiteY9-1400" fmla="*/ 0 h 1905001"/>
              <a:gd name="connsiteX10-1401" fmla="*/ 76200 w 2235200"/>
              <a:gd name="connsiteY10-1402" fmla="*/ 520701 h 1905001"/>
              <a:gd name="connsiteX11-1403" fmla="*/ 76200 w 2235200"/>
              <a:gd name="connsiteY11-1404" fmla="*/ 0 h 1905001"/>
              <a:gd name="connsiteX0-1405" fmla="*/ 0 w 2235200"/>
              <a:gd name="connsiteY0-1406" fmla="*/ 1549400 h 1905001"/>
              <a:gd name="connsiteX1-1407" fmla="*/ 2235200 w 2235200"/>
              <a:gd name="connsiteY1-1408" fmla="*/ 1549400 h 1905001"/>
              <a:gd name="connsiteX2-1409" fmla="*/ 0 w 2235200"/>
              <a:gd name="connsiteY2-1410" fmla="*/ 1549400 h 1905001"/>
              <a:gd name="connsiteX3-1411" fmla="*/ 1981200 w 2235200"/>
              <a:gd name="connsiteY3-1412" fmla="*/ 1905001 h 1905001"/>
              <a:gd name="connsiteX4-1413" fmla="*/ 1981200 w 2235200"/>
              <a:gd name="connsiteY4-1414" fmla="*/ 1193801 h 1905001"/>
              <a:gd name="connsiteX5-1415" fmla="*/ 1981200 w 2235200"/>
              <a:gd name="connsiteY5-1416" fmla="*/ 1905001 h 1905001"/>
              <a:gd name="connsiteX6-1417" fmla="*/ 0 w 2235200"/>
              <a:gd name="connsiteY6-1418" fmla="*/ 330200 h 1905001"/>
              <a:gd name="connsiteX7-1419" fmla="*/ 2235200 w 2235200"/>
              <a:gd name="connsiteY7-1420" fmla="*/ 330200 h 1905001"/>
              <a:gd name="connsiteX8-1421" fmla="*/ 0 w 2235200"/>
              <a:gd name="connsiteY8-1422" fmla="*/ 330200 h 1905001"/>
              <a:gd name="connsiteX9-1423" fmla="*/ 76200 w 2235200"/>
              <a:gd name="connsiteY9-1424" fmla="*/ 0 h 1905001"/>
              <a:gd name="connsiteX10-1425" fmla="*/ 88900 w 2235200"/>
              <a:gd name="connsiteY10-1426" fmla="*/ 520701 h 1905001"/>
              <a:gd name="connsiteX11-1427" fmla="*/ 76200 w 2235200"/>
              <a:gd name="connsiteY11-1428" fmla="*/ 0 h 1905001"/>
              <a:gd name="connsiteX0-1429" fmla="*/ 0 w 2235200"/>
              <a:gd name="connsiteY0-1430" fmla="*/ 1549400 h 1905001"/>
              <a:gd name="connsiteX1-1431" fmla="*/ 2235200 w 2235200"/>
              <a:gd name="connsiteY1-1432" fmla="*/ 1549400 h 1905001"/>
              <a:gd name="connsiteX2-1433" fmla="*/ 0 w 2235200"/>
              <a:gd name="connsiteY2-1434" fmla="*/ 1549400 h 1905001"/>
              <a:gd name="connsiteX3-1435" fmla="*/ 1981200 w 2235200"/>
              <a:gd name="connsiteY3-1436" fmla="*/ 1905001 h 1905001"/>
              <a:gd name="connsiteX4-1437" fmla="*/ 1981200 w 2235200"/>
              <a:gd name="connsiteY4-1438" fmla="*/ 1193801 h 1905001"/>
              <a:gd name="connsiteX5-1439" fmla="*/ 1981200 w 2235200"/>
              <a:gd name="connsiteY5-1440" fmla="*/ 1905001 h 1905001"/>
              <a:gd name="connsiteX6-1441" fmla="*/ 0 w 2235200"/>
              <a:gd name="connsiteY6-1442" fmla="*/ 330200 h 1905001"/>
              <a:gd name="connsiteX7-1443" fmla="*/ 2235200 w 2235200"/>
              <a:gd name="connsiteY7-1444" fmla="*/ 330200 h 1905001"/>
              <a:gd name="connsiteX8-1445" fmla="*/ 0 w 2235200"/>
              <a:gd name="connsiteY8-1446" fmla="*/ 330200 h 1905001"/>
              <a:gd name="connsiteX9-1447" fmla="*/ 76200 w 2235200"/>
              <a:gd name="connsiteY9-1448" fmla="*/ 0 h 1905001"/>
              <a:gd name="connsiteX10-1449" fmla="*/ 76200 w 2235200"/>
              <a:gd name="connsiteY10-1450" fmla="*/ 520701 h 1905001"/>
              <a:gd name="connsiteX11-1451" fmla="*/ 76200 w 2235200"/>
              <a:gd name="connsiteY11-1452" fmla="*/ 0 h 1905001"/>
              <a:gd name="connsiteX0-1453" fmla="*/ 0 w 2235200"/>
              <a:gd name="connsiteY0-1454" fmla="*/ 3225799 h 3581400"/>
              <a:gd name="connsiteX1-1455" fmla="*/ 2235200 w 2235200"/>
              <a:gd name="connsiteY1-1456" fmla="*/ 3225799 h 3581400"/>
              <a:gd name="connsiteX2-1457" fmla="*/ 0 w 2235200"/>
              <a:gd name="connsiteY2-1458" fmla="*/ 3225799 h 3581400"/>
              <a:gd name="connsiteX3-1459" fmla="*/ 1981200 w 2235200"/>
              <a:gd name="connsiteY3-1460" fmla="*/ 3581400 h 3581400"/>
              <a:gd name="connsiteX4-1461" fmla="*/ 1981200 w 2235200"/>
              <a:gd name="connsiteY4-1462" fmla="*/ 2870200 h 3581400"/>
              <a:gd name="connsiteX5-1463" fmla="*/ 1981200 w 2235200"/>
              <a:gd name="connsiteY5-1464" fmla="*/ 3581400 h 3581400"/>
              <a:gd name="connsiteX6-1465" fmla="*/ 0 w 2235200"/>
              <a:gd name="connsiteY6-1466" fmla="*/ 2006599 h 3581400"/>
              <a:gd name="connsiteX7-1467" fmla="*/ 2235200 w 2235200"/>
              <a:gd name="connsiteY7-1468" fmla="*/ 2006599 h 3581400"/>
              <a:gd name="connsiteX8-1469" fmla="*/ 0 w 2235200"/>
              <a:gd name="connsiteY8-1470" fmla="*/ 0 h 3581400"/>
              <a:gd name="connsiteX9-1471" fmla="*/ 76200 w 2235200"/>
              <a:gd name="connsiteY9-1472" fmla="*/ 1676399 h 3581400"/>
              <a:gd name="connsiteX10-1473" fmla="*/ 76200 w 2235200"/>
              <a:gd name="connsiteY10-1474" fmla="*/ 2197100 h 3581400"/>
              <a:gd name="connsiteX11-1475" fmla="*/ 76200 w 2235200"/>
              <a:gd name="connsiteY11-1476" fmla="*/ 1676399 h 3581400"/>
              <a:gd name="connsiteX0-1477" fmla="*/ 0 w 2235200"/>
              <a:gd name="connsiteY0-1478" fmla="*/ 3047999 h 3403600"/>
              <a:gd name="connsiteX1-1479" fmla="*/ 2235200 w 2235200"/>
              <a:gd name="connsiteY1-1480" fmla="*/ 3047999 h 3403600"/>
              <a:gd name="connsiteX2-1481" fmla="*/ 0 w 2235200"/>
              <a:gd name="connsiteY2-1482" fmla="*/ 3047999 h 3403600"/>
              <a:gd name="connsiteX3-1483" fmla="*/ 1981200 w 2235200"/>
              <a:gd name="connsiteY3-1484" fmla="*/ 3403600 h 3403600"/>
              <a:gd name="connsiteX4-1485" fmla="*/ 1981200 w 2235200"/>
              <a:gd name="connsiteY4-1486" fmla="*/ 2692400 h 3403600"/>
              <a:gd name="connsiteX5-1487" fmla="*/ 1981200 w 2235200"/>
              <a:gd name="connsiteY5-1488" fmla="*/ 3403600 h 3403600"/>
              <a:gd name="connsiteX6-1489" fmla="*/ 0 w 2235200"/>
              <a:gd name="connsiteY6-1490" fmla="*/ 1828799 h 3403600"/>
              <a:gd name="connsiteX7-1491" fmla="*/ 2235200 w 2235200"/>
              <a:gd name="connsiteY7-1492" fmla="*/ 1828799 h 3403600"/>
              <a:gd name="connsiteX8-1493" fmla="*/ 0 w 2235200"/>
              <a:gd name="connsiteY8-1494" fmla="*/ 0 h 3403600"/>
              <a:gd name="connsiteX9-1495" fmla="*/ 76200 w 2235200"/>
              <a:gd name="connsiteY9-1496" fmla="*/ 1498599 h 3403600"/>
              <a:gd name="connsiteX10-1497" fmla="*/ 76200 w 2235200"/>
              <a:gd name="connsiteY10-1498" fmla="*/ 2019300 h 3403600"/>
              <a:gd name="connsiteX11-1499" fmla="*/ 76200 w 2235200"/>
              <a:gd name="connsiteY11-1500" fmla="*/ 1498599 h 3403600"/>
              <a:gd name="connsiteX0-1501" fmla="*/ 0 w 2235200"/>
              <a:gd name="connsiteY0-1502" fmla="*/ 1549400 h 1905001"/>
              <a:gd name="connsiteX1-1503" fmla="*/ 2235200 w 2235200"/>
              <a:gd name="connsiteY1-1504" fmla="*/ 1549400 h 1905001"/>
              <a:gd name="connsiteX2-1505" fmla="*/ 0 w 2235200"/>
              <a:gd name="connsiteY2-1506" fmla="*/ 1549400 h 1905001"/>
              <a:gd name="connsiteX3-1507" fmla="*/ 1981200 w 2235200"/>
              <a:gd name="connsiteY3-1508" fmla="*/ 1905001 h 1905001"/>
              <a:gd name="connsiteX4-1509" fmla="*/ 1981200 w 2235200"/>
              <a:gd name="connsiteY4-1510" fmla="*/ 1193801 h 1905001"/>
              <a:gd name="connsiteX5-1511" fmla="*/ 1981200 w 2235200"/>
              <a:gd name="connsiteY5-1512" fmla="*/ 1905001 h 1905001"/>
              <a:gd name="connsiteX6-1513" fmla="*/ 0 w 2235200"/>
              <a:gd name="connsiteY6-1514" fmla="*/ 330200 h 1905001"/>
              <a:gd name="connsiteX7-1515" fmla="*/ 2235200 w 2235200"/>
              <a:gd name="connsiteY7-1516" fmla="*/ 330200 h 1905001"/>
              <a:gd name="connsiteX8-1517" fmla="*/ 0 w 2235200"/>
              <a:gd name="connsiteY8-1518" fmla="*/ 304801 h 1905001"/>
              <a:gd name="connsiteX9-1519" fmla="*/ 76200 w 2235200"/>
              <a:gd name="connsiteY9-1520" fmla="*/ 0 h 1905001"/>
              <a:gd name="connsiteX10-1521" fmla="*/ 76200 w 2235200"/>
              <a:gd name="connsiteY10-1522" fmla="*/ 520701 h 1905001"/>
              <a:gd name="connsiteX11-1523" fmla="*/ 76200 w 2235200"/>
              <a:gd name="connsiteY11-1524" fmla="*/ 0 h 1905001"/>
              <a:gd name="connsiteX0-1525" fmla="*/ 0 w 2235200"/>
              <a:gd name="connsiteY0-1526" fmla="*/ 1549400 h 1905001"/>
              <a:gd name="connsiteX1-1527" fmla="*/ 2235200 w 2235200"/>
              <a:gd name="connsiteY1-1528" fmla="*/ 1549400 h 1905001"/>
              <a:gd name="connsiteX2-1529" fmla="*/ 0 w 2235200"/>
              <a:gd name="connsiteY2-1530" fmla="*/ 1549400 h 1905001"/>
              <a:gd name="connsiteX3-1531" fmla="*/ 1981200 w 2235200"/>
              <a:gd name="connsiteY3-1532" fmla="*/ 1905001 h 1905001"/>
              <a:gd name="connsiteX4-1533" fmla="*/ 1981200 w 2235200"/>
              <a:gd name="connsiteY4-1534" fmla="*/ 1193801 h 1905001"/>
              <a:gd name="connsiteX5-1535" fmla="*/ 1981200 w 2235200"/>
              <a:gd name="connsiteY5-1536" fmla="*/ 1905001 h 1905001"/>
              <a:gd name="connsiteX6-1537" fmla="*/ 0 w 2235200"/>
              <a:gd name="connsiteY6-1538" fmla="*/ 330200 h 1905001"/>
              <a:gd name="connsiteX7-1539" fmla="*/ 2235200 w 2235200"/>
              <a:gd name="connsiteY7-1540" fmla="*/ 330200 h 1905001"/>
              <a:gd name="connsiteX8-1541" fmla="*/ 0 w 2235200"/>
              <a:gd name="connsiteY8-1542" fmla="*/ 330200 h 1905001"/>
              <a:gd name="connsiteX9-1543" fmla="*/ 76200 w 2235200"/>
              <a:gd name="connsiteY9-1544" fmla="*/ 0 h 1905001"/>
              <a:gd name="connsiteX10-1545" fmla="*/ 76200 w 2235200"/>
              <a:gd name="connsiteY10-1546" fmla="*/ 520701 h 1905001"/>
              <a:gd name="connsiteX11-1547" fmla="*/ 76200 w 2235200"/>
              <a:gd name="connsiteY11-1548" fmla="*/ 0 h 1905001"/>
              <a:gd name="connsiteX0-1549" fmla="*/ 0 w 2235200"/>
              <a:gd name="connsiteY0-1550" fmla="*/ 1549400 h 1905001"/>
              <a:gd name="connsiteX1-1551" fmla="*/ 2235200 w 2235200"/>
              <a:gd name="connsiteY1-1552" fmla="*/ 1549400 h 1905001"/>
              <a:gd name="connsiteX2-1553" fmla="*/ 0 w 2235200"/>
              <a:gd name="connsiteY2-1554" fmla="*/ 1549400 h 1905001"/>
              <a:gd name="connsiteX3-1555" fmla="*/ 1981200 w 2235200"/>
              <a:gd name="connsiteY3-1556" fmla="*/ 1905001 h 1905001"/>
              <a:gd name="connsiteX4-1557" fmla="*/ 1981200 w 2235200"/>
              <a:gd name="connsiteY4-1558" fmla="*/ 1193801 h 1905001"/>
              <a:gd name="connsiteX5-1559" fmla="*/ 1981200 w 2235200"/>
              <a:gd name="connsiteY5-1560" fmla="*/ 1905001 h 1905001"/>
              <a:gd name="connsiteX6-1561" fmla="*/ 0 w 2235200"/>
              <a:gd name="connsiteY6-1562" fmla="*/ 330200 h 1905001"/>
              <a:gd name="connsiteX7-1563" fmla="*/ 2222500 w 2235200"/>
              <a:gd name="connsiteY7-1564" fmla="*/ 206375 h 1905001"/>
              <a:gd name="connsiteX8-1565" fmla="*/ 0 w 2235200"/>
              <a:gd name="connsiteY8-1566" fmla="*/ 330200 h 1905001"/>
              <a:gd name="connsiteX9-1567" fmla="*/ 76200 w 2235200"/>
              <a:gd name="connsiteY9-1568" fmla="*/ 0 h 1905001"/>
              <a:gd name="connsiteX10-1569" fmla="*/ 76200 w 2235200"/>
              <a:gd name="connsiteY10-1570" fmla="*/ 520701 h 1905001"/>
              <a:gd name="connsiteX11-1571" fmla="*/ 76200 w 2235200"/>
              <a:gd name="connsiteY11-1572" fmla="*/ 0 h 1905001"/>
              <a:gd name="connsiteX0-1573" fmla="*/ 0 w 2235200"/>
              <a:gd name="connsiteY0-1574" fmla="*/ 1549400 h 1905001"/>
              <a:gd name="connsiteX1-1575" fmla="*/ 2235200 w 2235200"/>
              <a:gd name="connsiteY1-1576" fmla="*/ 1549400 h 1905001"/>
              <a:gd name="connsiteX2-1577" fmla="*/ 0 w 2235200"/>
              <a:gd name="connsiteY2-1578" fmla="*/ 1549400 h 1905001"/>
              <a:gd name="connsiteX3-1579" fmla="*/ 1981200 w 2235200"/>
              <a:gd name="connsiteY3-1580" fmla="*/ 1905001 h 1905001"/>
              <a:gd name="connsiteX4-1581" fmla="*/ 1981200 w 2235200"/>
              <a:gd name="connsiteY4-1582" fmla="*/ 1193801 h 1905001"/>
              <a:gd name="connsiteX5-1583" fmla="*/ 1981200 w 2235200"/>
              <a:gd name="connsiteY5-1584" fmla="*/ 1905001 h 1905001"/>
              <a:gd name="connsiteX6-1585" fmla="*/ 0 w 2235200"/>
              <a:gd name="connsiteY6-1586" fmla="*/ 330200 h 1905001"/>
              <a:gd name="connsiteX7-1587" fmla="*/ 2222500 w 2235200"/>
              <a:gd name="connsiteY7-1588" fmla="*/ 330201 h 1905001"/>
              <a:gd name="connsiteX8-1589" fmla="*/ 0 w 2235200"/>
              <a:gd name="connsiteY8-1590" fmla="*/ 330200 h 1905001"/>
              <a:gd name="connsiteX9-1591" fmla="*/ 76200 w 2235200"/>
              <a:gd name="connsiteY9-1592" fmla="*/ 0 h 1905001"/>
              <a:gd name="connsiteX10-1593" fmla="*/ 76200 w 2235200"/>
              <a:gd name="connsiteY10-1594" fmla="*/ 520701 h 1905001"/>
              <a:gd name="connsiteX11-1595" fmla="*/ 76200 w 2235200"/>
              <a:gd name="connsiteY11-1596" fmla="*/ 0 h 1905001"/>
              <a:gd name="connsiteX0-1597" fmla="*/ 0 w 2235200"/>
              <a:gd name="connsiteY0-1598" fmla="*/ 1549400 h 1905001"/>
              <a:gd name="connsiteX1-1599" fmla="*/ 2235200 w 2235200"/>
              <a:gd name="connsiteY1-1600" fmla="*/ 1549400 h 1905001"/>
              <a:gd name="connsiteX2-1601" fmla="*/ 0 w 2235200"/>
              <a:gd name="connsiteY2-1602" fmla="*/ 1549400 h 1905001"/>
              <a:gd name="connsiteX3-1603" fmla="*/ 1981200 w 2235200"/>
              <a:gd name="connsiteY3-1604" fmla="*/ 1905001 h 1905001"/>
              <a:gd name="connsiteX4-1605" fmla="*/ 1981200 w 2235200"/>
              <a:gd name="connsiteY4-1606" fmla="*/ 1193801 h 1905001"/>
              <a:gd name="connsiteX5-1607" fmla="*/ 1981200 w 2235200"/>
              <a:gd name="connsiteY5-1608" fmla="*/ 1905001 h 1905001"/>
              <a:gd name="connsiteX6-1609" fmla="*/ 0 w 2235200"/>
              <a:gd name="connsiteY6-1610" fmla="*/ 330200 h 1905001"/>
              <a:gd name="connsiteX7-1611" fmla="*/ 2222500 w 2235200"/>
              <a:gd name="connsiteY7-1612" fmla="*/ 330201 h 1905001"/>
              <a:gd name="connsiteX8-1613" fmla="*/ 0 w 2235200"/>
              <a:gd name="connsiteY8-1614" fmla="*/ 330201 h 1905001"/>
              <a:gd name="connsiteX9-1615" fmla="*/ 76200 w 2235200"/>
              <a:gd name="connsiteY9-1616" fmla="*/ 0 h 1905001"/>
              <a:gd name="connsiteX10-1617" fmla="*/ 76200 w 2235200"/>
              <a:gd name="connsiteY10-1618" fmla="*/ 520701 h 1905001"/>
              <a:gd name="connsiteX11-1619" fmla="*/ 76200 w 2235200"/>
              <a:gd name="connsiteY11-1620" fmla="*/ 0 h 1905001"/>
              <a:gd name="connsiteX0-1621" fmla="*/ 0 w 2235200"/>
              <a:gd name="connsiteY0-1622" fmla="*/ 3047999 h 3403600"/>
              <a:gd name="connsiteX1-1623" fmla="*/ 2235200 w 2235200"/>
              <a:gd name="connsiteY1-1624" fmla="*/ 3047999 h 3403600"/>
              <a:gd name="connsiteX2-1625" fmla="*/ 0 w 2235200"/>
              <a:gd name="connsiteY2-1626" fmla="*/ 3047999 h 3403600"/>
              <a:gd name="connsiteX3-1627" fmla="*/ 1981200 w 2235200"/>
              <a:gd name="connsiteY3-1628" fmla="*/ 3403600 h 3403600"/>
              <a:gd name="connsiteX4-1629" fmla="*/ 1981200 w 2235200"/>
              <a:gd name="connsiteY4-1630" fmla="*/ 2692400 h 3403600"/>
              <a:gd name="connsiteX5-1631" fmla="*/ 1981200 w 2235200"/>
              <a:gd name="connsiteY5-1632" fmla="*/ 3403600 h 3403600"/>
              <a:gd name="connsiteX6-1633" fmla="*/ 0 w 2235200"/>
              <a:gd name="connsiteY6-1634" fmla="*/ 1828799 h 3403600"/>
              <a:gd name="connsiteX7-1635" fmla="*/ 2222500 w 2235200"/>
              <a:gd name="connsiteY7-1636" fmla="*/ 0 h 3403600"/>
              <a:gd name="connsiteX8-1637" fmla="*/ 0 w 2235200"/>
              <a:gd name="connsiteY8-1638" fmla="*/ 1828800 h 3403600"/>
              <a:gd name="connsiteX9-1639" fmla="*/ 76200 w 2235200"/>
              <a:gd name="connsiteY9-1640" fmla="*/ 1498599 h 3403600"/>
              <a:gd name="connsiteX10-1641" fmla="*/ 76200 w 2235200"/>
              <a:gd name="connsiteY10-1642" fmla="*/ 2019300 h 3403600"/>
              <a:gd name="connsiteX11-1643" fmla="*/ 76200 w 2235200"/>
              <a:gd name="connsiteY11-1644" fmla="*/ 1498599 h 3403600"/>
              <a:gd name="connsiteX0-1645" fmla="*/ 0 w 2235200"/>
              <a:gd name="connsiteY0-1646" fmla="*/ 1549400 h 1905001"/>
              <a:gd name="connsiteX1-1647" fmla="*/ 2235200 w 2235200"/>
              <a:gd name="connsiteY1-1648" fmla="*/ 1549400 h 1905001"/>
              <a:gd name="connsiteX2-1649" fmla="*/ 0 w 2235200"/>
              <a:gd name="connsiteY2-1650" fmla="*/ 1549400 h 1905001"/>
              <a:gd name="connsiteX3-1651" fmla="*/ 1981200 w 2235200"/>
              <a:gd name="connsiteY3-1652" fmla="*/ 1905001 h 1905001"/>
              <a:gd name="connsiteX4-1653" fmla="*/ 1981200 w 2235200"/>
              <a:gd name="connsiteY4-1654" fmla="*/ 1193801 h 1905001"/>
              <a:gd name="connsiteX5-1655" fmla="*/ 1981200 w 2235200"/>
              <a:gd name="connsiteY5-1656" fmla="*/ 1905001 h 1905001"/>
              <a:gd name="connsiteX6-1657" fmla="*/ 0 w 2235200"/>
              <a:gd name="connsiteY6-1658" fmla="*/ 330200 h 1905001"/>
              <a:gd name="connsiteX7-1659" fmla="*/ 2222500 w 2235200"/>
              <a:gd name="connsiteY7-1660" fmla="*/ 304801 h 1905001"/>
              <a:gd name="connsiteX8-1661" fmla="*/ 0 w 2235200"/>
              <a:gd name="connsiteY8-1662" fmla="*/ 330201 h 1905001"/>
              <a:gd name="connsiteX9-1663" fmla="*/ 76200 w 2235200"/>
              <a:gd name="connsiteY9-1664" fmla="*/ 0 h 1905001"/>
              <a:gd name="connsiteX10-1665" fmla="*/ 76200 w 2235200"/>
              <a:gd name="connsiteY10-1666" fmla="*/ 520701 h 1905001"/>
              <a:gd name="connsiteX11-1667" fmla="*/ 76200 w 2235200"/>
              <a:gd name="connsiteY11-1668" fmla="*/ 0 h 1905001"/>
              <a:gd name="connsiteX0-1669" fmla="*/ 0 w 2235200"/>
              <a:gd name="connsiteY0-1670" fmla="*/ 3047999 h 3403600"/>
              <a:gd name="connsiteX1-1671" fmla="*/ 2235200 w 2235200"/>
              <a:gd name="connsiteY1-1672" fmla="*/ 3047999 h 3403600"/>
              <a:gd name="connsiteX2-1673" fmla="*/ 0 w 2235200"/>
              <a:gd name="connsiteY2-1674" fmla="*/ 3047999 h 3403600"/>
              <a:gd name="connsiteX3-1675" fmla="*/ 1981200 w 2235200"/>
              <a:gd name="connsiteY3-1676" fmla="*/ 3403600 h 3403600"/>
              <a:gd name="connsiteX4-1677" fmla="*/ 1981200 w 2235200"/>
              <a:gd name="connsiteY4-1678" fmla="*/ 2692400 h 3403600"/>
              <a:gd name="connsiteX5-1679" fmla="*/ 1981200 w 2235200"/>
              <a:gd name="connsiteY5-1680" fmla="*/ 3403600 h 3403600"/>
              <a:gd name="connsiteX6-1681" fmla="*/ 0 w 2235200"/>
              <a:gd name="connsiteY6-1682" fmla="*/ 1828799 h 3403600"/>
              <a:gd name="connsiteX7-1683" fmla="*/ 2222500 w 2235200"/>
              <a:gd name="connsiteY7-1684" fmla="*/ 0 h 3403600"/>
              <a:gd name="connsiteX8-1685" fmla="*/ 0 w 2235200"/>
              <a:gd name="connsiteY8-1686" fmla="*/ 1828800 h 3403600"/>
              <a:gd name="connsiteX9-1687" fmla="*/ 76200 w 2235200"/>
              <a:gd name="connsiteY9-1688" fmla="*/ 1498599 h 3403600"/>
              <a:gd name="connsiteX10-1689" fmla="*/ 76200 w 2235200"/>
              <a:gd name="connsiteY10-1690" fmla="*/ 2019300 h 3403600"/>
              <a:gd name="connsiteX11-1691" fmla="*/ 76200 w 2235200"/>
              <a:gd name="connsiteY11-1692" fmla="*/ 1498599 h 3403600"/>
              <a:gd name="connsiteX0-1693" fmla="*/ 0 w 2235200"/>
              <a:gd name="connsiteY0-1694" fmla="*/ 1549400 h 1905001"/>
              <a:gd name="connsiteX1-1695" fmla="*/ 2235200 w 2235200"/>
              <a:gd name="connsiteY1-1696" fmla="*/ 1549400 h 1905001"/>
              <a:gd name="connsiteX2-1697" fmla="*/ 0 w 2235200"/>
              <a:gd name="connsiteY2-1698" fmla="*/ 1549400 h 1905001"/>
              <a:gd name="connsiteX3-1699" fmla="*/ 1981200 w 2235200"/>
              <a:gd name="connsiteY3-1700" fmla="*/ 1905001 h 1905001"/>
              <a:gd name="connsiteX4-1701" fmla="*/ 1981200 w 2235200"/>
              <a:gd name="connsiteY4-1702" fmla="*/ 1193801 h 1905001"/>
              <a:gd name="connsiteX5-1703" fmla="*/ 1981200 w 2235200"/>
              <a:gd name="connsiteY5-1704" fmla="*/ 1905001 h 1905001"/>
              <a:gd name="connsiteX6-1705" fmla="*/ 0 w 2235200"/>
              <a:gd name="connsiteY6-1706" fmla="*/ 330200 h 1905001"/>
              <a:gd name="connsiteX7-1707" fmla="*/ 2222500 w 2235200"/>
              <a:gd name="connsiteY7-1708" fmla="*/ 330201 h 1905001"/>
              <a:gd name="connsiteX8-1709" fmla="*/ 0 w 2235200"/>
              <a:gd name="connsiteY8-1710" fmla="*/ 330201 h 1905001"/>
              <a:gd name="connsiteX9-1711" fmla="*/ 76200 w 2235200"/>
              <a:gd name="connsiteY9-1712" fmla="*/ 0 h 1905001"/>
              <a:gd name="connsiteX10-1713" fmla="*/ 76200 w 2235200"/>
              <a:gd name="connsiteY10-1714" fmla="*/ 520701 h 1905001"/>
              <a:gd name="connsiteX11-1715" fmla="*/ 76200 w 2235200"/>
              <a:gd name="connsiteY11-1716" fmla="*/ 0 h 1905001"/>
              <a:gd name="connsiteX0-1717" fmla="*/ 41275 w 2235200"/>
              <a:gd name="connsiteY0-1718" fmla="*/ 1298575 h 1905001"/>
              <a:gd name="connsiteX1-1719" fmla="*/ 2235200 w 2235200"/>
              <a:gd name="connsiteY1-1720" fmla="*/ 1549400 h 1905001"/>
              <a:gd name="connsiteX2-1721" fmla="*/ 41275 w 2235200"/>
              <a:gd name="connsiteY2-1722" fmla="*/ 1298575 h 1905001"/>
              <a:gd name="connsiteX3-1723" fmla="*/ 1981200 w 2235200"/>
              <a:gd name="connsiteY3-1724" fmla="*/ 1905001 h 1905001"/>
              <a:gd name="connsiteX4-1725" fmla="*/ 1981200 w 2235200"/>
              <a:gd name="connsiteY4-1726" fmla="*/ 1193801 h 1905001"/>
              <a:gd name="connsiteX5-1727" fmla="*/ 1981200 w 2235200"/>
              <a:gd name="connsiteY5-1728" fmla="*/ 1905001 h 1905001"/>
              <a:gd name="connsiteX6-1729" fmla="*/ 0 w 2235200"/>
              <a:gd name="connsiteY6-1730" fmla="*/ 330200 h 1905001"/>
              <a:gd name="connsiteX7-1731" fmla="*/ 2222500 w 2235200"/>
              <a:gd name="connsiteY7-1732" fmla="*/ 330201 h 1905001"/>
              <a:gd name="connsiteX8-1733" fmla="*/ 0 w 2235200"/>
              <a:gd name="connsiteY8-1734" fmla="*/ 330201 h 1905001"/>
              <a:gd name="connsiteX9-1735" fmla="*/ 0 w 2235200"/>
              <a:gd name="connsiteY9-1736" fmla="*/ 330200 h 1905001"/>
              <a:gd name="connsiteX10-1737" fmla="*/ 76200 w 2235200"/>
              <a:gd name="connsiteY10-1738" fmla="*/ 0 h 1905001"/>
              <a:gd name="connsiteX11-1739" fmla="*/ 76200 w 2235200"/>
              <a:gd name="connsiteY11-1740" fmla="*/ 520701 h 1905001"/>
              <a:gd name="connsiteX12-1741" fmla="*/ 76200 w 2235200"/>
              <a:gd name="connsiteY12-1742" fmla="*/ 0 h 1905001"/>
              <a:gd name="connsiteX0-1743" fmla="*/ 38100 w 2235200"/>
              <a:gd name="connsiteY0-1744" fmla="*/ 1549401 h 1905001"/>
              <a:gd name="connsiteX1-1745" fmla="*/ 2235200 w 2235200"/>
              <a:gd name="connsiteY1-1746" fmla="*/ 1549400 h 1905001"/>
              <a:gd name="connsiteX2-1747" fmla="*/ 41275 w 2235200"/>
              <a:gd name="connsiteY2-1748" fmla="*/ 1298575 h 1905001"/>
              <a:gd name="connsiteX3-1749" fmla="*/ 1981200 w 2235200"/>
              <a:gd name="connsiteY3-1750" fmla="*/ 1905001 h 1905001"/>
              <a:gd name="connsiteX4-1751" fmla="*/ 1981200 w 2235200"/>
              <a:gd name="connsiteY4-1752" fmla="*/ 1193801 h 1905001"/>
              <a:gd name="connsiteX5-1753" fmla="*/ 1981200 w 2235200"/>
              <a:gd name="connsiteY5-1754" fmla="*/ 1905001 h 1905001"/>
              <a:gd name="connsiteX6-1755" fmla="*/ 0 w 2235200"/>
              <a:gd name="connsiteY6-1756" fmla="*/ 330200 h 1905001"/>
              <a:gd name="connsiteX7-1757" fmla="*/ 2222500 w 2235200"/>
              <a:gd name="connsiteY7-1758" fmla="*/ 330201 h 1905001"/>
              <a:gd name="connsiteX8-1759" fmla="*/ 0 w 2235200"/>
              <a:gd name="connsiteY8-1760" fmla="*/ 330201 h 1905001"/>
              <a:gd name="connsiteX9-1761" fmla="*/ 0 w 2235200"/>
              <a:gd name="connsiteY9-1762" fmla="*/ 330200 h 1905001"/>
              <a:gd name="connsiteX10-1763" fmla="*/ 76200 w 2235200"/>
              <a:gd name="connsiteY10-1764" fmla="*/ 0 h 1905001"/>
              <a:gd name="connsiteX11-1765" fmla="*/ 76200 w 2235200"/>
              <a:gd name="connsiteY11-1766" fmla="*/ 520701 h 1905001"/>
              <a:gd name="connsiteX12-1767" fmla="*/ 76200 w 2235200"/>
              <a:gd name="connsiteY12-1768" fmla="*/ 0 h 1905001"/>
              <a:gd name="connsiteX0-1769" fmla="*/ 38100 w 2235200"/>
              <a:gd name="connsiteY0-1770" fmla="*/ 1549401 h 1905001"/>
              <a:gd name="connsiteX1-1771" fmla="*/ 2235200 w 2235200"/>
              <a:gd name="connsiteY1-1772" fmla="*/ 1549400 h 1905001"/>
              <a:gd name="connsiteX2-1773" fmla="*/ 38100 w 2235200"/>
              <a:gd name="connsiteY2-1774" fmla="*/ 1549401 h 1905001"/>
              <a:gd name="connsiteX3-1775" fmla="*/ 1981200 w 2235200"/>
              <a:gd name="connsiteY3-1776" fmla="*/ 1905001 h 1905001"/>
              <a:gd name="connsiteX4-1777" fmla="*/ 1981200 w 2235200"/>
              <a:gd name="connsiteY4-1778" fmla="*/ 1193801 h 1905001"/>
              <a:gd name="connsiteX5-1779" fmla="*/ 1981200 w 2235200"/>
              <a:gd name="connsiteY5-1780" fmla="*/ 1905001 h 1905001"/>
              <a:gd name="connsiteX6-1781" fmla="*/ 0 w 2235200"/>
              <a:gd name="connsiteY6-1782" fmla="*/ 330200 h 1905001"/>
              <a:gd name="connsiteX7-1783" fmla="*/ 2222500 w 2235200"/>
              <a:gd name="connsiteY7-1784" fmla="*/ 330201 h 1905001"/>
              <a:gd name="connsiteX8-1785" fmla="*/ 0 w 2235200"/>
              <a:gd name="connsiteY8-1786" fmla="*/ 330201 h 1905001"/>
              <a:gd name="connsiteX9-1787" fmla="*/ 0 w 2235200"/>
              <a:gd name="connsiteY9-1788" fmla="*/ 330200 h 1905001"/>
              <a:gd name="connsiteX10-1789" fmla="*/ 76200 w 2235200"/>
              <a:gd name="connsiteY10-1790" fmla="*/ 0 h 1905001"/>
              <a:gd name="connsiteX11-1791" fmla="*/ 76200 w 2235200"/>
              <a:gd name="connsiteY11-1792" fmla="*/ 520701 h 1905001"/>
              <a:gd name="connsiteX12-1793" fmla="*/ 76200 w 2235200"/>
              <a:gd name="connsiteY12-1794" fmla="*/ 0 h 1905001"/>
              <a:gd name="connsiteX0-1795" fmla="*/ 38100 w 2235200"/>
              <a:gd name="connsiteY0-1796" fmla="*/ 1549401 h 1905001"/>
              <a:gd name="connsiteX1-1797" fmla="*/ 2235200 w 2235200"/>
              <a:gd name="connsiteY1-1798" fmla="*/ 1549400 h 1905001"/>
              <a:gd name="connsiteX2-1799" fmla="*/ 38100 w 2235200"/>
              <a:gd name="connsiteY2-1800" fmla="*/ 1549401 h 1905001"/>
              <a:gd name="connsiteX3-1801" fmla="*/ 1981200 w 2235200"/>
              <a:gd name="connsiteY3-1802" fmla="*/ 1905001 h 1905001"/>
              <a:gd name="connsiteX4-1803" fmla="*/ 1981200 w 2235200"/>
              <a:gd name="connsiteY4-1804" fmla="*/ 1193801 h 1905001"/>
              <a:gd name="connsiteX5-1805" fmla="*/ 1981200 w 2235200"/>
              <a:gd name="connsiteY5-1806" fmla="*/ 1905001 h 1905001"/>
              <a:gd name="connsiteX6-1807" fmla="*/ 0 w 2235200"/>
              <a:gd name="connsiteY6-1808" fmla="*/ 330200 h 1905001"/>
              <a:gd name="connsiteX7-1809" fmla="*/ 2222500 w 2235200"/>
              <a:gd name="connsiteY7-1810" fmla="*/ 330201 h 1905001"/>
              <a:gd name="connsiteX8-1811" fmla="*/ 0 w 2235200"/>
              <a:gd name="connsiteY8-1812" fmla="*/ 330201 h 1905001"/>
              <a:gd name="connsiteX9-1813" fmla="*/ 0 w 2235200"/>
              <a:gd name="connsiteY9-1814" fmla="*/ 1 h 1905001"/>
              <a:gd name="connsiteX10-1815" fmla="*/ 76200 w 2235200"/>
              <a:gd name="connsiteY10-1816" fmla="*/ 0 h 1905001"/>
              <a:gd name="connsiteX11-1817" fmla="*/ 76200 w 2235200"/>
              <a:gd name="connsiteY11-1818" fmla="*/ 520701 h 1905001"/>
              <a:gd name="connsiteX12-1819" fmla="*/ 76200 w 2235200"/>
              <a:gd name="connsiteY12-1820" fmla="*/ 0 h 1905001"/>
              <a:gd name="connsiteX0-1821" fmla="*/ 38100 w 2235200"/>
              <a:gd name="connsiteY0-1822" fmla="*/ 1549401 h 1905001"/>
              <a:gd name="connsiteX1-1823" fmla="*/ 2235200 w 2235200"/>
              <a:gd name="connsiteY1-1824" fmla="*/ 1549400 h 1905001"/>
              <a:gd name="connsiteX2-1825" fmla="*/ 38100 w 2235200"/>
              <a:gd name="connsiteY2-1826" fmla="*/ 1549401 h 1905001"/>
              <a:gd name="connsiteX3-1827" fmla="*/ 1981200 w 2235200"/>
              <a:gd name="connsiteY3-1828" fmla="*/ 1905001 h 1905001"/>
              <a:gd name="connsiteX4-1829" fmla="*/ 1981200 w 2235200"/>
              <a:gd name="connsiteY4-1830" fmla="*/ 1193801 h 1905001"/>
              <a:gd name="connsiteX5-1831" fmla="*/ 1981200 w 2235200"/>
              <a:gd name="connsiteY5-1832" fmla="*/ 1905001 h 1905001"/>
              <a:gd name="connsiteX6-1833" fmla="*/ 0 w 2235200"/>
              <a:gd name="connsiteY6-1834" fmla="*/ 330200 h 1905001"/>
              <a:gd name="connsiteX7-1835" fmla="*/ 2222500 w 2235200"/>
              <a:gd name="connsiteY7-1836" fmla="*/ 330201 h 1905001"/>
              <a:gd name="connsiteX8-1837" fmla="*/ 0 w 2235200"/>
              <a:gd name="connsiteY8-1838" fmla="*/ 330201 h 1905001"/>
              <a:gd name="connsiteX9-1839" fmla="*/ 0 w 2235200"/>
              <a:gd name="connsiteY9-1840" fmla="*/ 1 h 1905001"/>
              <a:gd name="connsiteX10-1841" fmla="*/ 76200 w 2235200"/>
              <a:gd name="connsiteY10-1842" fmla="*/ 1 h 1905001"/>
              <a:gd name="connsiteX11-1843" fmla="*/ 76200 w 2235200"/>
              <a:gd name="connsiteY11-1844" fmla="*/ 520701 h 1905001"/>
              <a:gd name="connsiteX12-1845" fmla="*/ 76200 w 2235200"/>
              <a:gd name="connsiteY12-1846" fmla="*/ 0 h 1905001"/>
              <a:gd name="connsiteX0-1847" fmla="*/ 38100 w 2235200"/>
              <a:gd name="connsiteY0-1848" fmla="*/ 1549401 h 1905001"/>
              <a:gd name="connsiteX1-1849" fmla="*/ 2235200 w 2235200"/>
              <a:gd name="connsiteY1-1850" fmla="*/ 1549400 h 1905001"/>
              <a:gd name="connsiteX2-1851" fmla="*/ 38100 w 2235200"/>
              <a:gd name="connsiteY2-1852" fmla="*/ 1549401 h 1905001"/>
              <a:gd name="connsiteX3-1853" fmla="*/ 1981200 w 2235200"/>
              <a:gd name="connsiteY3-1854" fmla="*/ 1905001 h 1905001"/>
              <a:gd name="connsiteX4-1855" fmla="*/ 1981200 w 2235200"/>
              <a:gd name="connsiteY4-1856" fmla="*/ 1193801 h 1905001"/>
              <a:gd name="connsiteX5-1857" fmla="*/ 1981200 w 2235200"/>
              <a:gd name="connsiteY5-1858" fmla="*/ 1905001 h 1905001"/>
              <a:gd name="connsiteX6-1859" fmla="*/ 0 w 2235200"/>
              <a:gd name="connsiteY6-1860" fmla="*/ 330200 h 1905001"/>
              <a:gd name="connsiteX7-1861" fmla="*/ 2222500 w 2235200"/>
              <a:gd name="connsiteY7-1862" fmla="*/ 330201 h 1905001"/>
              <a:gd name="connsiteX8-1863" fmla="*/ 0 w 2235200"/>
              <a:gd name="connsiteY8-1864" fmla="*/ 330201 h 1905001"/>
              <a:gd name="connsiteX9-1865" fmla="*/ 0 w 2235200"/>
              <a:gd name="connsiteY9-1866" fmla="*/ 1 h 1905001"/>
              <a:gd name="connsiteX10-1867" fmla="*/ 76200 w 2235200"/>
              <a:gd name="connsiteY10-1868" fmla="*/ 1 h 1905001"/>
              <a:gd name="connsiteX11-1869" fmla="*/ 76200 w 2235200"/>
              <a:gd name="connsiteY11-1870" fmla="*/ 520701 h 1905001"/>
              <a:gd name="connsiteX12-1871" fmla="*/ 76200 w 2235200"/>
              <a:gd name="connsiteY12-1872" fmla="*/ 0 h 1905001"/>
              <a:gd name="connsiteX0-1873" fmla="*/ 38100 w 2235200"/>
              <a:gd name="connsiteY0-1874" fmla="*/ 1549401 h 1905001"/>
              <a:gd name="connsiteX1-1875" fmla="*/ 2235200 w 2235200"/>
              <a:gd name="connsiteY1-1876" fmla="*/ 1549400 h 1905001"/>
              <a:gd name="connsiteX2-1877" fmla="*/ 38100 w 2235200"/>
              <a:gd name="connsiteY2-1878" fmla="*/ 1549401 h 1905001"/>
              <a:gd name="connsiteX3-1879" fmla="*/ 1981200 w 2235200"/>
              <a:gd name="connsiteY3-1880" fmla="*/ 1905001 h 1905001"/>
              <a:gd name="connsiteX4-1881" fmla="*/ 1981200 w 2235200"/>
              <a:gd name="connsiteY4-1882" fmla="*/ 1193801 h 1905001"/>
              <a:gd name="connsiteX5-1883" fmla="*/ 1981200 w 2235200"/>
              <a:gd name="connsiteY5-1884" fmla="*/ 1905001 h 1905001"/>
              <a:gd name="connsiteX6-1885" fmla="*/ 0 w 2235200"/>
              <a:gd name="connsiteY6-1886" fmla="*/ 330200 h 1905001"/>
              <a:gd name="connsiteX7-1887" fmla="*/ 2222500 w 2235200"/>
              <a:gd name="connsiteY7-1888" fmla="*/ 330201 h 1905001"/>
              <a:gd name="connsiteX8-1889" fmla="*/ 0 w 2235200"/>
              <a:gd name="connsiteY8-1890" fmla="*/ 330201 h 1905001"/>
              <a:gd name="connsiteX9-1891" fmla="*/ 0 w 2235200"/>
              <a:gd name="connsiteY9-1892" fmla="*/ 330200 h 1905001"/>
              <a:gd name="connsiteX10-1893" fmla="*/ 76200 w 2235200"/>
              <a:gd name="connsiteY10-1894" fmla="*/ 1 h 1905001"/>
              <a:gd name="connsiteX11-1895" fmla="*/ 76200 w 2235200"/>
              <a:gd name="connsiteY11-1896" fmla="*/ 520701 h 1905001"/>
              <a:gd name="connsiteX12-1897" fmla="*/ 76200 w 2235200"/>
              <a:gd name="connsiteY12-1898" fmla="*/ 0 h 1905001"/>
              <a:gd name="connsiteX13-1899" fmla="*/ 76200 w 2235200"/>
              <a:gd name="connsiteY13-1900" fmla="*/ 1 h 1905001"/>
              <a:gd name="connsiteX0-1901" fmla="*/ 206375 w 2403475"/>
              <a:gd name="connsiteY0-1902" fmla="*/ 1549401 h 1905001"/>
              <a:gd name="connsiteX1-1903" fmla="*/ 2403475 w 2403475"/>
              <a:gd name="connsiteY1-1904" fmla="*/ 1549400 h 1905001"/>
              <a:gd name="connsiteX2-1905" fmla="*/ 206375 w 2403475"/>
              <a:gd name="connsiteY2-1906" fmla="*/ 1549401 h 1905001"/>
              <a:gd name="connsiteX3-1907" fmla="*/ 2149475 w 2403475"/>
              <a:gd name="connsiteY3-1908" fmla="*/ 1905001 h 1905001"/>
              <a:gd name="connsiteX4-1909" fmla="*/ 2149475 w 2403475"/>
              <a:gd name="connsiteY4-1910" fmla="*/ 1193801 h 1905001"/>
              <a:gd name="connsiteX5-1911" fmla="*/ 2149475 w 2403475"/>
              <a:gd name="connsiteY5-1912" fmla="*/ 1905001 h 1905001"/>
              <a:gd name="connsiteX6-1913" fmla="*/ 0 w 2403475"/>
              <a:gd name="connsiteY6-1914" fmla="*/ 212725 h 1905001"/>
              <a:gd name="connsiteX7-1915" fmla="*/ 2390775 w 2403475"/>
              <a:gd name="connsiteY7-1916" fmla="*/ 330201 h 1905001"/>
              <a:gd name="connsiteX8-1917" fmla="*/ 168275 w 2403475"/>
              <a:gd name="connsiteY8-1918" fmla="*/ 330201 h 1905001"/>
              <a:gd name="connsiteX9-1919" fmla="*/ 0 w 2403475"/>
              <a:gd name="connsiteY9-1920" fmla="*/ 212725 h 1905001"/>
              <a:gd name="connsiteX10-1921" fmla="*/ 244475 w 2403475"/>
              <a:gd name="connsiteY10-1922" fmla="*/ 1 h 1905001"/>
              <a:gd name="connsiteX11-1923" fmla="*/ 244475 w 2403475"/>
              <a:gd name="connsiteY11-1924" fmla="*/ 520701 h 1905001"/>
              <a:gd name="connsiteX12-1925" fmla="*/ 244475 w 2403475"/>
              <a:gd name="connsiteY12-1926" fmla="*/ 0 h 1905001"/>
              <a:gd name="connsiteX13-1927" fmla="*/ 244475 w 2403475"/>
              <a:gd name="connsiteY13-1928" fmla="*/ 1 h 1905001"/>
              <a:gd name="connsiteX0-1929" fmla="*/ 38100 w 2235200"/>
              <a:gd name="connsiteY0-1930" fmla="*/ 1549401 h 1905001"/>
              <a:gd name="connsiteX1-1931" fmla="*/ 2235200 w 2235200"/>
              <a:gd name="connsiteY1-1932" fmla="*/ 1549400 h 1905001"/>
              <a:gd name="connsiteX2-1933" fmla="*/ 38100 w 2235200"/>
              <a:gd name="connsiteY2-1934" fmla="*/ 1549401 h 1905001"/>
              <a:gd name="connsiteX3-1935" fmla="*/ 1981200 w 2235200"/>
              <a:gd name="connsiteY3-1936" fmla="*/ 1905001 h 1905001"/>
              <a:gd name="connsiteX4-1937" fmla="*/ 1981200 w 2235200"/>
              <a:gd name="connsiteY4-1938" fmla="*/ 1193801 h 1905001"/>
              <a:gd name="connsiteX5-1939" fmla="*/ 1981200 w 2235200"/>
              <a:gd name="connsiteY5-1940" fmla="*/ 1905001 h 1905001"/>
              <a:gd name="connsiteX6-1941" fmla="*/ 0 w 2235200"/>
              <a:gd name="connsiteY6-1942" fmla="*/ 330201 h 1905001"/>
              <a:gd name="connsiteX7-1943" fmla="*/ 2222500 w 2235200"/>
              <a:gd name="connsiteY7-1944" fmla="*/ 330201 h 1905001"/>
              <a:gd name="connsiteX8-1945" fmla="*/ 0 w 2235200"/>
              <a:gd name="connsiteY8-1946" fmla="*/ 330201 h 1905001"/>
              <a:gd name="connsiteX9-1947" fmla="*/ 76200 w 2235200"/>
              <a:gd name="connsiteY9-1948" fmla="*/ 1 h 1905001"/>
              <a:gd name="connsiteX10-1949" fmla="*/ 76200 w 2235200"/>
              <a:gd name="connsiteY10-1950" fmla="*/ 520701 h 1905001"/>
              <a:gd name="connsiteX11-1951" fmla="*/ 76200 w 2235200"/>
              <a:gd name="connsiteY11-1952" fmla="*/ 0 h 1905001"/>
              <a:gd name="connsiteX12-1953" fmla="*/ 76200 w 2235200"/>
              <a:gd name="connsiteY12-1954" fmla="*/ 1 h 1905001"/>
              <a:gd name="connsiteX0-1955" fmla="*/ 38100 w 2235200"/>
              <a:gd name="connsiteY0-1956" fmla="*/ 1549401 h 1905001"/>
              <a:gd name="connsiteX1-1957" fmla="*/ 2235200 w 2235200"/>
              <a:gd name="connsiteY1-1958" fmla="*/ 1549400 h 1905001"/>
              <a:gd name="connsiteX2-1959" fmla="*/ 38100 w 2235200"/>
              <a:gd name="connsiteY2-1960" fmla="*/ 1549401 h 1905001"/>
              <a:gd name="connsiteX3-1961" fmla="*/ 1981200 w 2235200"/>
              <a:gd name="connsiteY3-1962" fmla="*/ 1905001 h 1905001"/>
              <a:gd name="connsiteX4-1963" fmla="*/ 1981200 w 2235200"/>
              <a:gd name="connsiteY4-1964" fmla="*/ 1193801 h 1905001"/>
              <a:gd name="connsiteX5-1965" fmla="*/ 1981200 w 2235200"/>
              <a:gd name="connsiteY5-1966" fmla="*/ 1905001 h 1905001"/>
              <a:gd name="connsiteX6-1967" fmla="*/ 0 w 2235200"/>
              <a:gd name="connsiteY6-1968" fmla="*/ 330201 h 1905001"/>
              <a:gd name="connsiteX7-1969" fmla="*/ 2222500 w 2235200"/>
              <a:gd name="connsiteY7-1970" fmla="*/ 330201 h 1905001"/>
              <a:gd name="connsiteX8-1971" fmla="*/ 0 w 2235200"/>
              <a:gd name="connsiteY8-1972" fmla="*/ 330201 h 1905001"/>
              <a:gd name="connsiteX9-1973" fmla="*/ 307975 w 2235200"/>
              <a:gd name="connsiteY9-1974" fmla="*/ 1 h 1905001"/>
              <a:gd name="connsiteX10-1975" fmla="*/ 76200 w 2235200"/>
              <a:gd name="connsiteY10-1976" fmla="*/ 520701 h 1905001"/>
              <a:gd name="connsiteX11-1977" fmla="*/ 76200 w 2235200"/>
              <a:gd name="connsiteY11-1978" fmla="*/ 0 h 1905001"/>
              <a:gd name="connsiteX12-1979" fmla="*/ 307975 w 2235200"/>
              <a:gd name="connsiteY12-1980" fmla="*/ 1 h 1905001"/>
              <a:gd name="connsiteX0-1981" fmla="*/ 38100 w 2235200"/>
              <a:gd name="connsiteY0-1982" fmla="*/ 1549401 h 1905001"/>
              <a:gd name="connsiteX1-1983" fmla="*/ 2235200 w 2235200"/>
              <a:gd name="connsiteY1-1984" fmla="*/ 1549400 h 1905001"/>
              <a:gd name="connsiteX2-1985" fmla="*/ 38100 w 2235200"/>
              <a:gd name="connsiteY2-1986" fmla="*/ 1549401 h 1905001"/>
              <a:gd name="connsiteX3-1987" fmla="*/ 1981200 w 2235200"/>
              <a:gd name="connsiteY3-1988" fmla="*/ 1905001 h 1905001"/>
              <a:gd name="connsiteX4-1989" fmla="*/ 1981200 w 2235200"/>
              <a:gd name="connsiteY4-1990" fmla="*/ 1193801 h 1905001"/>
              <a:gd name="connsiteX5-1991" fmla="*/ 1981200 w 2235200"/>
              <a:gd name="connsiteY5-1992" fmla="*/ 1905001 h 1905001"/>
              <a:gd name="connsiteX6-1993" fmla="*/ 0 w 2235200"/>
              <a:gd name="connsiteY6-1994" fmla="*/ 330201 h 1905001"/>
              <a:gd name="connsiteX7-1995" fmla="*/ 2222500 w 2235200"/>
              <a:gd name="connsiteY7-1996" fmla="*/ 330201 h 1905001"/>
              <a:gd name="connsiteX8-1997" fmla="*/ 0 w 2235200"/>
              <a:gd name="connsiteY8-1998" fmla="*/ 330201 h 1905001"/>
              <a:gd name="connsiteX9-1999" fmla="*/ 76200 w 2235200"/>
              <a:gd name="connsiteY9-2000" fmla="*/ 0 h 1905001"/>
              <a:gd name="connsiteX10-2001" fmla="*/ 76200 w 2235200"/>
              <a:gd name="connsiteY10-2002" fmla="*/ 520701 h 1905001"/>
              <a:gd name="connsiteX11-2003" fmla="*/ 76200 w 2235200"/>
              <a:gd name="connsiteY11-2004" fmla="*/ 0 h 1905001"/>
              <a:gd name="connsiteX0-2005" fmla="*/ 38100 w 2235200"/>
              <a:gd name="connsiteY0-2006" fmla="*/ 1549401 h 1905001"/>
              <a:gd name="connsiteX1-2007" fmla="*/ 2235200 w 2235200"/>
              <a:gd name="connsiteY1-2008" fmla="*/ 1549400 h 1905001"/>
              <a:gd name="connsiteX2-2009" fmla="*/ 38100 w 2235200"/>
              <a:gd name="connsiteY2-2010" fmla="*/ 1549401 h 1905001"/>
              <a:gd name="connsiteX3-2011" fmla="*/ 1981200 w 2235200"/>
              <a:gd name="connsiteY3-2012" fmla="*/ 1905001 h 1905001"/>
              <a:gd name="connsiteX4-2013" fmla="*/ 1981200 w 2235200"/>
              <a:gd name="connsiteY4-2014" fmla="*/ 1193801 h 1905001"/>
              <a:gd name="connsiteX5-2015" fmla="*/ 1981200 w 2235200"/>
              <a:gd name="connsiteY5-2016" fmla="*/ 1905001 h 1905001"/>
              <a:gd name="connsiteX6-2017" fmla="*/ 0 w 2235200"/>
              <a:gd name="connsiteY6-2018" fmla="*/ 330201 h 1905001"/>
              <a:gd name="connsiteX7-2019" fmla="*/ 2222500 w 2235200"/>
              <a:gd name="connsiteY7-2020" fmla="*/ 330201 h 1905001"/>
              <a:gd name="connsiteX8-2021" fmla="*/ 0 w 2235200"/>
              <a:gd name="connsiteY8-2022" fmla="*/ 330201 h 1905001"/>
              <a:gd name="connsiteX9-2023" fmla="*/ 76200 w 2235200"/>
              <a:gd name="connsiteY9-2024" fmla="*/ 0 h 1905001"/>
              <a:gd name="connsiteX10-2025" fmla="*/ 76200 w 2235200"/>
              <a:gd name="connsiteY10-2026" fmla="*/ 520701 h 1905001"/>
              <a:gd name="connsiteX11-2027" fmla="*/ 76200 w 2235200"/>
              <a:gd name="connsiteY11-2028" fmla="*/ 0 h 1905001"/>
              <a:gd name="connsiteX0-2029" fmla="*/ 38100 w 2235200"/>
              <a:gd name="connsiteY0-2030" fmla="*/ 1549401 h 1905001"/>
              <a:gd name="connsiteX1-2031" fmla="*/ 2235200 w 2235200"/>
              <a:gd name="connsiteY1-2032" fmla="*/ 1549401 h 1905001"/>
              <a:gd name="connsiteX2-2033" fmla="*/ 38100 w 2235200"/>
              <a:gd name="connsiteY2-2034" fmla="*/ 1549401 h 1905001"/>
              <a:gd name="connsiteX3-2035" fmla="*/ 1981200 w 2235200"/>
              <a:gd name="connsiteY3-2036" fmla="*/ 1905001 h 1905001"/>
              <a:gd name="connsiteX4-2037" fmla="*/ 1981200 w 2235200"/>
              <a:gd name="connsiteY4-2038" fmla="*/ 1193801 h 1905001"/>
              <a:gd name="connsiteX5-2039" fmla="*/ 1981200 w 2235200"/>
              <a:gd name="connsiteY5-2040" fmla="*/ 1905001 h 1905001"/>
              <a:gd name="connsiteX6-2041" fmla="*/ 0 w 2235200"/>
              <a:gd name="connsiteY6-2042" fmla="*/ 330201 h 1905001"/>
              <a:gd name="connsiteX7-2043" fmla="*/ 2222500 w 2235200"/>
              <a:gd name="connsiteY7-2044" fmla="*/ 330201 h 1905001"/>
              <a:gd name="connsiteX8-2045" fmla="*/ 0 w 2235200"/>
              <a:gd name="connsiteY8-2046" fmla="*/ 330201 h 1905001"/>
              <a:gd name="connsiteX9-2047" fmla="*/ 76200 w 2235200"/>
              <a:gd name="connsiteY9-2048" fmla="*/ 0 h 1905001"/>
              <a:gd name="connsiteX10-2049" fmla="*/ 76200 w 2235200"/>
              <a:gd name="connsiteY10-2050" fmla="*/ 520701 h 1905001"/>
              <a:gd name="connsiteX11-2051" fmla="*/ 76200 w 2235200"/>
              <a:gd name="connsiteY11-2052" fmla="*/ 0 h 1905001"/>
              <a:gd name="connsiteX0-2053" fmla="*/ 38100 w 2235200"/>
              <a:gd name="connsiteY0-2054" fmla="*/ 1549401 h 1905001"/>
              <a:gd name="connsiteX1-2055" fmla="*/ 2235200 w 2235200"/>
              <a:gd name="connsiteY1-2056" fmla="*/ 1549401 h 1905001"/>
              <a:gd name="connsiteX2-2057" fmla="*/ 38100 w 2235200"/>
              <a:gd name="connsiteY2-2058" fmla="*/ 1549401 h 1905001"/>
              <a:gd name="connsiteX3-2059" fmla="*/ 1981200 w 2235200"/>
              <a:gd name="connsiteY3-2060" fmla="*/ 1905001 h 1905001"/>
              <a:gd name="connsiteX4-2061" fmla="*/ 1981200 w 2235200"/>
              <a:gd name="connsiteY4-2062" fmla="*/ 1193801 h 1905001"/>
              <a:gd name="connsiteX5-2063" fmla="*/ 1981200 w 2235200"/>
              <a:gd name="connsiteY5-2064" fmla="*/ 1905001 h 1905001"/>
              <a:gd name="connsiteX6-2065" fmla="*/ 0 w 2235200"/>
              <a:gd name="connsiteY6-2066" fmla="*/ 330201 h 1905001"/>
              <a:gd name="connsiteX7-2067" fmla="*/ 2222500 w 2235200"/>
              <a:gd name="connsiteY7-2068" fmla="*/ 330201 h 1905001"/>
              <a:gd name="connsiteX8-2069" fmla="*/ 0 w 2235200"/>
              <a:gd name="connsiteY8-2070" fmla="*/ 330201 h 1905001"/>
              <a:gd name="connsiteX9-2071" fmla="*/ 76200 w 2235200"/>
              <a:gd name="connsiteY9-2072" fmla="*/ 0 h 1905001"/>
              <a:gd name="connsiteX10-2073" fmla="*/ 76200 w 2235200"/>
              <a:gd name="connsiteY10-2074" fmla="*/ 520701 h 1905001"/>
              <a:gd name="connsiteX11-2075" fmla="*/ 76200 w 2235200"/>
              <a:gd name="connsiteY11-2076" fmla="*/ 0 h 1905001"/>
              <a:gd name="connsiteX0-2077" fmla="*/ 38100 w 2235200"/>
              <a:gd name="connsiteY0-2078" fmla="*/ 1549401 h 1905001"/>
              <a:gd name="connsiteX1-2079" fmla="*/ 2235200 w 2235200"/>
              <a:gd name="connsiteY1-2080" fmla="*/ 1549401 h 1905001"/>
              <a:gd name="connsiteX2-2081" fmla="*/ 38100 w 2235200"/>
              <a:gd name="connsiteY2-2082" fmla="*/ 1549401 h 1905001"/>
              <a:gd name="connsiteX3-2083" fmla="*/ 1981200 w 2235200"/>
              <a:gd name="connsiteY3-2084" fmla="*/ 1905001 h 1905001"/>
              <a:gd name="connsiteX4-2085" fmla="*/ 1981200 w 2235200"/>
              <a:gd name="connsiteY4-2086" fmla="*/ 1193801 h 1905001"/>
              <a:gd name="connsiteX5-2087" fmla="*/ 1981200 w 2235200"/>
              <a:gd name="connsiteY5-2088" fmla="*/ 1905001 h 1905001"/>
              <a:gd name="connsiteX6-2089" fmla="*/ 0 w 2235200"/>
              <a:gd name="connsiteY6-2090" fmla="*/ 330201 h 1905001"/>
              <a:gd name="connsiteX7-2091" fmla="*/ 2222500 w 2235200"/>
              <a:gd name="connsiteY7-2092" fmla="*/ 330201 h 1905001"/>
              <a:gd name="connsiteX8-2093" fmla="*/ 0 w 2235200"/>
              <a:gd name="connsiteY8-2094" fmla="*/ 330201 h 1905001"/>
              <a:gd name="connsiteX9-2095" fmla="*/ 76200 w 2235200"/>
              <a:gd name="connsiteY9-2096" fmla="*/ 0 h 1905001"/>
              <a:gd name="connsiteX10-2097" fmla="*/ 76200 w 2235200"/>
              <a:gd name="connsiteY10-2098" fmla="*/ 520701 h 1905001"/>
              <a:gd name="connsiteX11-2099" fmla="*/ 76200 w 2235200"/>
              <a:gd name="connsiteY11-2100" fmla="*/ 0 h 1905001"/>
              <a:gd name="connsiteX0-2101" fmla="*/ 38100 w 2235200"/>
              <a:gd name="connsiteY0-2102" fmla="*/ 1549401 h 1905001"/>
              <a:gd name="connsiteX1-2103" fmla="*/ 2235200 w 2235200"/>
              <a:gd name="connsiteY1-2104" fmla="*/ 1549401 h 1905001"/>
              <a:gd name="connsiteX2-2105" fmla="*/ 38100 w 2235200"/>
              <a:gd name="connsiteY2-2106" fmla="*/ 1549401 h 1905001"/>
              <a:gd name="connsiteX3-2107" fmla="*/ 1981200 w 2235200"/>
              <a:gd name="connsiteY3-2108" fmla="*/ 1905001 h 1905001"/>
              <a:gd name="connsiteX4-2109" fmla="*/ 1981200 w 2235200"/>
              <a:gd name="connsiteY4-2110" fmla="*/ 1193801 h 1905001"/>
              <a:gd name="connsiteX5-2111" fmla="*/ 1981200 w 2235200"/>
              <a:gd name="connsiteY5-2112" fmla="*/ 1905001 h 1905001"/>
              <a:gd name="connsiteX6-2113" fmla="*/ 0 w 2235200"/>
              <a:gd name="connsiteY6-2114" fmla="*/ 330201 h 1905001"/>
              <a:gd name="connsiteX7-2115" fmla="*/ 2222500 w 2235200"/>
              <a:gd name="connsiteY7-2116" fmla="*/ 330201 h 1905001"/>
              <a:gd name="connsiteX8-2117" fmla="*/ 0 w 2235200"/>
              <a:gd name="connsiteY8-2118" fmla="*/ 330201 h 1905001"/>
              <a:gd name="connsiteX9-2119" fmla="*/ 76200 w 2235200"/>
              <a:gd name="connsiteY9-2120" fmla="*/ 0 h 1905001"/>
              <a:gd name="connsiteX10-2121" fmla="*/ 76200 w 2235200"/>
              <a:gd name="connsiteY10-2122" fmla="*/ 520701 h 1905001"/>
              <a:gd name="connsiteX11-2123" fmla="*/ 76200 w 2235200"/>
              <a:gd name="connsiteY11-2124" fmla="*/ 0 h 1905001"/>
              <a:gd name="connsiteX0-2125" fmla="*/ 38100 w 2235200"/>
              <a:gd name="connsiteY0-2126" fmla="*/ 1549401 h 1905001"/>
              <a:gd name="connsiteX1-2127" fmla="*/ 2235200 w 2235200"/>
              <a:gd name="connsiteY1-2128" fmla="*/ 1549401 h 1905001"/>
              <a:gd name="connsiteX2-2129" fmla="*/ 38100 w 2235200"/>
              <a:gd name="connsiteY2-2130" fmla="*/ 1549401 h 1905001"/>
              <a:gd name="connsiteX3-2131" fmla="*/ 1981200 w 2235200"/>
              <a:gd name="connsiteY3-2132" fmla="*/ 1905001 h 1905001"/>
              <a:gd name="connsiteX4-2133" fmla="*/ 1981200 w 2235200"/>
              <a:gd name="connsiteY4-2134" fmla="*/ 1193801 h 1905001"/>
              <a:gd name="connsiteX5-2135" fmla="*/ 1981200 w 2235200"/>
              <a:gd name="connsiteY5-2136" fmla="*/ 1905001 h 1905001"/>
              <a:gd name="connsiteX6-2137" fmla="*/ 0 w 2235200"/>
              <a:gd name="connsiteY6-2138" fmla="*/ 330201 h 1905001"/>
              <a:gd name="connsiteX7-2139" fmla="*/ 2222500 w 2235200"/>
              <a:gd name="connsiteY7-2140" fmla="*/ 330201 h 1905001"/>
              <a:gd name="connsiteX8-2141" fmla="*/ 0 w 2235200"/>
              <a:gd name="connsiteY8-2142" fmla="*/ 330201 h 1905001"/>
              <a:gd name="connsiteX9-2143" fmla="*/ 76200 w 2235200"/>
              <a:gd name="connsiteY9-2144" fmla="*/ 0 h 1905001"/>
              <a:gd name="connsiteX10-2145" fmla="*/ 76200 w 2235200"/>
              <a:gd name="connsiteY10-2146" fmla="*/ 520701 h 1905001"/>
              <a:gd name="connsiteX11-2147" fmla="*/ 76200 w 2235200"/>
              <a:gd name="connsiteY11-2148" fmla="*/ 0 h 1905001"/>
              <a:gd name="connsiteX0-2149" fmla="*/ 38100 w 2235200"/>
              <a:gd name="connsiteY0-2150" fmla="*/ 1549401 h 1905001"/>
              <a:gd name="connsiteX1-2151" fmla="*/ 2235200 w 2235200"/>
              <a:gd name="connsiteY1-2152" fmla="*/ 1549401 h 1905001"/>
              <a:gd name="connsiteX2-2153" fmla="*/ 38100 w 2235200"/>
              <a:gd name="connsiteY2-2154" fmla="*/ 1549401 h 1905001"/>
              <a:gd name="connsiteX3-2155" fmla="*/ 1981200 w 2235200"/>
              <a:gd name="connsiteY3-2156" fmla="*/ 1905001 h 1905001"/>
              <a:gd name="connsiteX4-2157" fmla="*/ 1981200 w 2235200"/>
              <a:gd name="connsiteY4-2158" fmla="*/ 1193801 h 1905001"/>
              <a:gd name="connsiteX5-2159" fmla="*/ 1981200 w 2235200"/>
              <a:gd name="connsiteY5-2160" fmla="*/ 1905001 h 1905001"/>
              <a:gd name="connsiteX6-2161" fmla="*/ 0 w 2235200"/>
              <a:gd name="connsiteY6-2162" fmla="*/ 330201 h 1905001"/>
              <a:gd name="connsiteX7-2163" fmla="*/ 2222500 w 2235200"/>
              <a:gd name="connsiteY7-2164" fmla="*/ 330201 h 1905001"/>
              <a:gd name="connsiteX8-2165" fmla="*/ 0 w 2235200"/>
              <a:gd name="connsiteY8-2166" fmla="*/ 330201 h 1905001"/>
              <a:gd name="connsiteX9-2167" fmla="*/ 76200 w 2235200"/>
              <a:gd name="connsiteY9-2168" fmla="*/ 0 h 1905001"/>
              <a:gd name="connsiteX10-2169" fmla="*/ 76200 w 2235200"/>
              <a:gd name="connsiteY10-2170" fmla="*/ 520701 h 1905001"/>
              <a:gd name="connsiteX11-2171" fmla="*/ 76200 w 2235200"/>
              <a:gd name="connsiteY11-2172" fmla="*/ 0 h 1905001"/>
              <a:gd name="connsiteX0-2173" fmla="*/ 38100 w 2235200"/>
              <a:gd name="connsiteY0-2174" fmla="*/ 1549401 h 1905001"/>
              <a:gd name="connsiteX1-2175" fmla="*/ 2235200 w 2235200"/>
              <a:gd name="connsiteY1-2176" fmla="*/ 1549401 h 1905001"/>
              <a:gd name="connsiteX2-2177" fmla="*/ 38100 w 2235200"/>
              <a:gd name="connsiteY2-2178" fmla="*/ 1549401 h 1905001"/>
              <a:gd name="connsiteX3-2179" fmla="*/ 1981200 w 2235200"/>
              <a:gd name="connsiteY3-2180" fmla="*/ 1905001 h 1905001"/>
              <a:gd name="connsiteX4-2181" fmla="*/ 1981200 w 2235200"/>
              <a:gd name="connsiteY4-2182" fmla="*/ 1193801 h 1905001"/>
              <a:gd name="connsiteX5-2183" fmla="*/ 1981200 w 2235200"/>
              <a:gd name="connsiteY5-2184" fmla="*/ 1905001 h 1905001"/>
              <a:gd name="connsiteX6-2185" fmla="*/ 0 w 2235200"/>
              <a:gd name="connsiteY6-2186" fmla="*/ 330201 h 1905001"/>
              <a:gd name="connsiteX7-2187" fmla="*/ 2222500 w 2235200"/>
              <a:gd name="connsiteY7-2188" fmla="*/ 330201 h 1905001"/>
              <a:gd name="connsiteX8-2189" fmla="*/ 0 w 2235200"/>
              <a:gd name="connsiteY8-2190" fmla="*/ 330201 h 1905001"/>
              <a:gd name="connsiteX9-2191" fmla="*/ 76200 w 2235200"/>
              <a:gd name="connsiteY9-2192" fmla="*/ 0 h 1905001"/>
              <a:gd name="connsiteX10-2193" fmla="*/ 76200 w 2235200"/>
              <a:gd name="connsiteY10-2194" fmla="*/ 520701 h 1905001"/>
              <a:gd name="connsiteX11-2195" fmla="*/ 76200 w 2235200"/>
              <a:gd name="connsiteY11-2196" fmla="*/ 0 h 1905001"/>
              <a:gd name="connsiteX0-2197" fmla="*/ 38100 w 2235200"/>
              <a:gd name="connsiteY0-2198" fmla="*/ 1549401 h 1905001"/>
              <a:gd name="connsiteX1-2199" fmla="*/ 2235200 w 2235200"/>
              <a:gd name="connsiteY1-2200" fmla="*/ 1549401 h 1905001"/>
              <a:gd name="connsiteX2-2201" fmla="*/ 38100 w 2235200"/>
              <a:gd name="connsiteY2-2202" fmla="*/ 1549401 h 1905001"/>
              <a:gd name="connsiteX3-2203" fmla="*/ 1981200 w 2235200"/>
              <a:gd name="connsiteY3-2204" fmla="*/ 1905001 h 1905001"/>
              <a:gd name="connsiteX4-2205" fmla="*/ 1981200 w 2235200"/>
              <a:gd name="connsiteY4-2206" fmla="*/ 1193801 h 1905001"/>
              <a:gd name="connsiteX5-2207" fmla="*/ 1981200 w 2235200"/>
              <a:gd name="connsiteY5-2208" fmla="*/ 1905001 h 1905001"/>
              <a:gd name="connsiteX6-2209" fmla="*/ 0 w 2235200"/>
              <a:gd name="connsiteY6-2210" fmla="*/ 330201 h 1905001"/>
              <a:gd name="connsiteX7-2211" fmla="*/ 2222500 w 2235200"/>
              <a:gd name="connsiteY7-2212" fmla="*/ 330201 h 1905001"/>
              <a:gd name="connsiteX8-2213" fmla="*/ 0 w 2235200"/>
              <a:gd name="connsiteY8-2214" fmla="*/ 330201 h 1905001"/>
              <a:gd name="connsiteX9-2215" fmla="*/ 76200 w 2235200"/>
              <a:gd name="connsiteY9-2216" fmla="*/ 0 h 1905001"/>
              <a:gd name="connsiteX10-2217" fmla="*/ 76200 w 2235200"/>
              <a:gd name="connsiteY10-2218" fmla="*/ 520701 h 1905001"/>
              <a:gd name="connsiteX11-2219" fmla="*/ 76200 w 2235200"/>
              <a:gd name="connsiteY11-2220" fmla="*/ 0 h 1905001"/>
              <a:gd name="connsiteX0-2221" fmla="*/ 38100 w 2235200"/>
              <a:gd name="connsiteY0-2222" fmla="*/ 1549401 h 1905001"/>
              <a:gd name="connsiteX1-2223" fmla="*/ 2235200 w 2235200"/>
              <a:gd name="connsiteY1-2224" fmla="*/ 1549401 h 1905001"/>
              <a:gd name="connsiteX2-2225" fmla="*/ 38100 w 2235200"/>
              <a:gd name="connsiteY2-2226" fmla="*/ 1549401 h 1905001"/>
              <a:gd name="connsiteX3-2227" fmla="*/ 1981200 w 2235200"/>
              <a:gd name="connsiteY3-2228" fmla="*/ 1905001 h 1905001"/>
              <a:gd name="connsiteX4-2229" fmla="*/ 1981200 w 2235200"/>
              <a:gd name="connsiteY4-2230" fmla="*/ 1193801 h 1905001"/>
              <a:gd name="connsiteX5-2231" fmla="*/ 1981200 w 2235200"/>
              <a:gd name="connsiteY5-2232" fmla="*/ 1905001 h 1905001"/>
              <a:gd name="connsiteX6-2233" fmla="*/ 0 w 2235200"/>
              <a:gd name="connsiteY6-2234" fmla="*/ 330201 h 1905001"/>
              <a:gd name="connsiteX7-2235" fmla="*/ 2222500 w 2235200"/>
              <a:gd name="connsiteY7-2236" fmla="*/ 330201 h 1905001"/>
              <a:gd name="connsiteX8-2237" fmla="*/ 0 w 2235200"/>
              <a:gd name="connsiteY8-2238" fmla="*/ 330201 h 1905001"/>
              <a:gd name="connsiteX9-2239" fmla="*/ 76200 w 2235200"/>
              <a:gd name="connsiteY9-2240" fmla="*/ 1 h 1905001"/>
              <a:gd name="connsiteX10-2241" fmla="*/ 76200 w 2235200"/>
              <a:gd name="connsiteY10-2242" fmla="*/ 520701 h 1905001"/>
              <a:gd name="connsiteX11-2243" fmla="*/ 76200 w 2235200"/>
              <a:gd name="connsiteY11-2244" fmla="*/ 0 h 1905001"/>
              <a:gd name="connsiteX0-2245" fmla="*/ 38100 w 2235200"/>
              <a:gd name="connsiteY0-2246" fmla="*/ 1549401 h 1905001"/>
              <a:gd name="connsiteX1-2247" fmla="*/ 2235200 w 2235200"/>
              <a:gd name="connsiteY1-2248" fmla="*/ 1549401 h 1905001"/>
              <a:gd name="connsiteX2-2249" fmla="*/ 38100 w 2235200"/>
              <a:gd name="connsiteY2-2250" fmla="*/ 1549401 h 1905001"/>
              <a:gd name="connsiteX3-2251" fmla="*/ 1981200 w 2235200"/>
              <a:gd name="connsiteY3-2252" fmla="*/ 1905001 h 1905001"/>
              <a:gd name="connsiteX4-2253" fmla="*/ 1981200 w 2235200"/>
              <a:gd name="connsiteY4-2254" fmla="*/ 1193801 h 1905001"/>
              <a:gd name="connsiteX5-2255" fmla="*/ 1981200 w 2235200"/>
              <a:gd name="connsiteY5-2256" fmla="*/ 1905001 h 1905001"/>
              <a:gd name="connsiteX6-2257" fmla="*/ 0 w 2235200"/>
              <a:gd name="connsiteY6-2258" fmla="*/ 330201 h 1905001"/>
              <a:gd name="connsiteX7-2259" fmla="*/ 2222500 w 2235200"/>
              <a:gd name="connsiteY7-2260" fmla="*/ 330201 h 1905001"/>
              <a:gd name="connsiteX8-2261" fmla="*/ 0 w 2235200"/>
              <a:gd name="connsiteY8-2262" fmla="*/ 330201 h 1905001"/>
              <a:gd name="connsiteX9-2263" fmla="*/ 76200 w 2235200"/>
              <a:gd name="connsiteY9-2264" fmla="*/ 1 h 1905001"/>
              <a:gd name="connsiteX10-2265" fmla="*/ 76200 w 2235200"/>
              <a:gd name="connsiteY10-2266" fmla="*/ 520701 h 1905001"/>
              <a:gd name="connsiteX11-2267" fmla="*/ 76200 w 2235200"/>
              <a:gd name="connsiteY11-2268" fmla="*/ 0 h 1905001"/>
              <a:gd name="connsiteX0-2269" fmla="*/ 38100 w 2235200"/>
              <a:gd name="connsiteY0-2270" fmla="*/ 1549400 h 1905000"/>
              <a:gd name="connsiteX1-2271" fmla="*/ 2235200 w 2235200"/>
              <a:gd name="connsiteY1-2272" fmla="*/ 1549400 h 1905000"/>
              <a:gd name="connsiteX2-2273" fmla="*/ 38100 w 2235200"/>
              <a:gd name="connsiteY2-2274" fmla="*/ 1549400 h 1905000"/>
              <a:gd name="connsiteX3-2275" fmla="*/ 1981200 w 2235200"/>
              <a:gd name="connsiteY3-2276" fmla="*/ 1905000 h 1905000"/>
              <a:gd name="connsiteX4-2277" fmla="*/ 1981200 w 2235200"/>
              <a:gd name="connsiteY4-2278" fmla="*/ 1193800 h 1905000"/>
              <a:gd name="connsiteX5-2279" fmla="*/ 1981200 w 2235200"/>
              <a:gd name="connsiteY5-2280" fmla="*/ 1905000 h 1905000"/>
              <a:gd name="connsiteX6-2281" fmla="*/ 0 w 2235200"/>
              <a:gd name="connsiteY6-2282" fmla="*/ 330200 h 1905000"/>
              <a:gd name="connsiteX7-2283" fmla="*/ 2222500 w 2235200"/>
              <a:gd name="connsiteY7-2284" fmla="*/ 330200 h 1905000"/>
              <a:gd name="connsiteX8-2285" fmla="*/ 0 w 2235200"/>
              <a:gd name="connsiteY8-2286" fmla="*/ 330200 h 1905000"/>
              <a:gd name="connsiteX9-2287" fmla="*/ 76200 w 2235200"/>
              <a:gd name="connsiteY9-2288" fmla="*/ 0 h 1905000"/>
              <a:gd name="connsiteX10-2289" fmla="*/ 76200 w 2235200"/>
              <a:gd name="connsiteY10-2290" fmla="*/ 520700 h 1905000"/>
              <a:gd name="connsiteX11-2291" fmla="*/ 76200 w 2235200"/>
              <a:gd name="connsiteY11-2292" fmla="*/ 0 h 1905000"/>
              <a:gd name="connsiteX0-2293" fmla="*/ 38100 w 2235200"/>
              <a:gd name="connsiteY0-2294" fmla="*/ 1298575 h 1654175"/>
              <a:gd name="connsiteX1-2295" fmla="*/ 2235200 w 2235200"/>
              <a:gd name="connsiteY1-2296" fmla="*/ 1298575 h 1654175"/>
              <a:gd name="connsiteX2-2297" fmla="*/ 38100 w 2235200"/>
              <a:gd name="connsiteY2-2298" fmla="*/ 1298575 h 1654175"/>
              <a:gd name="connsiteX3-2299" fmla="*/ 1981200 w 2235200"/>
              <a:gd name="connsiteY3-2300" fmla="*/ 1654175 h 1654175"/>
              <a:gd name="connsiteX4-2301" fmla="*/ 1981200 w 2235200"/>
              <a:gd name="connsiteY4-2302" fmla="*/ 942975 h 1654175"/>
              <a:gd name="connsiteX5-2303" fmla="*/ 1981200 w 2235200"/>
              <a:gd name="connsiteY5-2304" fmla="*/ 1654175 h 1654175"/>
              <a:gd name="connsiteX6-2305" fmla="*/ 0 w 2235200"/>
              <a:gd name="connsiteY6-2306" fmla="*/ 79375 h 1654175"/>
              <a:gd name="connsiteX7-2307" fmla="*/ 2222500 w 2235200"/>
              <a:gd name="connsiteY7-2308" fmla="*/ 79375 h 1654175"/>
              <a:gd name="connsiteX8-2309" fmla="*/ 0 w 2235200"/>
              <a:gd name="connsiteY8-2310" fmla="*/ 79375 h 1654175"/>
              <a:gd name="connsiteX9-2311" fmla="*/ 76200 w 2235200"/>
              <a:gd name="connsiteY9-2312" fmla="*/ 0 h 1654175"/>
              <a:gd name="connsiteX10-2313" fmla="*/ 76200 w 2235200"/>
              <a:gd name="connsiteY10-2314" fmla="*/ 269875 h 1654175"/>
              <a:gd name="connsiteX11-2315" fmla="*/ 76200 w 2235200"/>
              <a:gd name="connsiteY11-2316" fmla="*/ 0 h 1654175"/>
              <a:gd name="connsiteX0-2317" fmla="*/ 38100 w 2235200"/>
              <a:gd name="connsiteY0-2318" fmla="*/ 1298575 h 1368425"/>
              <a:gd name="connsiteX1-2319" fmla="*/ 2235200 w 2235200"/>
              <a:gd name="connsiteY1-2320" fmla="*/ 1298575 h 1368425"/>
              <a:gd name="connsiteX2-2321" fmla="*/ 38100 w 2235200"/>
              <a:gd name="connsiteY2-2322" fmla="*/ 1298575 h 1368425"/>
              <a:gd name="connsiteX3-2323" fmla="*/ 2206625 w 2235200"/>
              <a:gd name="connsiteY3-2324" fmla="*/ 1368425 h 1368425"/>
              <a:gd name="connsiteX4-2325" fmla="*/ 1981200 w 2235200"/>
              <a:gd name="connsiteY4-2326" fmla="*/ 942975 h 1368425"/>
              <a:gd name="connsiteX5-2327" fmla="*/ 2206625 w 2235200"/>
              <a:gd name="connsiteY5-2328" fmla="*/ 1368425 h 1368425"/>
              <a:gd name="connsiteX6-2329" fmla="*/ 0 w 2235200"/>
              <a:gd name="connsiteY6-2330" fmla="*/ 79375 h 1368425"/>
              <a:gd name="connsiteX7-2331" fmla="*/ 2222500 w 2235200"/>
              <a:gd name="connsiteY7-2332" fmla="*/ 79375 h 1368425"/>
              <a:gd name="connsiteX8-2333" fmla="*/ 0 w 2235200"/>
              <a:gd name="connsiteY8-2334" fmla="*/ 79375 h 1368425"/>
              <a:gd name="connsiteX9-2335" fmla="*/ 76200 w 2235200"/>
              <a:gd name="connsiteY9-2336" fmla="*/ 0 h 1368425"/>
              <a:gd name="connsiteX10-2337" fmla="*/ 76200 w 2235200"/>
              <a:gd name="connsiteY10-2338" fmla="*/ 269875 h 1368425"/>
              <a:gd name="connsiteX11-2339" fmla="*/ 76200 w 2235200"/>
              <a:gd name="connsiteY11-2340" fmla="*/ 0 h 1368425"/>
              <a:gd name="connsiteX0-2341" fmla="*/ 38100 w 2235200"/>
              <a:gd name="connsiteY0-2342" fmla="*/ 1298575 h 1654174"/>
              <a:gd name="connsiteX1-2343" fmla="*/ 2235200 w 2235200"/>
              <a:gd name="connsiteY1-2344" fmla="*/ 1298575 h 1654174"/>
              <a:gd name="connsiteX2-2345" fmla="*/ 38100 w 2235200"/>
              <a:gd name="connsiteY2-2346" fmla="*/ 1298575 h 1654174"/>
              <a:gd name="connsiteX3-2347" fmla="*/ 2209800 w 2235200"/>
              <a:gd name="connsiteY3-2348" fmla="*/ 1654174 h 1654174"/>
              <a:gd name="connsiteX4-2349" fmla="*/ 1981200 w 2235200"/>
              <a:gd name="connsiteY4-2350" fmla="*/ 942975 h 1654174"/>
              <a:gd name="connsiteX5-2351" fmla="*/ 2206625 w 2235200"/>
              <a:gd name="connsiteY5-2352" fmla="*/ 1368425 h 1654174"/>
              <a:gd name="connsiteX6-2353" fmla="*/ 0 w 2235200"/>
              <a:gd name="connsiteY6-2354" fmla="*/ 79375 h 1654174"/>
              <a:gd name="connsiteX7-2355" fmla="*/ 2222500 w 2235200"/>
              <a:gd name="connsiteY7-2356" fmla="*/ 79375 h 1654174"/>
              <a:gd name="connsiteX8-2357" fmla="*/ 0 w 2235200"/>
              <a:gd name="connsiteY8-2358" fmla="*/ 79375 h 1654174"/>
              <a:gd name="connsiteX9-2359" fmla="*/ 76200 w 2235200"/>
              <a:gd name="connsiteY9-2360" fmla="*/ 0 h 1654174"/>
              <a:gd name="connsiteX10-2361" fmla="*/ 76200 w 2235200"/>
              <a:gd name="connsiteY10-2362" fmla="*/ 269875 h 1654174"/>
              <a:gd name="connsiteX11-2363" fmla="*/ 76200 w 2235200"/>
              <a:gd name="connsiteY11-2364" fmla="*/ 0 h 1654174"/>
              <a:gd name="connsiteX0-2365" fmla="*/ 38100 w 2235200"/>
              <a:gd name="connsiteY0-2366" fmla="*/ 1298575 h 1654174"/>
              <a:gd name="connsiteX1-2367" fmla="*/ 2235200 w 2235200"/>
              <a:gd name="connsiteY1-2368" fmla="*/ 1298575 h 1654174"/>
              <a:gd name="connsiteX2-2369" fmla="*/ 38100 w 2235200"/>
              <a:gd name="connsiteY2-2370" fmla="*/ 1298575 h 1654174"/>
              <a:gd name="connsiteX3-2371" fmla="*/ 2209800 w 2235200"/>
              <a:gd name="connsiteY3-2372" fmla="*/ 1654174 h 1654174"/>
              <a:gd name="connsiteX4-2373" fmla="*/ 1981200 w 2235200"/>
              <a:gd name="connsiteY4-2374" fmla="*/ 942975 h 1654174"/>
              <a:gd name="connsiteX5-2375" fmla="*/ 2209800 w 2235200"/>
              <a:gd name="connsiteY5-2376" fmla="*/ 1654173 h 1654174"/>
              <a:gd name="connsiteX6-2377" fmla="*/ 0 w 2235200"/>
              <a:gd name="connsiteY6-2378" fmla="*/ 79375 h 1654174"/>
              <a:gd name="connsiteX7-2379" fmla="*/ 2222500 w 2235200"/>
              <a:gd name="connsiteY7-2380" fmla="*/ 79375 h 1654174"/>
              <a:gd name="connsiteX8-2381" fmla="*/ 0 w 2235200"/>
              <a:gd name="connsiteY8-2382" fmla="*/ 79375 h 1654174"/>
              <a:gd name="connsiteX9-2383" fmla="*/ 76200 w 2235200"/>
              <a:gd name="connsiteY9-2384" fmla="*/ 0 h 1654174"/>
              <a:gd name="connsiteX10-2385" fmla="*/ 76200 w 2235200"/>
              <a:gd name="connsiteY10-2386" fmla="*/ 269875 h 1654174"/>
              <a:gd name="connsiteX11-2387" fmla="*/ 76200 w 2235200"/>
              <a:gd name="connsiteY11-2388" fmla="*/ 0 h 1654174"/>
              <a:gd name="connsiteX0-2389" fmla="*/ 38100 w 2235200"/>
              <a:gd name="connsiteY0-2390" fmla="*/ 1298575 h 1654174"/>
              <a:gd name="connsiteX1-2391" fmla="*/ 2235200 w 2235200"/>
              <a:gd name="connsiteY1-2392" fmla="*/ 1298575 h 1654174"/>
              <a:gd name="connsiteX2-2393" fmla="*/ 38100 w 2235200"/>
              <a:gd name="connsiteY2-2394" fmla="*/ 1298575 h 1654174"/>
              <a:gd name="connsiteX3-2395" fmla="*/ 2209800 w 2235200"/>
              <a:gd name="connsiteY3-2396" fmla="*/ 1654174 h 1654174"/>
              <a:gd name="connsiteX4-2397" fmla="*/ 1981200 w 2235200"/>
              <a:gd name="connsiteY4-2398" fmla="*/ 942975 h 1654174"/>
              <a:gd name="connsiteX5-2399" fmla="*/ 2209800 w 2235200"/>
              <a:gd name="connsiteY5-2400" fmla="*/ 1654173 h 1654174"/>
              <a:gd name="connsiteX6-2401" fmla="*/ 0 w 2235200"/>
              <a:gd name="connsiteY6-2402" fmla="*/ 79375 h 1654174"/>
              <a:gd name="connsiteX7-2403" fmla="*/ 2222500 w 2235200"/>
              <a:gd name="connsiteY7-2404" fmla="*/ 79375 h 1654174"/>
              <a:gd name="connsiteX8-2405" fmla="*/ 0 w 2235200"/>
              <a:gd name="connsiteY8-2406" fmla="*/ 79375 h 1654174"/>
              <a:gd name="connsiteX9-2407" fmla="*/ 76200 w 2235200"/>
              <a:gd name="connsiteY9-2408" fmla="*/ 3173 h 1654174"/>
              <a:gd name="connsiteX10-2409" fmla="*/ 76200 w 2235200"/>
              <a:gd name="connsiteY10-2410" fmla="*/ 269875 h 1654174"/>
              <a:gd name="connsiteX11-2411" fmla="*/ 76200 w 2235200"/>
              <a:gd name="connsiteY11-2412" fmla="*/ 0 h 1654174"/>
              <a:gd name="connsiteX0-2413" fmla="*/ 38100 w 2235200"/>
              <a:gd name="connsiteY0-2414" fmla="*/ 1295402 h 1651001"/>
              <a:gd name="connsiteX1-2415" fmla="*/ 2235200 w 2235200"/>
              <a:gd name="connsiteY1-2416" fmla="*/ 1295402 h 1651001"/>
              <a:gd name="connsiteX2-2417" fmla="*/ 38100 w 2235200"/>
              <a:gd name="connsiteY2-2418" fmla="*/ 1295402 h 1651001"/>
              <a:gd name="connsiteX3-2419" fmla="*/ 2209800 w 2235200"/>
              <a:gd name="connsiteY3-2420" fmla="*/ 1651001 h 1651001"/>
              <a:gd name="connsiteX4-2421" fmla="*/ 1981200 w 2235200"/>
              <a:gd name="connsiteY4-2422" fmla="*/ 939802 h 1651001"/>
              <a:gd name="connsiteX5-2423" fmla="*/ 2209800 w 2235200"/>
              <a:gd name="connsiteY5-2424" fmla="*/ 1651000 h 1651001"/>
              <a:gd name="connsiteX6-2425" fmla="*/ 0 w 2235200"/>
              <a:gd name="connsiteY6-2426" fmla="*/ 76202 h 1651001"/>
              <a:gd name="connsiteX7-2427" fmla="*/ 2222500 w 2235200"/>
              <a:gd name="connsiteY7-2428" fmla="*/ 76202 h 1651001"/>
              <a:gd name="connsiteX8-2429" fmla="*/ 0 w 2235200"/>
              <a:gd name="connsiteY8-2430" fmla="*/ 76202 h 1651001"/>
              <a:gd name="connsiteX9-2431" fmla="*/ 76200 w 2235200"/>
              <a:gd name="connsiteY9-2432" fmla="*/ 0 h 1651001"/>
              <a:gd name="connsiteX10-2433" fmla="*/ 76200 w 2235200"/>
              <a:gd name="connsiteY10-2434" fmla="*/ 266702 h 1651001"/>
              <a:gd name="connsiteX11-2435" fmla="*/ 76200 w 2235200"/>
              <a:gd name="connsiteY11-2436" fmla="*/ 0 h 1651001"/>
              <a:gd name="connsiteX0-2437" fmla="*/ 38100 w 2235200"/>
              <a:gd name="connsiteY0-2438" fmla="*/ 1295402 h 1651000"/>
              <a:gd name="connsiteX1-2439" fmla="*/ 2235200 w 2235200"/>
              <a:gd name="connsiteY1-2440" fmla="*/ 1295402 h 1651000"/>
              <a:gd name="connsiteX2-2441" fmla="*/ 38100 w 2235200"/>
              <a:gd name="connsiteY2-2442" fmla="*/ 1295402 h 1651000"/>
              <a:gd name="connsiteX3-2443" fmla="*/ 2200275 w 2235200"/>
              <a:gd name="connsiteY3-2444" fmla="*/ 1352551 h 1651000"/>
              <a:gd name="connsiteX4-2445" fmla="*/ 1981200 w 2235200"/>
              <a:gd name="connsiteY4-2446" fmla="*/ 939802 h 1651000"/>
              <a:gd name="connsiteX5-2447" fmla="*/ 2209800 w 2235200"/>
              <a:gd name="connsiteY5-2448" fmla="*/ 1651000 h 1651000"/>
              <a:gd name="connsiteX6-2449" fmla="*/ 2200275 w 2235200"/>
              <a:gd name="connsiteY6-2450" fmla="*/ 1352551 h 1651000"/>
              <a:gd name="connsiteX7-2451" fmla="*/ 0 w 2235200"/>
              <a:gd name="connsiteY7-2452" fmla="*/ 76202 h 1651000"/>
              <a:gd name="connsiteX8-2453" fmla="*/ 2222500 w 2235200"/>
              <a:gd name="connsiteY8-2454" fmla="*/ 76202 h 1651000"/>
              <a:gd name="connsiteX9-2455" fmla="*/ 0 w 2235200"/>
              <a:gd name="connsiteY9-2456" fmla="*/ 76202 h 1651000"/>
              <a:gd name="connsiteX10-2457" fmla="*/ 76200 w 2235200"/>
              <a:gd name="connsiteY10-2458" fmla="*/ 0 h 1651000"/>
              <a:gd name="connsiteX11-2459" fmla="*/ 76200 w 2235200"/>
              <a:gd name="connsiteY11-2460" fmla="*/ 266702 h 1651000"/>
              <a:gd name="connsiteX12-2461" fmla="*/ 76200 w 2235200"/>
              <a:gd name="connsiteY12-2462" fmla="*/ 0 h 1651000"/>
              <a:gd name="connsiteX0-2463" fmla="*/ 38100 w 2235200"/>
              <a:gd name="connsiteY0-2464" fmla="*/ 1295402 h 1651000"/>
              <a:gd name="connsiteX1-2465" fmla="*/ 2235200 w 2235200"/>
              <a:gd name="connsiteY1-2466" fmla="*/ 1295402 h 1651000"/>
              <a:gd name="connsiteX2-2467" fmla="*/ 38100 w 2235200"/>
              <a:gd name="connsiteY2-2468" fmla="*/ 1295402 h 1651000"/>
              <a:gd name="connsiteX3-2469" fmla="*/ 2209800 w 2235200"/>
              <a:gd name="connsiteY3-2470" fmla="*/ 1651000 h 1651000"/>
              <a:gd name="connsiteX4-2471" fmla="*/ 1981200 w 2235200"/>
              <a:gd name="connsiteY4-2472" fmla="*/ 939802 h 1651000"/>
              <a:gd name="connsiteX5-2473" fmla="*/ 2209800 w 2235200"/>
              <a:gd name="connsiteY5-2474" fmla="*/ 1651000 h 1651000"/>
              <a:gd name="connsiteX6-2475" fmla="*/ 0 w 2235200"/>
              <a:gd name="connsiteY6-2476" fmla="*/ 76202 h 1651000"/>
              <a:gd name="connsiteX7-2477" fmla="*/ 2222500 w 2235200"/>
              <a:gd name="connsiteY7-2478" fmla="*/ 76202 h 1651000"/>
              <a:gd name="connsiteX8-2479" fmla="*/ 0 w 2235200"/>
              <a:gd name="connsiteY8-2480" fmla="*/ 76202 h 1651000"/>
              <a:gd name="connsiteX9-2481" fmla="*/ 76200 w 2235200"/>
              <a:gd name="connsiteY9-2482" fmla="*/ 0 h 1651000"/>
              <a:gd name="connsiteX10-2483" fmla="*/ 76200 w 2235200"/>
              <a:gd name="connsiteY10-2484" fmla="*/ 266702 h 1651000"/>
              <a:gd name="connsiteX11-2485" fmla="*/ 76200 w 2235200"/>
              <a:gd name="connsiteY11-2486" fmla="*/ 0 h 1651000"/>
              <a:gd name="connsiteX0-2487" fmla="*/ 38100 w 2235200"/>
              <a:gd name="connsiteY0-2488" fmla="*/ 1295402 h 1416050"/>
              <a:gd name="connsiteX1-2489" fmla="*/ 2235200 w 2235200"/>
              <a:gd name="connsiteY1-2490" fmla="*/ 1295402 h 1416050"/>
              <a:gd name="connsiteX2-2491" fmla="*/ 38100 w 2235200"/>
              <a:gd name="connsiteY2-2492" fmla="*/ 1295402 h 1416050"/>
              <a:gd name="connsiteX3-2493" fmla="*/ 2206625 w 2235200"/>
              <a:gd name="connsiteY3-2494" fmla="*/ 1416050 h 1416050"/>
              <a:gd name="connsiteX4-2495" fmla="*/ 1981200 w 2235200"/>
              <a:gd name="connsiteY4-2496" fmla="*/ 939802 h 1416050"/>
              <a:gd name="connsiteX5-2497" fmla="*/ 2206625 w 2235200"/>
              <a:gd name="connsiteY5-2498" fmla="*/ 1416050 h 1416050"/>
              <a:gd name="connsiteX6-2499" fmla="*/ 0 w 2235200"/>
              <a:gd name="connsiteY6-2500" fmla="*/ 76202 h 1416050"/>
              <a:gd name="connsiteX7-2501" fmla="*/ 2222500 w 2235200"/>
              <a:gd name="connsiteY7-2502" fmla="*/ 76202 h 1416050"/>
              <a:gd name="connsiteX8-2503" fmla="*/ 0 w 2235200"/>
              <a:gd name="connsiteY8-2504" fmla="*/ 76202 h 1416050"/>
              <a:gd name="connsiteX9-2505" fmla="*/ 76200 w 2235200"/>
              <a:gd name="connsiteY9-2506" fmla="*/ 0 h 1416050"/>
              <a:gd name="connsiteX10-2507" fmla="*/ 76200 w 2235200"/>
              <a:gd name="connsiteY10-2508" fmla="*/ 266702 h 1416050"/>
              <a:gd name="connsiteX11-2509" fmla="*/ 76200 w 2235200"/>
              <a:gd name="connsiteY11-2510" fmla="*/ 0 h 1416050"/>
              <a:gd name="connsiteX0-2511" fmla="*/ 38100 w 2235200"/>
              <a:gd name="connsiteY0-2512" fmla="*/ 1295402 h 1416050"/>
              <a:gd name="connsiteX1-2513" fmla="*/ 2235200 w 2235200"/>
              <a:gd name="connsiteY1-2514" fmla="*/ 1295402 h 1416050"/>
              <a:gd name="connsiteX2-2515" fmla="*/ 38100 w 2235200"/>
              <a:gd name="connsiteY2-2516" fmla="*/ 1295402 h 1416050"/>
              <a:gd name="connsiteX3-2517" fmla="*/ 2206625 w 2235200"/>
              <a:gd name="connsiteY3-2518" fmla="*/ 1416050 h 1416050"/>
              <a:gd name="connsiteX4-2519" fmla="*/ 2209800 w 2235200"/>
              <a:gd name="connsiteY4-2520" fmla="*/ 1111252 h 1416050"/>
              <a:gd name="connsiteX5-2521" fmla="*/ 2206625 w 2235200"/>
              <a:gd name="connsiteY5-2522" fmla="*/ 1416050 h 1416050"/>
              <a:gd name="connsiteX6-2523" fmla="*/ 0 w 2235200"/>
              <a:gd name="connsiteY6-2524" fmla="*/ 76202 h 1416050"/>
              <a:gd name="connsiteX7-2525" fmla="*/ 2222500 w 2235200"/>
              <a:gd name="connsiteY7-2526" fmla="*/ 76202 h 1416050"/>
              <a:gd name="connsiteX8-2527" fmla="*/ 0 w 2235200"/>
              <a:gd name="connsiteY8-2528" fmla="*/ 76202 h 1416050"/>
              <a:gd name="connsiteX9-2529" fmla="*/ 76200 w 2235200"/>
              <a:gd name="connsiteY9-2530" fmla="*/ 0 h 1416050"/>
              <a:gd name="connsiteX10-2531" fmla="*/ 76200 w 2235200"/>
              <a:gd name="connsiteY10-2532" fmla="*/ 266702 h 1416050"/>
              <a:gd name="connsiteX11-2533" fmla="*/ 76200 w 2235200"/>
              <a:gd name="connsiteY11-2534" fmla="*/ 0 h 1416050"/>
              <a:gd name="connsiteX0-2535" fmla="*/ 38100 w 2235200"/>
              <a:gd name="connsiteY0-2536" fmla="*/ 1295402 h 1365250"/>
              <a:gd name="connsiteX1-2537" fmla="*/ 2235200 w 2235200"/>
              <a:gd name="connsiteY1-2538" fmla="*/ 1295402 h 1365250"/>
              <a:gd name="connsiteX2-2539" fmla="*/ 38100 w 2235200"/>
              <a:gd name="connsiteY2-2540" fmla="*/ 1295402 h 1365250"/>
              <a:gd name="connsiteX3-2541" fmla="*/ 2168525 w 2235200"/>
              <a:gd name="connsiteY3-2542" fmla="*/ 1365250 h 1365250"/>
              <a:gd name="connsiteX4-2543" fmla="*/ 2209800 w 2235200"/>
              <a:gd name="connsiteY4-2544" fmla="*/ 1111252 h 1365250"/>
              <a:gd name="connsiteX5-2545" fmla="*/ 2168525 w 2235200"/>
              <a:gd name="connsiteY5-2546" fmla="*/ 1365250 h 1365250"/>
              <a:gd name="connsiteX6-2547" fmla="*/ 0 w 2235200"/>
              <a:gd name="connsiteY6-2548" fmla="*/ 76202 h 1365250"/>
              <a:gd name="connsiteX7-2549" fmla="*/ 2222500 w 2235200"/>
              <a:gd name="connsiteY7-2550" fmla="*/ 76202 h 1365250"/>
              <a:gd name="connsiteX8-2551" fmla="*/ 0 w 2235200"/>
              <a:gd name="connsiteY8-2552" fmla="*/ 76202 h 1365250"/>
              <a:gd name="connsiteX9-2553" fmla="*/ 76200 w 2235200"/>
              <a:gd name="connsiteY9-2554" fmla="*/ 0 h 1365250"/>
              <a:gd name="connsiteX10-2555" fmla="*/ 76200 w 2235200"/>
              <a:gd name="connsiteY10-2556" fmla="*/ 266702 h 1365250"/>
              <a:gd name="connsiteX11-2557" fmla="*/ 76200 w 2235200"/>
              <a:gd name="connsiteY11-2558" fmla="*/ 0 h 1365250"/>
              <a:gd name="connsiteX0-2559" fmla="*/ 38100 w 2235200"/>
              <a:gd name="connsiteY0-2560" fmla="*/ 1295400 h 1365250"/>
              <a:gd name="connsiteX1-2561" fmla="*/ 2235200 w 2235200"/>
              <a:gd name="connsiteY1-2562" fmla="*/ 1295402 h 1365250"/>
              <a:gd name="connsiteX2-2563" fmla="*/ 38100 w 2235200"/>
              <a:gd name="connsiteY2-2564" fmla="*/ 1295402 h 1365250"/>
              <a:gd name="connsiteX3-2565" fmla="*/ 2168525 w 2235200"/>
              <a:gd name="connsiteY3-2566" fmla="*/ 1365250 h 1365250"/>
              <a:gd name="connsiteX4-2567" fmla="*/ 2209800 w 2235200"/>
              <a:gd name="connsiteY4-2568" fmla="*/ 1111252 h 1365250"/>
              <a:gd name="connsiteX5-2569" fmla="*/ 2168525 w 2235200"/>
              <a:gd name="connsiteY5-2570" fmla="*/ 1365250 h 1365250"/>
              <a:gd name="connsiteX6-2571" fmla="*/ 0 w 2235200"/>
              <a:gd name="connsiteY6-2572" fmla="*/ 76202 h 1365250"/>
              <a:gd name="connsiteX7-2573" fmla="*/ 2222500 w 2235200"/>
              <a:gd name="connsiteY7-2574" fmla="*/ 76202 h 1365250"/>
              <a:gd name="connsiteX8-2575" fmla="*/ 0 w 2235200"/>
              <a:gd name="connsiteY8-2576" fmla="*/ 76202 h 1365250"/>
              <a:gd name="connsiteX9-2577" fmla="*/ 76200 w 2235200"/>
              <a:gd name="connsiteY9-2578" fmla="*/ 0 h 1365250"/>
              <a:gd name="connsiteX10-2579" fmla="*/ 76200 w 2235200"/>
              <a:gd name="connsiteY10-2580" fmla="*/ 266702 h 1365250"/>
              <a:gd name="connsiteX11-2581" fmla="*/ 76200 w 2235200"/>
              <a:gd name="connsiteY11-2582" fmla="*/ 0 h 1365250"/>
              <a:gd name="connsiteX0-2583" fmla="*/ 38100 w 2235200"/>
              <a:gd name="connsiteY0-2584" fmla="*/ 1295400 h 1365250"/>
              <a:gd name="connsiteX1-2585" fmla="*/ 2235200 w 2235200"/>
              <a:gd name="connsiteY1-2586" fmla="*/ 1295400 h 1365250"/>
              <a:gd name="connsiteX2-2587" fmla="*/ 38100 w 2235200"/>
              <a:gd name="connsiteY2-2588" fmla="*/ 1295402 h 1365250"/>
              <a:gd name="connsiteX3-2589" fmla="*/ 2168525 w 2235200"/>
              <a:gd name="connsiteY3-2590" fmla="*/ 1365250 h 1365250"/>
              <a:gd name="connsiteX4-2591" fmla="*/ 2209800 w 2235200"/>
              <a:gd name="connsiteY4-2592" fmla="*/ 1111252 h 1365250"/>
              <a:gd name="connsiteX5-2593" fmla="*/ 2168525 w 2235200"/>
              <a:gd name="connsiteY5-2594" fmla="*/ 1365250 h 1365250"/>
              <a:gd name="connsiteX6-2595" fmla="*/ 0 w 2235200"/>
              <a:gd name="connsiteY6-2596" fmla="*/ 76202 h 1365250"/>
              <a:gd name="connsiteX7-2597" fmla="*/ 2222500 w 2235200"/>
              <a:gd name="connsiteY7-2598" fmla="*/ 76202 h 1365250"/>
              <a:gd name="connsiteX8-2599" fmla="*/ 0 w 2235200"/>
              <a:gd name="connsiteY8-2600" fmla="*/ 76202 h 1365250"/>
              <a:gd name="connsiteX9-2601" fmla="*/ 76200 w 2235200"/>
              <a:gd name="connsiteY9-2602" fmla="*/ 0 h 1365250"/>
              <a:gd name="connsiteX10-2603" fmla="*/ 76200 w 2235200"/>
              <a:gd name="connsiteY10-2604" fmla="*/ 266702 h 1365250"/>
              <a:gd name="connsiteX11-2605" fmla="*/ 76200 w 2235200"/>
              <a:gd name="connsiteY11-2606" fmla="*/ 0 h 1365250"/>
              <a:gd name="connsiteX0-2607" fmla="*/ 38100 w 2235200"/>
              <a:gd name="connsiteY0-2608" fmla="*/ 1295400 h 1365250"/>
              <a:gd name="connsiteX1-2609" fmla="*/ 2235200 w 2235200"/>
              <a:gd name="connsiteY1-2610" fmla="*/ 1295400 h 1365250"/>
              <a:gd name="connsiteX2-2611" fmla="*/ 38100 w 2235200"/>
              <a:gd name="connsiteY2-2612" fmla="*/ 1295400 h 1365250"/>
              <a:gd name="connsiteX3-2613" fmla="*/ 2168525 w 2235200"/>
              <a:gd name="connsiteY3-2614" fmla="*/ 1365250 h 1365250"/>
              <a:gd name="connsiteX4-2615" fmla="*/ 2209800 w 2235200"/>
              <a:gd name="connsiteY4-2616" fmla="*/ 1111252 h 1365250"/>
              <a:gd name="connsiteX5-2617" fmla="*/ 2168525 w 2235200"/>
              <a:gd name="connsiteY5-2618" fmla="*/ 1365250 h 1365250"/>
              <a:gd name="connsiteX6-2619" fmla="*/ 0 w 2235200"/>
              <a:gd name="connsiteY6-2620" fmla="*/ 76202 h 1365250"/>
              <a:gd name="connsiteX7-2621" fmla="*/ 2222500 w 2235200"/>
              <a:gd name="connsiteY7-2622" fmla="*/ 76202 h 1365250"/>
              <a:gd name="connsiteX8-2623" fmla="*/ 0 w 2235200"/>
              <a:gd name="connsiteY8-2624" fmla="*/ 76202 h 1365250"/>
              <a:gd name="connsiteX9-2625" fmla="*/ 76200 w 2235200"/>
              <a:gd name="connsiteY9-2626" fmla="*/ 0 h 1365250"/>
              <a:gd name="connsiteX10-2627" fmla="*/ 76200 w 2235200"/>
              <a:gd name="connsiteY10-2628" fmla="*/ 266702 h 1365250"/>
              <a:gd name="connsiteX11-2629" fmla="*/ 76200 w 2235200"/>
              <a:gd name="connsiteY11-2630" fmla="*/ 0 h 1365250"/>
              <a:gd name="connsiteX0-2631" fmla="*/ 38100 w 2235200"/>
              <a:gd name="connsiteY0-2632" fmla="*/ 1295400 h 1365250"/>
              <a:gd name="connsiteX1-2633" fmla="*/ 2235200 w 2235200"/>
              <a:gd name="connsiteY1-2634" fmla="*/ 1295400 h 1365250"/>
              <a:gd name="connsiteX2-2635" fmla="*/ 38100 w 2235200"/>
              <a:gd name="connsiteY2-2636" fmla="*/ 1295400 h 1365250"/>
              <a:gd name="connsiteX3-2637" fmla="*/ 2171700 w 2235200"/>
              <a:gd name="connsiteY3-2638" fmla="*/ 1358900 h 1365250"/>
              <a:gd name="connsiteX4-2639" fmla="*/ 2209800 w 2235200"/>
              <a:gd name="connsiteY4-2640" fmla="*/ 1111252 h 1365250"/>
              <a:gd name="connsiteX5-2641" fmla="*/ 2168525 w 2235200"/>
              <a:gd name="connsiteY5-2642" fmla="*/ 1365250 h 1365250"/>
              <a:gd name="connsiteX6-2643" fmla="*/ 0 w 2235200"/>
              <a:gd name="connsiteY6-2644" fmla="*/ 76202 h 1365250"/>
              <a:gd name="connsiteX7-2645" fmla="*/ 2222500 w 2235200"/>
              <a:gd name="connsiteY7-2646" fmla="*/ 76202 h 1365250"/>
              <a:gd name="connsiteX8-2647" fmla="*/ 0 w 2235200"/>
              <a:gd name="connsiteY8-2648" fmla="*/ 76202 h 1365250"/>
              <a:gd name="connsiteX9-2649" fmla="*/ 76200 w 2235200"/>
              <a:gd name="connsiteY9-2650" fmla="*/ 0 h 1365250"/>
              <a:gd name="connsiteX10-2651" fmla="*/ 76200 w 2235200"/>
              <a:gd name="connsiteY10-2652" fmla="*/ 266702 h 1365250"/>
              <a:gd name="connsiteX11-2653" fmla="*/ 76200 w 2235200"/>
              <a:gd name="connsiteY11-2654" fmla="*/ 0 h 1365250"/>
              <a:gd name="connsiteX0-2655" fmla="*/ 38100 w 2235200"/>
              <a:gd name="connsiteY0-2656" fmla="*/ 1295400 h 1365250"/>
              <a:gd name="connsiteX1-2657" fmla="*/ 2235200 w 2235200"/>
              <a:gd name="connsiteY1-2658" fmla="*/ 1295400 h 1365250"/>
              <a:gd name="connsiteX2-2659" fmla="*/ 38100 w 2235200"/>
              <a:gd name="connsiteY2-2660" fmla="*/ 1295400 h 1365250"/>
              <a:gd name="connsiteX3-2661" fmla="*/ 2171700 w 2235200"/>
              <a:gd name="connsiteY3-2662" fmla="*/ 1358900 h 1365250"/>
              <a:gd name="connsiteX4-2663" fmla="*/ 2209800 w 2235200"/>
              <a:gd name="connsiteY4-2664" fmla="*/ 1111252 h 1365250"/>
              <a:gd name="connsiteX5-2665" fmla="*/ 2168525 w 2235200"/>
              <a:gd name="connsiteY5-2666" fmla="*/ 1365250 h 1365250"/>
              <a:gd name="connsiteX6-2667" fmla="*/ 0 w 2235200"/>
              <a:gd name="connsiteY6-2668" fmla="*/ 76202 h 1365250"/>
              <a:gd name="connsiteX7-2669" fmla="*/ 2222500 w 2235200"/>
              <a:gd name="connsiteY7-2670" fmla="*/ 76202 h 1365250"/>
              <a:gd name="connsiteX8-2671" fmla="*/ 0 w 2235200"/>
              <a:gd name="connsiteY8-2672" fmla="*/ 76202 h 1365250"/>
              <a:gd name="connsiteX9-2673" fmla="*/ 76200 w 2235200"/>
              <a:gd name="connsiteY9-2674" fmla="*/ 0 h 1365250"/>
              <a:gd name="connsiteX10-2675" fmla="*/ 76200 w 2235200"/>
              <a:gd name="connsiteY10-2676" fmla="*/ 266702 h 1365250"/>
              <a:gd name="connsiteX11-2677" fmla="*/ 76200 w 2235200"/>
              <a:gd name="connsiteY11-2678" fmla="*/ 0 h 1365250"/>
              <a:gd name="connsiteX0-2679" fmla="*/ 38100 w 2235200"/>
              <a:gd name="connsiteY0-2680" fmla="*/ 1295400 h 1365250"/>
              <a:gd name="connsiteX1-2681" fmla="*/ 2235200 w 2235200"/>
              <a:gd name="connsiteY1-2682" fmla="*/ 1295400 h 1365250"/>
              <a:gd name="connsiteX2-2683" fmla="*/ 38100 w 2235200"/>
              <a:gd name="connsiteY2-2684" fmla="*/ 1295400 h 1365250"/>
              <a:gd name="connsiteX3-2685" fmla="*/ 2171700 w 2235200"/>
              <a:gd name="connsiteY3-2686" fmla="*/ 1358900 h 1365250"/>
              <a:gd name="connsiteX4-2687" fmla="*/ 2209800 w 2235200"/>
              <a:gd name="connsiteY4-2688" fmla="*/ 1111252 h 1365250"/>
              <a:gd name="connsiteX5-2689" fmla="*/ 2168525 w 2235200"/>
              <a:gd name="connsiteY5-2690" fmla="*/ 1365250 h 1365250"/>
              <a:gd name="connsiteX6-2691" fmla="*/ 0 w 2235200"/>
              <a:gd name="connsiteY6-2692" fmla="*/ 76202 h 1365250"/>
              <a:gd name="connsiteX7-2693" fmla="*/ 2222500 w 2235200"/>
              <a:gd name="connsiteY7-2694" fmla="*/ 76202 h 1365250"/>
              <a:gd name="connsiteX8-2695" fmla="*/ 0 w 2235200"/>
              <a:gd name="connsiteY8-2696" fmla="*/ 76202 h 1365250"/>
              <a:gd name="connsiteX9-2697" fmla="*/ 76200 w 2235200"/>
              <a:gd name="connsiteY9-2698" fmla="*/ 0 h 1365250"/>
              <a:gd name="connsiteX10-2699" fmla="*/ 76200 w 2235200"/>
              <a:gd name="connsiteY10-2700" fmla="*/ 266702 h 1365250"/>
              <a:gd name="connsiteX11-2701" fmla="*/ 76200 w 2235200"/>
              <a:gd name="connsiteY11-2702" fmla="*/ 0 h 1365250"/>
              <a:gd name="connsiteX0-2703" fmla="*/ 38100 w 2235200"/>
              <a:gd name="connsiteY0-2704" fmla="*/ 1295400 h 1365250"/>
              <a:gd name="connsiteX1-2705" fmla="*/ 2235200 w 2235200"/>
              <a:gd name="connsiteY1-2706" fmla="*/ 1295400 h 1365250"/>
              <a:gd name="connsiteX2-2707" fmla="*/ 38100 w 2235200"/>
              <a:gd name="connsiteY2-2708" fmla="*/ 1295400 h 1365250"/>
              <a:gd name="connsiteX3-2709" fmla="*/ 2171700 w 2235200"/>
              <a:gd name="connsiteY3-2710" fmla="*/ 1358900 h 1365250"/>
              <a:gd name="connsiteX4-2711" fmla="*/ 2209800 w 2235200"/>
              <a:gd name="connsiteY4-2712" fmla="*/ 1117600 h 1365250"/>
              <a:gd name="connsiteX5-2713" fmla="*/ 2168525 w 2235200"/>
              <a:gd name="connsiteY5-2714" fmla="*/ 1365250 h 1365250"/>
              <a:gd name="connsiteX6-2715" fmla="*/ 0 w 2235200"/>
              <a:gd name="connsiteY6-2716" fmla="*/ 76202 h 1365250"/>
              <a:gd name="connsiteX7-2717" fmla="*/ 2222500 w 2235200"/>
              <a:gd name="connsiteY7-2718" fmla="*/ 76202 h 1365250"/>
              <a:gd name="connsiteX8-2719" fmla="*/ 0 w 2235200"/>
              <a:gd name="connsiteY8-2720" fmla="*/ 76202 h 1365250"/>
              <a:gd name="connsiteX9-2721" fmla="*/ 76200 w 2235200"/>
              <a:gd name="connsiteY9-2722" fmla="*/ 0 h 1365250"/>
              <a:gd name="connsiteX10-2723" fmla="*/ 76200 w 2235200"/>
              <a:gd name="connsiteY10-2724" fmla="*/ 266702 h 1365250"/>
              <a:gd name="connsiteX11-2725" fmla="*/ 76200 w 2235200"/>
              <a:gd name="connsiteY11-2726" fmla="*/ 0 h 1365250"/>
              <a:gd name="connsiteX0-2727" fmla="*/ 38100 w 2235200"/>
              <a:gd name="connsiteY0-2728" fmla="*/ 1295400 h 1365250"/>
              <a:gd name="connsiteX1-2729" fmla="*/ 2235200 w 2235200"/>
              <a:gd name="connsiteY1-2730" fmla="*/ 1295400 h 1365250"/>
              <a:gd name="connsiteX2-2731" fmla="*/ 38100 w 2235200"/>
              <a:gd name="connsiteY2-2732" fmla="*/ 1295400 h 1365250"/>
              <a:gd name="connsiteX3-2733" fmla="*/ 2171700 w 2235200"/>
              <a:gd name="connsiteY3-2734" fmla="*/ 1358900 h 1365250"/>
              <a:gd name="connsiteX4-2735" fmla="*/ 2209800 w 2235200"/>
              <a:gd name="connsiteY4-2736" fmla="*/ 1117600 h 1365250"/>
              <a:gd name="connsiteX5-2737" fmla="*/ 2168525 w 2235200"/>
              <a:gd name="connsiteY5-2738" fmla="*/ 1365250 h 1365250"/>
              <a:gd name="connsiteX6-2739" fmla="*/ 0 w 2235200"/>
              <a:gd name="connsiteY6-2740" fmla="*/ 76202 h 1365250"/>
              <a:gd name="connsiteX7-2741" fmla="*/ 2222500 w 2235200"/>
              <a:gd name="connsiteY7-2742" fmla="*/ 76202 h 1365250"/>
              <a:gd name="connsiteX8-2743" fmla="*/ 0 w 2235200"/>
              <a:gd name="connsiteY8-2744" fmla="*/ 76202 h 1365250"/>
              <a:gd name="connsiteX9-2745" fmla="*/ 76200 w 2235200"/>
              <a:gd name="connsiteY9-2746" fmla="*/ 0 h 1365250"/>
              <a:gd name="connsiteX10-2747" fmla="*/ 76200 w 2235200"/>
              <a:gd name="connsiteY10-2748" fmla="*/ 266702 h 1365250"/>
              <a:gd name="connsiteX11-2749" fmla="*/ 76200 w 2235200"/>
              <a:gd name="connsiteY11-2750" fmla="*/ 0 h 1365250"/>
              <a:gd name="connsiteX0-2751" fmla="*/ 38100 w 2235200"/>
              <a:gd name="connsiteY0-2752" fmla="*/ 1295400 h 1365250"/>
              <a:gd name="connsiteX1-2753" fmla="*/ 2235200 w 2235200"/>
              <a:gd name="connsiteY1-2754" fmla="*/ 1295400 h 1365250"/>
              <a:gd name="connsiteX2-2755" fmla="*/ 38100 w 2235200"/>
              <a:gd name="connsiteY2-2756" fmla="*/ 1295400 h 1365250"/>
              <a:gd name="connsiteX3-2757" fmla="*/ 2171700 w 2235200"/>
              <a:gd name="connsiteY3-2758" fmla="*/ 1358900 h 1365250"/>
              <a:gd name="connsiteX4-2759" fmla="*/ 2209800 w 2235200"/>
              <a:gd name="connsiteY4-2760" fmla="*/ 1117600 h 1365250"/>
              <a:gd name="connsiteX5-2761" fmla="*/ 2168525 w 2235200"/>
              <a:gd name="connsiteY5-2762" fmla="*/ 1365250 h 1365250"/>
              <a:gd name="connsiteX6-2763" fmla="*/ 0 w 2235200"/>
              <a:gd name="connsiteY6-2764" fmla="*/ 76202 h 1365250"/>
              <a:gd name="connsiteX7-2765" fmla="*/ 2222500 w 2235200"/>
              <a:gd name="connsiteY7-2766" fmla="*/ 76202 h 1365250"/>
              <a:gd name="connsiteX8-2767" fmla="*/ 0 w 2235200"/>
              <a:gd name="connsiteY8-2768" fmla="*/ 76202 h 1365250"/>
              <a:gd name="connsiteX9-2769" fmla="*/ 76200 w 2235200"/>
              <a:gd name="connsiteY9-2770" fmla="*/ 0 h 1365250"/>
              <a:gd name="connsiteX10-2771" fmla="*/ 76200 w 2235200"/>
              <a:gd name="connsiteY10-2772" fmla="*/ 266702 h 1365250"/>
              <a:gd name="connsiteX11-2773" fmla="*/ 76200 w 2235200"/>
              <a:gd name="connsiteY11-2774" fmla="*/ 0 h 1365250"/>
              <a:gd name="connsiteX0-2775" fmla="*/ 38100 w 2235200"/>
              <a:gd name="connsiteY0-2776" fmla="*/ 1295400 h 1358900"/>
              <a:gd name="connsiteX1-2777" fmla="*/ 2235200 w 2235200"/>
              <a:gd name="connsiteY1-2778" fmla="*/ 1295400 h 1358900"/>
              <a:gd name="connsiteX2-2779" fmla="*/ 38100 w 2235200"/>
              <a:gd name="connsiteY2-2780" fmla="*/ 1295400 h 1358900"/>
              <a:gd name="connsiteX3-2781" fmla="*/ 2171700 w 2235200"/>
              <a:gd name="connsiteY3-2782" fmla="*/ 1358900 h 1358900"/>
              <a:gd name="connsiteX4-2783" fmla="*/ 2209800 w 2235200"/>
              <a:gd name="connsiteY4-2784" fmla="*/ 1117600 h 1358900"/>
              <a:gd name="connsiteX5-2785" fmla="*/ 2171700 w 2235200"/>
              <a:gd name="connsiteY5-2786" fmla="*/ 1358900 h 1358900"/>
              <a:gd name="connsiteX6-2787" fmla="*/ 0 w 2235200"/>
              <a:gd name="connsiteY6-2788" fmla="*/ 76202 h 1358900"/>
              <a:gd name="connsiteX7-2789" fmla="*/ 2222500 w 2235200"/>
              <a:gd name="connsiteY7-2790" fmla="*/ 76202 h 1358900"/>
              <a:gd name="connsiteX8-2791" fmla="*/ 0 w 2235200"/>
              <a:gd name="connsiteY8-2792" fmla="*/ 76202 h 1358900"/>
              <a:gd name="connsiteX9-2793" fmla="*/ 76200 w 2235200"/>
              <a:gd name="connsiteY9-2794" fmla="*/ 0 h 1358900"/>
              <a:gd name="connsiteX10-2795" fmla="*/ 76200 w 2235200"/>
              <a:gd name="connsiteY10-2796" fmla="*/ 266702 h 1358900"/>
              <a:gd name="connsiteX11-2797" fmla="*/ 76200 w 2235200"/>
              <a:gd name="connsiteY11-2798" fmla="*/ 0 h 1358900"/>
              <a:gd name="connsiteX0-2799" fmla="*/ 38100 w 2235200"/>
              <a:gd name="connsiteY0-2800" fmla="*/ 1295400 h 1358900"/>
              <a:gd name="connsiteX1-2801" fmla="*/ 2235200 w 2235200"/>
              <a:gd name="connsiteY1-2802" fmla="*/ 1295400 h 1358900"/>
              <a:gd name="connsiteX2-2803" fmla="*/ 38100 w 2235200"/>
              <a:gd name="connsiteY2-2804" fmla="*/ 1295400 h 1358900"/>
              <a:gd name="connsiteX3-2805" fmla="*/ 2171700 w 2235200"/>
              <a:gd name="connsiteY3-2806" fmla="*/ 1358900 h 1358900"/>
              <a:gd name="connsiteX4-2807" fmla="*/ 2209800 w 2235200"/>
              <a:gd name="connsiteY4-2808" fmla="*/ 1117600 h 1358900"/>
              <a:gd name="connsiteX5-2809" fmla="*/ 2171700 w 2235200"/>
              <a:gd name="connsiteY5-2810" fmla="*/ 1358900 h 1358900"/>
              <a:gd name="connsiteX6-2811" fmla="*/ 0 w 2235200"/>
              <a:gd name="connsiteY6-2812" fmla="*/ 76200 h 1358900"/>
              <a:gd name="connsiteX7-2813" fmla="*/ 2222500 w 2235200"/>
              <a:gd name="connsiteY7-2814" fmla="*/ 76202 h 1358900"/>
              <a:gd name="connsiteX8-2815" fmla="*/ 0 w 2235200"/>
              <a:gd name="connsiteY8-2816" fmla="*/ 76202 h 1358900"/>
              <a:gd name="connsiteX9-2817" fmla="*/ 76200 w 2235200"/>
              <a:gd name="connsiteY9-2818" fmla="*/ 0 h 1358900"/>
              <a:gd name="connsiteX10-2819" fmla="*/ 76200 w 2235200"/>
              <a:gd name="connsiteY10-2820" fmla="*/ 266702 h 1358900"/>
              <a:gd name="connsiteX11-2821" fmla="*/ 76200 w 2235200"/>
              <a:gd name="connsiteY11-2822" fmla="*/ 0 h 1358900"/>
              <a:gd name="connsiteX0-2823" fmla="*/ 38100 w 2235200"/>
              <a:gd name="connsiteY0-2824" fmla="*/ 1295400 h 1358900"/>
              <a:gd name="connsiteX1-2825" fmla="*/ 2235200 w 2235200"/>
              <a:gd name="connsiteY1-2826" fmla="*/ 1295400 h 1358900"/>
              <a:gd name="connsiteX2-2827" fmla="*/ 38100 w 2235200"/>
              <a:gd name="connsiteY2-2828" fmla="*/ 1295400 h 1358900"/>
              <a:gd name="connsiteX3-2829" fmla="*/ 2171700 w 2235200"/>
              <a:gd name="connsiteY3-2830" fmla="*/ 1358900 h 1358900"/>
              <a:gd name="connsiteX4-2831" fmla="*/ 2209800 w 2235200"/>
              <a:gd name="connsiteY4-2832" fmla="*/ 1117600 h 1358900"/>
              <a:gd name="connsiteX5-2833" fmla="*/ 2171700 w 2235200"/>
              <a:gd name="connsiteY5-2834" fmla="*/ 1358900 h 1358900"/>
              <a:gd name="connsiteX6-2835" fmla="*/ 0 w 2235200"/>
              <a:gd name="connsiteY6-2836" fmla="*/ 76200 h 1358900"/>
              <a:gd name="connsiteX7-2837" fmla="*/ 2222500 w 2235200"/>
              <a:gd name="connsiteY7-2838" fmla="*/ 76200 h 1358900"/>
              <a:gd name="connsiteX8-2839" fmla="*/ 0 w 2235200"/>
              <a:gd name="connsiteY8-2840" fmla="*/ 76202 h 1358900"/>
              <a:gd name="connsiteX9-2841" fmla="*/ 76200 w 2235200"/>
              <a:gd name="connsiteY9-2842" fmla="*/ 0 h 1358900"/>
              <a:gd name="connsiteX10-2843" fmla="*/ 76200 w 2235200"/>
              <a:gd name="connsiteY10-2844" fmla="*/ 266702 h 1358900"/>
              <a:gd name="connsiteX11-2845" fmla="*/ 76200 w 2235200"/>
              <a:gd name="connsiteY11-2846" fmla="*/ 0 h 1358900"/>
              <a:gd name="connsiteX0-2847" fmla="*/ 38100 w 2235200"/>
              <a:gd name="connsiteY0-2848" fmla="*/ 1295400 h 1358900"/>
              <a:gd name="connsiteX1-2849" fmla="*/ 2235200 w 2235200"/>
              <a:gd name="connsiteY1-2850" fmla="*/ 1295400 h 1358900"/>
              <a:gd name="connsiteX2-2851" fmla="*/ 38100 w 2235200"/>
              <a:gd name="connsiteY2-2852" fmla="*/ 1295400 h 1358900"/>
              <a:gd name="connsiteX3-2853" fmla="*/ 2171700 w 2235200"/>
              <a:gd name="connsiteY3-2854" fmla="*/ 1358900 h 1358900"/>
              <a:gd name="connsiteX4-2855" fmla="*/ 2209800 w 2235200"/>
              <a:gd name="connsiteY4-2856" fmla="*/ 1117600 h 1358900"/>
              <a:gd name="connsiteX5-2857" fmla="*/ 2171700 w 2235200"/>
              <a:gd name="connsiteY5-2858" fmla="*/ 1358900 h 1358900"/>
              <a:gd name="connsiteX6-2859" fmla="*/ 0 w 2235200"/>
              <a:gd name="connsiteY6-2860" fmla="*/ 76200 h 1358900"/>
              <a:gd name="connsiteX7-2861" fmla="*/ 2222500 w 2235200"/>
              <a:gd name="connsiteY7-2862" fmla="*/ 76200 h 1358900"/>
              <a:gd name="connsiteX8-2863" fmla="*/ 0 w 2235200"/>
              <a:gd name="connsiteY8-2864" fmla="*/ 76200 h 1358900"/>
              <a:gd name="connsiteX9-2865" fmla="*/ 76200 w 2235200"/>
              <a:gd name="connsiteY9-2866" fmla="*/ 0 h 1358900"/>
              <a:gd name="connsiteX10-2867" fmla="*/ 76200 w 2235200"/>
              <a:gd name="connsiteY10-2868" fmla="*/ 266702 h 1358900"/>
              <a:gd name="connsiteX11-2869" fmla="*/ 76200 w 2235200"/>
              <a:gd name="connsiteY11-2870" fmla="*/ 0 h 1358900"/>
              <a:gd name="connsiteX0-2871" fmla="*/ 38100 w 2235200"/>
              <a:gd name="connsiteY0-2872" fmla="*/ 1295400 h 1358900"/>
              <a:gd name="connsiteX1-2873" fmla="*/ 2235200 w 2235200"/>
              <a:gd name="connsiteY1-2874" fmla="*/ 1295400 h 1358900"/>
              <a:gd name="connsiteX2-2875" fmla="*/ 38100 w 2235200"/>
              <a:gd name="connsiteY2-2876" fmla="*/ 1295400 h 1358900"/>
              <a:gd name="connsiteX3-2877" fmla="*/ 2171700 w 2235200"/>
              <a:gd name="connsiteY3-2878" fmla="*/ 1358900 h 1358900"/>
              <a:gd name="connsiteX4-2879" fmla="*/ 2209800 w 2235200"/>
              <a:gd name="connsiteY4-2880" fmla="*/ 1117600 h 1358900"/>
              <a:gd name="connsiteX5-2881" fmla="*/ 2171700 w 2235200"/>
              <a:gd name="connsiteY5-2882" fmla="*/ 1358900 h 1358900"/>
              <a:gd name="connsiteX6-2883" fmla="*/ 0 w 2235200"/>
              <a:gd name="connsiteY6-2884" fmla="*/ 76200 h 1358900"/>
              <a:gd name="connsiteX7-2885" fmla="*/ 2222500 w 2235200"/>
              <a:gd name="connsiteY7-2886" fmla="*/ 76200 h 1358900"/>
              <a:gd name="connsiteX8-2887" fmla="*/ 0 w 2235200"/>
              <a:gd name="connsiteY8-2888" fmla="*/ 76200 h 1358900"/>
              <a:gd name="connsiteX9-2889" fmla="*/ 76200 w 2235200"/>
              <a:gd name="connsiteY9-2890" fmla="*/ 0 h 1358900"/>
              <a:gd name="connsiteX10-2891" fmla="*/ 76200 w 2235200"/>
              <a:gd name="connsiteY10-2892" fmla="*/ 266702 h 1358900"/>
              <a:gd name="connsiteX11-2893" fmla="*/ 76200 w 2235200"/>
              <a:gd name="connsiteY11-2894" fmla="*/ 0 h 1358900"/>
              <a:gd name="connsiteX0-2895" fmla="*/ 38100 w 2235200"/>
              <a:gd name="connsiteY0-2896" fmla="*/ 1295400 h 1358900"/>
              <a:gd name="connsiteX1-2897" fmla="*/ 2235200 w 2235200"/>
              <a:gd name="connsiteY1-2898" fmla="*/ 1295400 h 1358900"/>
              <a:gd name="connsiteX2-2899" fmla="*/ 38100 w 2235200"/>
              <a:gd name="connsiteY2-2900" fmla="*/ 1295400 h 1358900"/>
              <a:gd name="connsiteX3-2901" fmla="*/ 2171700 w 2235200"/>
              <a:gd name="connsiteY3-2902" fmla="*/ 1358900 h 1358900"/>
              <a:gd name="connsiteX4-2903" fmla="*/ 2209800 w 2235200"/>
              <a:gd name="connsiteY4-2904" fmla="*/ 1117600 h 1358900"/>
              <a:gd name="connsiteX5-2905" fmla="*/ 2171700 w 2235200"/>
              <a:gd name="connsiteY5-2906" fmla="*/ 1358900 h 1358900"/>
              <a:gd name="connsiteX6-2907" fmla="*/ 0 w 2235200"/>
              <a:gd name="connsiteY6-2908" fmla="*/ 76200 h 1358900"/>
              <a:gd name="connsiteX7-2909" fmla="*/ 2222500 w 2235200"/>
              <a:gd name="connsiteY7-2910" fmla="*/ 76200 h 1358900"/>
              <a:gd name="connsiteX8-2911" fmla="*/ 0 w 2235200"/>
              <a:gd name="connsiteY8-2912" fmla="*/ 76200 h 1358900"/>
              <a:gd name="connsiteX9-2913" fmla="*/ 76200 w 2235200"/>
              <a:gd name="connsiteY9-2914" fmla="*/ 0 h 1358900"/>
              <a:gd name="connsiteX10-2915" fmla="*/ 76200 w 2235200"/>
              <a:gd name="connsiteY10-2916" fmla="*/ 266700 h 1358900"/>
              <a:gd name="connsiteX11-2917" fmla="*/ 76200 w 2235200"/>
              <a:gd name="connsiteY11-2918" fmla="*/ 0 h 1358900"/>
              <a:gd name="connsiteX0-2919" fmla="*/ 38100 w 2235200"/>
              <a:gd name="connsiteY0-2920" fmla="*/ 1295400 h 1358900"/>
              <a:gd name="connsiteX1-2921" fmla="*/ 2235200 w 2235200"/>
              <a:gd name="connsiteY1-2922" fmla="*/ 1295400 h 1358900"/>
              <a:gd name="connsiteX2-2923" fmla="*/ 38100 w 2235200"/>
              <a:gd name="connsiteY2-2924" fmla="*/ 1295400 h 1358900"/>
              <a:gd name="connsiteX3-2925" fmla="*/ 2171700 w 2235200"/>
              <a:gd name="connsiteY3-2926" fmla="*/ 1358900 h 1358900"/>
              <a:gd name="connsiteX4-2927" fmla="*/ 2209800 w 2235200"/>
              <a:gd name="connsiteY4-2928" fmla="*/ 1117600 h 1358900"/>
              <a:gd name="connsiteX5-2929" fmla="*/ 2171700 w 2235200"/>
              <a:gd name="connsiteY5-2930" fmla="*/ 1358900 h 1358900"/>
              <a:gd name="connsiteX6-2931" fmla="*/ 0 w 2235200"/>
              <a:gd name="connsiteY6-2932" fmla="*/ 76200 h 1358900"/>
              <a:gd name="connsiteX7-2933" fmla="*/ 2222500 w 2235200"/>
              <a:gd name="connsiteY7-2934" fmla="*/ 76200 h 1358900"/>
              <a:gd name="connsiteX8-2935" fmla="*/ 0 w 2235200"/>
              <a:gd name="connsiteY8-2936" fmla="*/ 76200 h 1358900"/>
              <a:gd name="connsiteX9-2937" fmla="*/ 76200 w 2235200"/>
              <a:gd name="connsiteY9-2938" fmla="*/ 0 h 1358900"/>
              <a:gd name="connsiteX10-2939" fmla="*/ 76200 w 2235200"/>
              <a:gd name="connsiteY10-2940" fmla="*/ 266700 h 1358900"/>
              <a:gd name="connsiteX11-2941" fmla="*/ 76200 w 2235200"/>
              <a:gd name="connsiteY11-2942" fmla="*/ 0 h 1358900"/>
              <a:gd name="connsiteX0-2943" fmla="*/ 38100 w 2235200"/>
              <a:gd name="connsiteY0-2944" fmla="*/ 1295400 h 1358900"/>
              <a:gd name="connsiteX1-2945" fmla="*/ 2235200 w 2235200"/>
              <a:gd name="connsiteY1-2946" fmla="*/ 1295400 h 1358900"/>
              <a:gd name="connsiteX2-2947" fmla="*/ 38100 w 2235200"/>
              <a:gd name="connsiteY2-2948" fmla="*/ 1295400 h 1358900"/>
              <a:gd name="connsiteX3-2949" fmla="*/ 2171700 w 2235200"/>
              <a:gd name="connsiteY3-2950" fmla="*/ 1358900 h 1358900"/>
              <a:gd name="connsiteX4-2951" fmla="*/ 2174875 w 2235200"/>
              <a:gd name="connsiteY4-2952" fmla="*/ 1120775 h 1358900"/>
              <a:gd name="connsiteX5-2953" fmla="*/ 2171700 w 2235200"/>
              <a:gd name="connsiteY5-2954" fmla="*/ 1358900 h 1358900"/>
              <a:gd name="connsiteX6-2955" fmla="*/ 0 w 2235200"/>
              <a:gd name="connsiteY6-2956" fmla="*/ 76200 h 1358900"/>
              <a:gd name="connsiteX7-2957" fmla="*/ 2222500 w 2235200"/>
              <a:gd name="connsiteY7-2958" fmla="*/ 76200 h 1358900"/>
              <a:gd name="connsiteX8-2959" fmla="*/ 0 w 2235200"/>
              <a:gd name="connsiteY8-2960" fmla="*/ 76200 h 1358900"/>
              <a:gd name="connsiteX9-2961" fmla="*/ 76200 w 2235200"/>
              <a:gd name="connsiteY9-2962" fmla="*/ 0 h 1358900"/>
              <a:gd name="connsiteX10-2963" fmla="*/ 76200 w 2235200"/>
              <a:gd name="connsiteY10-2964" fmla="*/ 266700 h 1358900"/>
              <a:gd name="connsiteX11-2965" fmla="*/ 76200 w 2235200"/>
              <a:gd name="connsiteY11-2966" fmla="*/ 0 h 1358900"/>
              <a:gd name="connsiteX0-2967" fmla="*/ 38100 w 2235200"/>
              <a:gd name="connsiteY0-2968" fmla="*/ 1295400 h 1358900"/>
              <a:gd name="connsiteX1-2969" fmla="*/ 2235200 w 2235200"/>
              <a:gd name="connsiteY1-2970" fmla="*/ 1295400 h 1358900"/>
              <a:gd name="connsiteX2-2971" fmla="*/ 38100 w 2235200"/>
              <a:gd name="connsiteY2-2972" fmla="*/ 1295400 h 1358900"/>
              <a:gd name="connsiteX3-2973" fmla="*/ 2171700 w 2235200"/>
              <a:gd name="connsiteY3-2974" fmla="*/ 1358900 h 1358900"/>
              <a:gd name="connsiteX4-2975" fmla="*/ 2165350 w 2235200"/>
              <a:gd name="connsiteY4-2976" fmla="*/ 1123950 h 1358900"/>
              <a:gd name="connsiteX5-2977" fmla="*/ 2171700 w 2235200"/>
              <a:gd name="connsiteY5-2978" fmla="*/ 1358900 h 1358900"/>
              <a:gd name="connsiteX6-2979" fmla="*/ 0 w 2235200"/>
              <a:gd name="connsiteY6-2980" fmla="*/ 76200 h 1358900"/>
              <a:gd name="connsiteX7-2981" fmla="*/ 2222500 w 2235200"/>
              <a:gd name="connsiteY7-2982" fmla="*/ 76200 h 1358900"/>
              <a:gd name="connsiteX8-2983" fmla="*/ 0 w 2235200"/>
              <a:gd name="connsiteY8-2984" fmla="*/ 76200 h 1358900"/>
              <a:gd name="connsiteX9-2985" fmla="*/ 76200 w 2235200"/>
              <a:gd name="connsiteY9-2986" fmla="*/ 0 h 1358900"/>
              <a:gd name="connsiteX10-2987" fmla="*/ 76200 w 2235200"/>
              <a:gd name="connsiteY10-2988" fmla="*/ 266700 h 1358900"/>
              <a:gd name="connsiteX11-2989" fmla="*/ 76200 w 2235200"/>
              <a:gd name="connsiteY11-2990" fmla="*/ 0 h 1358900"/>
              <a:gd name="connsiteX0-2991" fmla="*/ 38100 w 2235200"/>
              <a:gd name="connsiteY0-2992" fmla="*/ 1295400 h 1358900"/>
              <a:gd name="connsiteX1-2993" fmla="*/ 2235200 w 2235200"/>
              <a:gd name="connsiteY1-2994" fmla="*/ 1295400 h 1358900"/>
              <a:gd name="connsiteX2-2995" fmla="*/ 38100 w 2235200"/>
              <a:gd name="connsiteY2-2996" fmla="*/ 1295400 h 1358900"/>
              <a:gd name="connsiteX3-2997" fmla="*/ 2171700 w 2235200"/>
              <a:gd name="connsiteY3-2998" fmla="*/ 1358900 h 1358900"/>
              <a:gd name="connsiteX4-2999" fmla="*/ 2181225 w 2235200"/>
              <a:gd name="connsiteY4-3000" fmla="*/ 1127125 h 1358900"/>
              <a:gd name="connsiteX5-3001" fmla="*/ 2171700 w 2235200"/>
              <a:gd name="connsiteY5-3002" fmla="*/ 1358900 h 1358900"/>
              <a:gd name="connsiteX6-3003" fmla="*/ 0 w 2235200"/>
              <a:gd name="connsiteY6-3004" fmla="*/ 76200 h 1358900"/>
              <a:gd name="connsiteX7-3005" fmla="*/ 2222500 w 2235200"/>
              <a:gd name="connsiteY7-3006" fmla="*/ 76200 h 1358900"/>
              <a:gd name="connsiteX8-3007" fmla="*/ 0 w 2235200"/>
              <a:gd name="connsiteY8-3008" fmla="*/ 76200 h 1358900"/>
              <a:gd name="connsiteX9-3009" fmla="*/ 76200 w 2235200"/>
              <a:gd name="connsiteY9-3010" fmla="*/ 0 h 1358900"/>
              <a:gd name="connsiteX10-3011" fmla="*/ 76200 w 2235200"/>
              <a:gd name="connsiteY10-3012" fmla="*/ 266700 h 1358900"/>
              <a:gd name="connsiteX11-3013" fmla="*/ 76200 w 2235200"/>
              <a:gd name="connsiteY11-3014" fmla="*/ 0 h 1358900"/>
              <a:gd name="connsiteX0-3015" fmla="*/ 38100 w 2235200"/>
              <a:gd name="connsiteY0-3016" fmla="*/ 1295400 h 1358900"/>
              <a:gd name="connsiteX1-3017" fmla="*/ 2235200 w 2235200"/>
              <a:gd name="connsiteY1-3018" fmla="*/ 1295400 h 1358900"/>
              <a:gd name="connsiteX2-3019" fmla="*/ 38100 w 2235200"/>
              <a:gd name="connsiteY2-3020" fmla="*/ 1295400 h 1358900"/>
              <a:gd name="connsiteX3-3021" fmla="*/ 2171700 w 2235200"/>
              <a:gd name="connsiteY3-3022" fmla="*/ 1358900 h 1358900"/>
              <a:gd name="connsiteX4-3023" fmla="*/ 2181225 w 2235200"/>
              <a:gd name="connsiteY4-3024" fmla="*/ 1127125 h 1358900"/>
              <a:gd name="connsiteX5-3025" fmla="*/ 2171700 w 2235200"/>
              <a:gd name="connsiteY5-3026" fmla="*/ 1358900 h 1358900"/>
              <a:gd name="connsiteX6-3027" fmla="*/ 0 w 2235200"/>
              <a:gd name="connsiteY6-3028" fmla="*/ 76200 h 1358900"/>
              <a:gd name="connsiteX7-3029" fmla="*/ 2222500 w 2235200"/>
              <a:gd name="connsiteY7-3030" fmla="*/ 76200 h 1358900"/>
              <a:gd name="connsiteX8-3031" fmla="*/ 0 w 2235200"/>
              <a:gd name="connsiteY8-3032" fmla="*/ 76200 h 1358900"/>
              <a:gd name="connsiteX9-3033" fmla="*/ 76200 w 2235200"/>
              <a:gd name="connsiteY9-3034" fmla="*/ 0 h 1358900"/>
              <a:gd name="connsiteX10-3035" fmla="*/ 76200 w 2235200"/>
              <a:gd name="connsiteY10-3036" fmla="*/ 266700 h 1358900"/>
              <a:gd name="connsiteX11-3037" fmla="*/ 76200 w 2235200"/>
              <a:gd name="connsiteY11-3038" fmla="*/ 0 h 1358900"/>
              <a:gd name="connsiteX0-3039" fmla="*/ 38100 w 2235200"/>
              <a:gd name="connsiteY0-3040" fmla="*/ 1295400 h 1358900"/>
              <a:gd name="connsiteX1-3041" fmla="*/ 2235200 w 2235200"/>
              <a:gd name="connsiteY1-3042" fmla="*/ 1295400 h 1358900"/>
              <a:gd name="connsiteX2-3043" fmla="*/ 38100 w 2235200"/>
              <a:gd name="connsiteY2-3044" fmla="*/ 1295400 h 1358900"/>
              <a:gd name="connsiteX3-3045" fmla="*/ 2171700 w 2235200"/>
              <a:gd name="connsiteY3-3046" fmla="*/ 1358900 h 1358900"/>
              <a:gd name="connsiteX4-3047" fmla="*/ 2181225 w 2235200"/>
              <a:gd name="connsiteY4-3048" fmla="*/ 1127125 h 1358900"/>
              <a:gd name="connsiteX5-3049" fmla="*/ 2171700 w 2235200"/>
              <a:gd name="connsiteY5-3050" fmla="*/ 1358900 h 1358900"/>
              <a:gd name="connsiteX6-3051" fmla="*/ 0 w 2235200"/>
              <a:gd name="connsiteY6-3052" fmla="*/ 76200 h 1358900"/>
              <a:gd name="connsiteX7-3053" fmla="*/ 2222500 w 2235200"/>
              <a:gd name="connsiteY7-3054" fmla="*/ 76200 h 1358900"/>
              <a:gd name="connsiteX8-3055" fmla="*/ 0 w 2235200"/>
              <a:gd name="connsiteY8-3056" fmla="*/ 76200 h 1358900"/>
              <a:gd name="connsiteX9-3057" fmla="*/ 76200 w 2235200"/>
              <a:gd name="connsiteY9-3058" fmla="*/ 0 h 1358900"/>
              <a:gd name="connsiteX10-3059" fmla="*/ 76200 w 2235200"/>
              <a:gd name="connsiteY10-3060" fmla="*/ 266700 h 1358900"/>
              <a:gd name="connsiteX11-3061" fmla="*/ 76200 w 2235200"/>
              <a:gd name="connsiteY11-3062" fmla="*/ 0 h 1358900"/>
              <a:gd name="connsiteX0-3063" fmla="*/ 38100 w 2235200"/>
              <a:gd name="connsiteY0-3064" fmla="*/ 1295400 h 1358900"/>
              <a:gd name="connsiteX1-3065" fmla="*/ 2235200 w 2235200"/>
              <a:gd name="connsiteY1-3066" fmla="*/ 1295400 h 1358900"/>
              <a:gd name="connsiteX2-3067" fmla="*/ 38100 w 2235200"/>
              <a:gd name="connsiteY2-3068" fmla="*/ 1295400 h 1358900"/>
              <a:gd name="connsiteX3-3069" fmla="*/ 2171700 w 2235200"/>
              <a:gd name="connsiteY3-3070" fmla="*/ 1358900 h 1358900"/>
              <a:gd name="connsiteX4-3071" fmla="*/ 2181225 w 2235200"/>
              <a:gd name="connsiteY4-3072" fmla="*/ 1127125 h 1358900"/>
              <a:gd name="connsiteX5-3073" fmla="*/ 2171700 w 2235200"/>
              <a:gd name="connsiteY5-3074" fmla="*/ 1358900 h 1358900"/>
              <a:gd name="connsiteX6-3075" fmla="*/ 0 w 2235200"/>
              <a:gd name="connsiteY6-3076" fmla="*/ 76200 h 1358900"/>
              <a:gd name="connsiteX7-3077" fmla="*/ 2222500 w 2235200"/>
              <a:gd name="connsiteY7-3078" fmla="*/ 76200 h 1358900"/>
              <a:gd name="connsiteX8-3079" fmla="*/ 0 w 2235200"/>
              <a:gd name="connsiteY8-3080" fmla="*/ 76200 h 1358900"/>
              <a:gd name="connsiteX9-3081" fmla="*/ 76200 w 2235200"/>
              <a:gd name="connsiteY9-3082" fmla="*/ 0 h 1358900"/>
              <a:gd name="connsiteX10-3083" fmla="*/ 76200 w 2235200"/>
              <a:gd name="connsiteY10-3084" fmla="*/ 266700 h 1358900"/>
              <a:gd name="connsiteX11-3085" fmla="*/ 76200 w 2235200"/>
              <a:gd name="connsiteY11-3086" fmla="*/ 0 h 1358900"/>
              <a:gd name="connsiteX0-3087" fmla="*/ 38100 w 2235200"/>
              <a:gd name="connsiteY0-3088" fmla="*/ 1295400 h 1358900"/>
              <a:gd name="connsiteX1-3089" fmla="*/ 2235200 w 2235200"/>
              <a:gd name="connsiteY1-3090" fmla="*/ 1295400 h 1358900"/>
              <a:gd name="connsiteX2-3091" fmla="*/ 38100 w 2235200"/>
              <a:gd name="connsiteY2-3092" fmla="*/ 1295400 h 1358900"/>
              <a:gd name="connsiteX3-3093" fmla="*/ 2171700 w 2235200"/>
              <a:gd name="connsiteY3-3094" fmla="*/ 1358900 h 1358900"/>
              <a:gd name="connsiteX4-3095" fmla="*/ 2181225 w 2235200"/>
              <a:gd name="connsiteY4-3096" fmla="*/ 1127125 h 1358900"/>
              <a:gd name="connsiteX5-3097" fmla="*/ 2171700 w 2235200"/>
              <a:gd name="connsiteY5-3098" fmla="*/ 1358900 h 1358900"/>
              <a:gd name="connsiteX6-3099" fmla="*/ 0 w 2235200"/>
              <a:gd name="connsiteY6-3100" fmla="*/ 76200 h 1358900"/>
              <a:gd name="connsiteX7-3101" fmla="*/ 2222500 w 2235200"/>
              <a:gd name="connsiteY7-3102" fmla="*/ 76200 h 1358900"/>
              <a:gd name="connsiteX8-3103" fmla="*/ 0 w 2235200"/>
              <a:gd name="connsiteY8-3104" fmla="*/ 76200 h 1358900"/>
              <a:gd name="connsiteX9-3105" fmla="*/ 76200 w 2235200"/>
              <a:gd name="connsiteY9-3106" fmla="*/ 0 h 1358900"/>
              <a:gd name="connsiteX10-3107" fmla="*/ 76200 w 2235200"/>
              <a:gd name="connsiteY10-3108" fmla="*/ 266700 h 1358900"/>
              <a:gd name="connsiteX11-3109" fmla="*/ 76200 w 2235200"/>
              <a:gd name="connsiteY11-3110" fmla="*/ 0 h 1358900"/>
              <a:gd name="connsiteX0-3111" fmla="*/ 38100 w 2235200"/>
              <a:gd name="connsiteY0-3112" fmla="*/ 1295400 h 1358900"/>
              <a:gd name="connsiteX1-3113" fmla="*/ 2235200 w 2235200"/>
              <a:gd name="connsiteY1-3114" fmla="*/ 1295400 h 1358900"/>
              <a:gd name="connsiteX2-3115" fmla="*/ 38100 w 2235200"/>
              <a:gd name="connsiteY2-3116" fmla="*/ 1295400 h 1358900"/>
              <a:gd name="connsiteX3-3117" fmla="*/ 2171700 w 2235200"/>
              <a:gd name="connsiteY3-3118" fmla="*/ 1358900 h 1358900"/>
              <a:gd name="connsiteX4-3119" fmla="*/ 2181225 w 2235200"/>
              <a:gd name="connsiteY4-3120" fmla="*/ 1127125 h 1358900"/>
              <a:gd name="connsiteX5-3121" fmla="*/ 2171700 w 2235200"/>
              <a:gd name="connsiteY5-3122" fmla="*/ 1358900 h 1358900"/>
              <a:gd name="connsiteX6-3123" fmla="*/ 0 w 2235200"/>
              <a:gd name="connsiteY6-3124" fmla="*/ 76200 h 1358900"/>
              <a:gd name="connsiteX7-3125" fmla="*/ 2222500 w 2235200"/>
              <a:gd name="connsiteY7-3126" fmla="*/ 76200 h 1358900"/>
              <a:gd name="connsiteX8-3127" fmla="*/ 0 w 2235200"/>
              <a:gd name="connsiteY8-3128" fmla="*/ 76200 h 1358900"/>
              <a:gd name="connsiteX9-3129" fmla="*/ 76200 w 2235200"/>
              <a:gd name="connsiteY9-3130" fmla="*/ 0 h 1358900"/>
              <a:gd name="connsiteX10-3131" fmla="*/ 76200 w 2235200"/>
              <a:gd name="connsiteY10-3132" fmla="*/ 266700 h 1358900"/>
              <a:gd name="connsiteX11-3133" fmla="*/ 76200 w 2235200"/>
              <a:gd name="connsiteY11-3134" fmla="*/ 0 h 1358900"/>
              <a:gd name="connsiteX0-3135" fmla="*/ 38100 w 2235200"/>
              <a:gd name="connsiteY0-3136" fmla="*/ 1295400 h 1358900"/>
              <a:gd name="connsiteX1-3137" fmla="*/ 2235200 w 2235200"/>
              <a:gd name="connsiteY1-3138" fmla="*/ 1295400 h 1358900"/>
              <a:gd name="connsiteX2-3139" fmla="*/ 38100 w 2235200"/>
              <a:gd name="connsiteY2-3140" fmla="*/ 1295400 h 1358900"/>
              <a:gd name="connsiteX3-3141" fmla="*/ 2171700 w 2235200"/>
              <a:gd name="connsiteY3-3142" fmla="*/ 1358900 h 1358900"/>
              <a:gd name="connsiteX4-3143" fmla="*/ 2181225 w 2235200"/>
              <a:gd name="connsiteY4-3144" fmla="*/ 1127125 h 1358900"/>
              <a:gd name="connsiteX5-3145" fmla="*/ 2171700 w 2235200"/>
              <a:gd name="connsiteY5-3146" fmla="*/ 1358900 h 1358900"/>
              <a:gd name="connsiteX6-3147" fmla="*/ 0 w 2235200"/>
              <a:gd name="connsiteY6-3148" fmla="*/ 76200 h 1358900"/>
              <a:gd name="connsiteX7-3149" fmla="*/ 2222500 w 2235200"/>
              <a:gd name="connsiteY7-3150" fmla="*/ 76200 h 1358900"/>
              <a:gd name="connsiteX8-3151" fmla="*/ 0 w 2235200"/>
              <a:gd name="connsiteY8-3152" fmla="*/ 76200 h 1358900"/>
              <a:gd name="connsiteX9-3153" fmla="*/ 76200 w 2235200"/>
              <a:gd name="connsiteY9-3154" fmla="*/ 0 h 1358900"/>
              <a:gd name="connsiteX10-3155" fmla="*/ 76200 w 2235200"/>
              <a:gd name="connsiteY10-3156" fmla="*/ 266700 h 1358900"/>
              <a:gd name="connsiteX11-3157" fmla="*/ 76200 w 2235200"/>
              <a:gd name="connsiteY11-3158" fmla="*/ 0 h 1358900"/>
              <a:gd name="connsiteX0-3159" fmla="*/ 38100 w 2235200"/>
              <a:gd name="connsiteY0-3160" fmla="*/ 1295400 h 1358900"/>
              <a:gd name="connsiteX1-3161" fmla="*/ 2235200 w 2235200"/>
              <a:gd name="connsiteY1-3162" fmla="*/ 1295400 h 1358900"/>
              <a:gd name="connsiteX2-3163" fmla="*/ 38100 w 2235200"/>
              <a:gd name="connsiteY2-3164" fmla="*/ 1295400 h 1358900"/>
              <a:gd name="connsiteX3-3165" fmla="*/ 2171700 w 2235200"/>
              <a:gd name="connsiteY3-3166" fmla="*/ 1358900 h 1358900"/>
              <a:gd name="connsiteX4-3167" fmla="*/ 2184400 w 2235200"/>
              <a:gd name="connsiteY4-3168" fmla="*/ 1130300 h 1358900"/>
              <a:gd name="connsiteX5-3169" fmla="*/ 2171700 w 2235200"/>
              <a:gd name="connsiteY5-3170" fmla="*/ 1358900 h 1358900"/>
              <a:gd name="connsiteX6-3171" fmla="*/ 0 w 2235200"/>
              <a:gd name="connsiteY6-3172" fmla="*/ 76200 h 1358900"/>
              <a:gd name="connsiteX7-3173" fmla="*/ 2222500 w 2235200"/>
              <a:gd name="connsiteY7-3174" fmla="*/ 76200 h 1358900"/>
              <a:gd name="connsiteX8-3175" fmla="*/ 0 w 2235200"/>
              <a:gd name="connsiteY8-3176" fmla="*/ 76200 h 1358900"/>
              <a:gd name="connsiteX9-3177" fmla="*/ 76200 w 2235200"/>
              <a:gd name="connsiteY9-3178" fmla="*/ 0 h 1358900"/>
              <a:gd name="connsiteX10-3179" fmla="*/ 76200 w 2235200"/>
              <a:gd name="connsiteY10-3180" fmla="*/ 266700 h 1358900"/>
              <a:gd name="connsiteX11-3181" fmla="*/ 76200 w 2235200"/>
              <a:gd name="connsiteY11-3182" fmla="*/ 0 h 1358900"/>
              <a:gd name="connsiteX0-3183" fmla="*/ 38100 w 2235200"/>
              <a:gd name="connsiteY0-3184" fmla="*/ 1295400 h 1358900"/>
              <a:gd name="connsiteX1-3185" fmla="*/ 2235200 w 2235200"/>
              <a:gd name="connsiteY1-3186" fmla="*/ 1295400 h 1358900"/>
              <a:gd name="connsiteX2-3187" fmla="*/ 38100 w 2235200"/>
              <a:gd name="connsiteY2-3188" fmla="*/ 1295400 h 1358900"/>
              <a:gd name="connsiteX3-3189" fmla="*/ 2171700 w 2235200"/>
              <a:gd name="connsiteY3-3190" fmla="*/ 1358900 h 1358900"/>
              <a:gd name="connsiteX4-3191" fmla="*/ 2184400 w 2235200"/>
              <a:gd name="connsiteY4-3192" fmla="*/ 1130300 h 1358900"/>
              <a:gd name="connsiteX5-3193" fmla="*/ 2171700 w 2235200"/>
              <a:gd name="connsiteY5-3194" fmla="*/ 1358900 h 1358900"/>
              <a:gd name="connsiteX6-3195" fmla="*/ 0 w 2235200"/>
              <a:gd name="connsiteY6-3196" fmla="*/ 76200 h 1358900"/>
              <a:gd name="connsiteX7-3197" fmla="*/ 2222500 w 2235200"/>
              <a:gd name="connsiteY7-3198" fmla="*/ 76200 h 1358900"/>
              <a:gd name="connsiteX8-3199" fmla="*/ 0 w 2235200"/>
              <a:gd name="connsiteY8-3200" fmla="*/ 76200 h 1358900"/>
              <a:gd name="connsiteX9-3201" fmla="*/ 76200 w 2235200"/>
              <a:gd name="connsiteY9-3202" fmla="*/ 0 h 1358900"/>
              <a:gd name="connsiteX10-3203" fmla="*/ 76200 w 2235200"/>
              <a:gd name="connsiteY10-3204" fmla="*/ 266700 h 1358900"/>
              <a:gd name="connsiteX11-3205" fmla="*/ 76200 w 2235200"/>
              <a:gd name="connsiteY11-3206" fmla="*/ 0 h 1358900"/>
              <a:gd name="connsiteX0-3207" fmla="*/ 38100 w 2235200"/>
              <a:gd name="connsiteY0-3208" fmla="*/ 1295400 h 1358900"/>
              <a:gd name="connsiteX1-3209" fmla="*/ 2235200 w 2235200"/>
              <a:gd name="connsiteY1-3210" fmla="*/ 1295400 h 1358900"/>
              <a:gd name="connsiteX2-3211" fmla="*/ 38100 w 2235200"/>
              <a:gd name="connsiteY2-3212" fmla="*/ 1295400 h 1358900"/>
              <a:gd name="connsiteX3-3213" fmla="*/ 2171700 w 2235200"/>
              <a:gd name="connsiteY3-3214" fmla="*/ 1358900 h 1358900"/>
              <a:gd name="connsiteX4-3215" fmla="*/ 2184400 w 2235200"/>
              <a:gd name="connsiteY4-3216" fmla="*/ 1130300 h 1358900"/>
              <a:gd name="connsiteX5-3217" fmla="*/ 2171700 w 2235200"/>
              <a:gd name="connsiteY5-3218" fmla="*/ 1358900 h 1358900"/>
              <a:gd name="connsiteX6-3219" fmla="*/ 0 w 2235200"/>
              <a:gd name="connsiteY6-3220" fmla="*/ 76200 h 1358900"/>
              <a:gd name="connsiteX7-3221" fmla="*/ 2222500 w 2235200"/>
              <a:gd name="connsiteY7-3222" fmla="*/ 76200 h 1358900"/>
              <a:gd name="connsiteX8-3223" fmla="*/ 0 w 2235200"/>
              <a:gd name="connsiteY8-3224" fmla="*/ 76200 h 1358900"/>
              <a:gd name="connsiteX9-3225" fmla="*/ 76200 w 2235200"/>
              <a:gd name="connsiteY9-3226" fmla="*/ 0 h 1358900"/>
              <a:gd name="connsiteX10-3227" fmla="*/ 76200 w 2235200"/>
              <a:gd name="connsiteY10-3228" fmla="*/ 266700 h 1358900"/>
              <a:gd name="connsiteX11-3229" fmla="*/ 76200 w 2235200"/>
              <a:gd name="connsiteY11-3230" fmla="*/ 0 h 1358900"/>
              <a:gd name="connsiteX0-3231" fmla="*/ 38100 w 2235200"/>
              <a:gd name="connsiteY0-3232" fmla="*/ 1295400 h 1358900"/>
              <a:gd name="connsiteX1-3233" fmla="*/ 2235200 w 2235200"/>
              <a:gd name="connsiteY1-3234" fmla="*/ 1295400 h 1358900"/>
              <a:gd name="connsiteX2-3235" fmla="*/ 38100 w 2235200"/>
              <a:gd name="connsiteY2-3236" fmla="*/ 1295400 h 1358900"/>
              <a:gd name="connsiteX3-3237" fmla="*/ 2171700 w 2235200"/>
              <a:gd name="connsiteY3-3238" fmla="*/ 1358900 h 1358900"/>
              <a:gd name="connsiteX4-3239" fmla="*/ 2184400 w 2235200"/>
              <a:gd name="connsiteY4-3240" fmla="*/ 1130300 h 1358900"/>
              <a:gd name="connsiteX5-3241" fmla="*/ 2171700 w 2235200"/>
              <a:gd name="connsiteY5-3242" fmla="*/ 1358900 h 1358900"/>
              <a:gd name="connsiteX6-3243" fmla="*/ 0 w 2235200"/>
              <a:gd name="connsiteY6-3244" fmla="*/ 76200 h 1358900"/>
              <a:gd name="connsiteX7-3245" fmla="*/ 2222500 w 2235200"/>
              <a:gd name="connsiteY7-3246" fmla="*/ 76200 h 1358900"/>
              <a:gd name="connsiteX8-3247" fmla="*/ 0 w 2235200"/>
              <a:gd name="connsiteY8-3248" fmla="*/ 76200 h 1358900"/>
              <a:gd name="connsiteX9-3249" fmla="*/ 76200 w 2235200"/>
              <a:gd name="connsiteY9-3250" fmla="*/ 0 h 1358900"/>
              <a:gd name="connsiteX10-3251" fmla="*/ 76200 w 2235200"/>
              <a:gd name="connsiteY10-3252" fmla="*/ 266700 h 1358900"/>
              <a:gd name="connsiteX11-3253" fmla="*/ 76200 w 2235200"/>
              <a:gd name="connsiteY11-3254" fmla="*/ 0 h 1358900"/>
              <a:gd name="connsiteX0-3255" fmla="*/ 38100 w 2235200"/>
              <a:gd name="connsiteY0-3256" fmla="*/ 1295400 h 1358900"/>
              <a:gd name="connsiteX1-3257" fmla="*/ 2235200 w 2235200"/>
              <a:gd name="connsiteY1-3258" fmla="*/ 1295400 h 1358900"/>
              <a:gd name="connsiteX2-3259" fmla="*/ 38100 w 2235200"/>
              <a:gd name="connsiteY2-3260" fmla="*/ 1295400 h 1358900"/>
              <a:gd name="connsiteX3-3261" fmla="*/ 2171700 w 2235200"/>
              <a:gd name="connsiteY3-3262" fmla="*/ 1358900 h 1358900"/>
              <a:gd name="connsiteX4-3263" fmla="*/ 2184400 w 2235200"/>
              <a:gd name="connsiteY4-3264" fmla="*/ 1130300 h 1358900"/>
              <a:gd name="connsiteX5-3265" fmla="*/ 2171700 w 2235200"/>
              <a:gd name="connsiteY5-3266" fmla="*/ 1358900 h 1358900"/>
              <a:gd name="connsiteX6-3267" fmla="*/ 0 w 2235200"/>
              <a:gd name="connsiteY6-3268" fmla="*/ 76200 h 1358900"/>
              <a:gd name="connsiteX7-3269" fmla="*/ 2222500 w 2235200"/>
              <a:gd name="connsiteY7-3270" fmla="*/ 76200 h 1358900"/>
              <a:gd name="connsiteX8-3271" fmla="*/ 0 w 2235200"/>
              <a:gd name="connsiteY8-3272" fmla="*/ 76200 h 1358900"/>
              <a:gd name="connsiteX9-3273" fmla="*/ 76200 w 2235200"/>
              <a:gd name="connsiteY9-3274" fmla="*/ 0 h 1358900"/>
              <a:gd name="connsiteX10-3275" fmla="*/ 76200 w 2235200"/>
              <a:gd name="connsiteY10-3276" fmla="*/ 266700 h 1358900"/>
              <a:gd name="connsiteX11-3277" fmla="*/ 76200 w 2235200"/>
              <a:gd name="connsiteY11-3278" fmla="*/ 0 h 1358900"/>
              <a:gd name="connsiteX0-3279" fmla="*/ 38100 w 2235200"/>
              <a:gd name="connsiteY0-3280" fmla="*/ 1295400 h 1358900"/>
              <a:gd name="connsiteX1-3281" fmla="*/ 2235200 w 2235200"/>
              <a:gd name="connsiteY1-3282" fmla="*/ 1295400 h 1358900"/>
              <a:gd name="connsiteX2-3283" fmla="*/ 38100 w 2235200"/>
              <a:gd name="connsiteY2-3284" fmla="*/ 1295400 h 1358900"/>
              <a:gd name="connsiteX3-3285" fmla="*/ 2171700 w 2235200"/>
              <a:gd name="connsiteY3-3286" fmla="*/ 1358900 h 1358900"/>
              <a:gd name="connsiteX4-3287" fmla="*/ 2184400 w 2235200"/>
              <a:gd name="connsiteY4-3288" fmla="*/ 1130300 h 1358900"/>
              <a:gd name="connsiteX5-3289" fmla="*/ 2171700 w 2235200"/>
              <a:gd name="connsiteY5-3290" fmla="*/ 1358900 h 1358900"/>
              <a:gd name="connsiteX6-3291" fmla="*/ 0 w 2235200"/>
              <a:gd name="connsiteY6-3292" fmla="*/ 76200 h 1358900"/>
              <a:gd name="connsiteX7-3293" fmla="*/ 2222500 w 2235200"/>
              <a:gd name="connsiteY7-3294" fmla="*/ 76200 h 1358900"/>
              <a:gd name="connsiteX8-3295" fmla="*/ 0 w 2235200"/>
              <a:gd name="connsiteY8-3296" fmla="*/ 76200 h 1358900"/>
              <a:gd name="connsiteX9-3297" fmla="*/ 76200 w 2235200"/>
              <a:gd name="connsiteY9-3298" fmla="*/ 0 h 1358900"/>
              <a:gd name="connsiteX10-3299" fmla="*/ 76200 w 2235200"/>
              <a:gd name="connsiteY10-3300" fmla="*/ 266700 h 1358900"/>
              <a:gd name="connsiteX11-3301" fmla="*/ 76200 w 2235200"/>
              <a:gd name="connsiteY11-3302" fmla="*/ 0 h 1358900"/>
              <a:gd name="connsiteX0-3303" fmla="*/ 38100 w 2235200"/>
              <a:gd name="connsiteY0-3304" fmla="*/ 1295400 h 1358900"/>
              <a:gd name="connsiteX1-3305" fmla="*/ 2235200 w 2235200"/>
              <a:gd name="connsiteY1-3306" fmla="*/ 1295400 h 1358900"/>
              <a:gd name="connsiteX2-3307" fmla="*/ 38100 w 2235200"/>
              <a:gd name="connsiteY2-3308" fmla="*/ 1295400 h 1358900"/>
              <a:gd name="connsiteX3-3309" fmla="*/ 2171700 w 2235200"/>
              <a:gd name="connsiteY3-3310" fmla="*/ 1358900 h 1358900"/>
              <a:gd name="connsiteX4-3311" fmla="*/ 2184400 w 2235200"/>
              <a:gd name="connsiteY4-3312" fmla="*/ 1130300 h 1358900"/>
              <a:gd name="connsiteX5-3313" fmla="*/ 2171700 w 2235200"/>
              <a:gd name="connsiteY5-3314" fmla="*/ 1358900 h 1358900"/>
              <a:gd name="connsiteX6-3315" fmla="*/ 0 w 2235200"/>
              <a:gd name="connsiteY6-3316" fmla="*/ 76200 h 1358900"/>
              <a:gd name="connsiteX7-3317" fmla="*/ 2222500 w 2235200"/>
              <a:gd name="connsiteY7-3318" fmla="*/ 76200 h 1358900"/>
              <a:gd name="connsiteX8-3319" fmla="*/ 0 w 2235200"/>
              <a:gd name="connsiteY8-3320" fmla="*/ 76200 h 1358900"/>
              <a:gd name="connsiteX9-3321" fmla="*/ 76200 w 2235200"/>
              <a:gd name="connsiteY9-3322" fmla="*/ 0 h 1358900"/>
              <a:gd name="connsiteX10-3323" fmla="*/ 76200 w 2235200"/>
              <a:gd name="connsiteY10-3324" fmla="*/ 266700 h 1358900"/>
              <a:gd name="connsiteX11-3325" fmla="*/ 76200 w 2235200"/>
              <a:gd name="connsiteY11-3326" fmla="*/ 0 h 1358900"/>
              <a:gd name="connsiteX0-3327" fmla="*/ 38100 w 2235200"/>
              <a:gd name="connsiteY0-3328" fmla="*/ 1295400 h 1358900"/>
              <a:gd name="connsiteX1-3329" fmla="*/ 2235200 w 2235200"/>
              <a:gd name="connsiteY1-3330" fmla="*/ 1295400 h 1358900"/>
              <a:gd name="connsiteX2-3331" fmla="*/ 38100 w 2235200"/>
              <a:gd name="connsiteY2-3332" fmla="*/ 1295400 h 1358900"/>
              <a:gd name="connsiteX3-3333" fmla="*/ 2171700 w 2235200"/>
              <a:gd name="connsiteY3-3334" fmla="*/ 1358900 h 1358900"/>
              <a:gd name="connsiteX4-3335" fmla="*/ 2184400 w 2235200"/>
              <a:gd name="connsiteY4-3336" fmla="*/ 1130300 h 1358900"/>
              <a:gd name="connsiteX5-3337" fmla="*/ 2171700 w 2235200"/>
              <a:gd name="connsiteY5-3338" fmla="*/ 1358900 h 1358900"/>
              <a:gd name="connsiteX6-3339" fmla="*/ 0 w 2235200"/>
              <a:gd name="connsiteY6-3340" fmla="*/ 76200 h 1358900"/>
              <a:gd name="connsiteX7-3341" fmla="*/ 2222500 w 2235200"/>
              <a:gd name="connsiteY7-3342" fmla="*/ 76200 h 1358900"/>
              <a:gd name="connsiteX8-3343" fmla="*/ 0 w 2235200"/>
              <a:gd name="connsiteY8-3344" fmla="*/ 76200 h 1358900"/>
              <a:gd name="connsiteX9-3345" fmla="*/ 76200 w 2235200"/>
              <a:gd name="connsiteY9-3346" fmla="*/ 0 h 1358900"/>
              <a:gd name="connsiteX10-3347" fmla="*/ 76200 w 2235200"/>
              <a:gd name="connsiteY10-3348" fmla="*/ 266700 h 1358900"/>
              <a:gd name="connsiteX11-3349" fmla="*/ 76200 w 2235200"/>
              <a:gd name="connsiteY11-3350" fmla="*/ 0 h 1358900"/>
              <a:gd name="connsiteX0-3351" fmla="*/ 38100 w 2235200"/>
              <a:gd name="connsiteY0-3352" fmla="*/ 1295400 h 1358900"/>
              <a:gd name="connsiteX1-3353" fmla="*/ 2235200 w 2235200"/>
              <a:gd name="connsiteY1-3354" fmla="*/ 1295400 h 1358900"/>
              <a:gd name="connsiteX2-3355" fmla="*/ 38100 w 2235200"/>
              <a:gd name="connsiteY2-3356" fmla="*/ 1295400 h 1358900"/>
              <a:gd name="connsiteX3-3357" fmla="*/ 2171700 w 2235200"/>
              <a:gd name="connsiteY3-3358" fmla="*/ 1358900 h 1358900"/>
              <a:gd name="connsiteX4-3359" fmla="*/ 2184400 w 2235200"/>
              <a:gd name="connsiteY4-3360" fmla="*/ 1130300 h 1358900"/>
              <a:gd name="connsiteX5-3361" fmla="*/ 2171700 w 2235200"/>
              <a:gd name="connsiteY5-3362" fmla="*/ 1358900 h 1358900"/>
              <a:gd name="connsiteX6-3363" fmla="*/ 0 w 2235200"/>
              <a:gd name="connsiteY6-3364" fmla="*/ 76200 h 1358900"/>
              <a:gd name="connsiteX7-3365" fmla="*/ 2222500 w 2235200"/>
              <a:gd name="connsiteY7-3366" fmla="*/ 76200 h 1358900"/>
              <a:gd name="connsiteX8-3367" fmla="*/ 0 w 2235200"/>
              <a:gd name="connsiteY8-3368" fmla="*/ 76200 h 1358900"/>
              <a:gd name="connsiteX9-3369" fmla="*/ 76200 w 2235200"/>
              <a:gd name="connsiteY9-3370" fmla="*/ 0 h 1358900"/>
              <a:gd name="connsiteX10-3371" fmla="*/ 76200 w 2235200"/>
              <a:gd name="connsiteY10-3372" fmla="*/ 266700 h 1358900"/>
              <a:gd name="connsiteX11-3373" fmla="*/ 76200 w 2235200"/>
              <a:gd name="connsiteY11-3374" fmla="*/ 0 h 1358900"/>
              <a:gd name="connsiteX0-3375" fmla="*/ 38100 w 2235200"/>
              <a:gd name="connsiteY0-3376" fmla="*/ 1295400 h 1358900"/>
              <a:gd name="connsiteX1-3377" fmla="*/ 2235200 w 2235200"/>
              <a:gd name="connsiteY1-3378" fmla="*/ 1295400 h 1358900"/>
              <a:gd name="connsiteX2-3379" fmla="*/ 38100 w 2235200"/>
              <a:gd name="connsiteY2-3380" fmla="*/ 1295400 h 1358900"/>
              <a:gd name="connsiteX3-3381" fmla="*/ 2171700 w 2235200"/>
              <a:gd name="connsiteY3-3382" fmla="*/ 1358900 h 1358900"/>
              <a:gd name="connsiteX4-3383" fmla="*/ 2184400 w 2235200"/>
              <a:gd name="connsiteY4-3384" fmla="*/ 1130300 h 1358900"/>
              <a:gd name="connsiteX5-3385" fmla="*/ 2171700 w 2235200"/>
              <a:gd name="connsiteY5-3386" fmla="*/ 1358900 h 1358900"/>
              <a:gd name="connsiteX6-3387" fmla="*/ 0 w 2235200"/>
              <a:gd name="connsiteY6-3388" fmla="*/ 76200 h 1358900"/>
              <a:gd name="connsiteX7-3389" fmla="*/ 2222500 w 2235200"/>
              <a:gd name="connsiteY7-3390" fmla="*/ 76200 h 1358900"/>
              <a:gd name="connsiteX8-3391" fmla="*/ 0 w 2235200"/>
              <a:gd name="connsiteY8-3392" fmla="*/ 76200 h 1358900"/>
              <a:gd name="connsiteX9-3393" fmla="*/ 76200 w 2235200"/>
              <a:gd name="connsiteY9-3394" fmla="*/ 0 h 1358900"/>
              <a:gd name="connsiteX10-3395" fmla="*/ 76200 w 2235200"/>
              <a:gd name="connsiteY10-3396" fmla="*/ 266700 h 1358900"/>
              <a:gd name="connsiteX11-3397" fmla="*/ 76200 w 2235200"/>
              <a:gd name="connsiteY11-3398" fmla="*/ 0 h 1358900"/>
              <a:gd name="connsiteX0-3399" fmla="*/ 38100 w 2235200"/>
              <a:gd name="connsiteY0-3400" fmla="*/ 1295400 h 1358900"/>
              <a:gd name="connsiteX1-3401" fmla="*/ 2235200 w 2235200"/>
              <a:gd name="connsiteY1-3402" fmla="*/ 1295400 h 1358900"/>
              <a:gd name="connsiteX2-3403" fmla="*/ 38100 w 2235200"/>
              <a:gd name="connsiteY2-3404" fmla="*/ 1295400 h 1358900"/>
              <a:gd name="connsiteX3-3405" fmla="*/ 2171700 w 2235200"/>
              <a:gd name="connsiteY3-3406" fmla="*/ 1358900 h 1358900"/>
              <a:gd name="connsiteX4-3407" fmla="*/ 2171700 w 2235200"/>
              <a:gd name="connsiteY4-3408" fmla="*/ 1130300 h 1358900"/>
              <a:gd name="connsiteX5-3409" fmla="*/ 2171700 w 2235200"/>
              <a:gd name="connsiteY5-3410" fmla="*/ 1358900 h 1358900"/>
              <a:gd name="connsiteX6-3411" fmla="*/ 0 w 2235200"/>
              <a:gd name="connsiteY6-3412" fmla="*/ 76200 h 1358900"/>
              <a:gd name="connsiteX7-3413" fmla="*/ 2222500 w 2235200"/>
              <a:gd name="connsiteY7-3414" fmla="*/ 76200 h 1358900"/>
              <a:gd name="connsiteX8-3415" fmla="*/ 0 w 2235200"/>
              <a:gd name="connsiteY8-3416" fmla="*/ 76200 h 1358900"/>
              <a:gd name="connsiteX9-3417" fmla="*/ 76200 w 2235200"/>
              <a:gd name="connsiteY9-3418" fmla="*/ 0 h 1358900"/>
              <a:gd name="connsiteX10-3419" fmla="*/ 76200 w 2235200"/>
              <a:gd name="connsiteY10-3420" fmla="*/ 266700 h 1358900"/>
              <a:gd name="connsiteX11-3421" fmla="*/ 76200 w 2235200"/>
              <a:gd name="connsiteY11-3422" fmla="*/ 0 h 1358900"/>
              <a:gd name="connsiteX0-3423" fmla="*/ 38100 w 2235200"/>
              <a:gd name="connsiteY0-3424" fmla="*/ 1295400 h 1358900"/>
              <a:gd name="connsiteX1-3425" fmla="*/ 2235200 w 2235200"/>
              <a:gd name="connsiteY1-3426" fmla="*/ 1295400 h 1358900"/>
              <a:gd name="connsiteX2-3427" fmla="*/ 38100 w 2235200"/>
              <a:gd name="connsiteY2-3428" fmla="*/ 1295400 h 1358900"/>
              <a:gd name="connsiteX3-3429" fmla="*/ 2171700 w 2235200"/>
              <a:gd name="connsiteY3-3430" fmla="*/ 1358900 h 1358900"/>
              <a:gd name="connsiteX4-3431" fmla="*/ 2171700 w 2235200"/>
              <a:gd name="connsiteY4-3432" fmla="*/ 1130300 h 1358900"/>
              <a:gd name="connsiteX5-3433" fmla="*/ 2171700 w 2235200"/>
              <a:gd name="connsiteY5-3434" fmla="*/ 1358900 h 1358900"/>
              <a:gd name="connsiteX6-3435" fmla="*/ 0 w 2235200"/>
              <a:gd name="connsiteY6-3436" fmla="*/ 76200 h 1358900"/>
              <a:gd name="connsiteX7-3437" fmla="*/ 2222500 w 2235200"/>
              <a:gd name="connsiteY7-3438" fmla="*/ 76200 h 1358900"/>
              <a:gd name="connsiteX8-3439" fmla="*/ 0 w 2235200"/>
              <a:gd name="connsiteY8-3440" fmla="*/ 76200 h 1358900"/>
              <a:gd name="connsiteX9-3441" fmla="*/ 76200 w 2235200"/>
              <a:gd name="connsiteY9-3442" fmla="*/ 0 h 1358900"/>
              <a:gd name="connsiteX10-3443" fmla="*/ 76200 w 2235200"/>
              <a:gd name="connsiteY10-3444" fmla="*/ 266700 h 1358900"/>
              <a:gd name="connsiteX11-3445" fmla="*/ 76200 w 2235200"/>
              <a:gd name="connsiteY11-3446" fmla="*/ 0 h 1358900"/>
              <a:gd name="connsiteX0-3447" fmla="*/ 38100 w 2235200"/>
              <a:gd name="connsiteY0-3448" fmla="*/ 1295400 h 1358900"/>
              <a:gd name="connsiteX1-3449" fmla="*/ 2235200 w 2235200"/>
              <a:gd name="connsiteY1-3450" fmla="*/ 1295400 h 1358900"/>
              <a:gd name="connsiteX2-3451" fmla="*/ 38100 w 2235200"/>
              <a:gd name="connsiteY2-3452" fmla="*/ 1295400 h 1358900"/>
              <a:gd name="connsiteX3-3453" fmla="*/ 2171700 w 2235200"/>
              <a:gd name="connsiteY3-3454" fmla="*/ 1358900 h 1358900"/>
              <a:gd name="connsiteX4-3455" fmla="*/ 2171700 w 2235200"/>
              <a:gd name="connsiteY4-3456" fmla="*/ 1130300 h 1358900"/>
              <a:gd name="connsiteX5-3457" fmla="*/ 2171700 w 2235200"/>
              <a:gd name="connsiteY5-3458" fmla="*/ 1358900 h 1358900"/>
              <a:gd name="connsiteX6-3459" fmla="*/ 0 w 2235200"/>
              <a:gd name="connsiteY6-3460" fmla="*/ 76200 h 1358900"/>
              <a:gd name="connsiteX7-3461" fmla="*/ 2222500 w 2235200"/>
              <a:gd name="connsiteY7-3462" fmla="*/ 76200 h 1358900"/>
              <a:gd name="connsiteX8-3463" fmla="*/ 0 w 2235200"/>
              <a:gd name="connsiteY8-3464" fmla="*/ 76200 h 1358900"/>
              <a:gd name="connsiteX9-3465" fmla="*/ 76200 w 2235200"/>
              <a:gd name="connsiteY9-3466" fmla="*/ 0 h 1358900"/>
              <a:gd name="connsiteX10-3467" fmla="*/ 76200 w 2235200"/>
              <a:gd name="connsiteY10-3468" fmla="*/ 266700 h 1358900"/>
              <a:gd name="connsiteX11-3469" fmla="*/ 76200 w 2235200"/>
              <a:gd name="connsiteY11-3470" fmla="*/ 0 h 1358900"/>
              <a:gd name="connsiteX0-3471" fmla="*/ 38100 w 2235200"/>
              <a:gd name="connsiteY0-3472" fmla="*/ 1295400 h 1358900"/>
              <a:gd name="connsiteX1-3473" fmla="*/ 2235200 w 2235200"/>
              <a:gd name="connsiteY1-3474" fmla="*/ 1295400 h 1358900"/>
              <a:gd name="connsiteX2-3475" fmla="*/ 38100 w 2235200"/>
              <a:gd name="connsiteY2-3476" fmla="*/ 1295400 h 1358900"/>
              <a:gd name="connsiteX3-3477" fmla="*/ 2171700 w 2235200"/>
              <a:gd name="connsiteY3-3478" fmla="*/ 1358900 h 1358900"/>
              <a:gd name="connsiteX4-3479" fmla="*/ 2171700 w 2235200"/>
              <a:gd name="connsiteY4-3480" fmla="*/ 1130300 h 1358900"/>
              <a:gd name="connsiteX5-3481" fmla="*/ 2171700 w 2235200"/>
              <a:gd name="connsiteY5-3482" fmla="*/ 1358900 h 1358900"/>
              <a:gd name="connsiteX6-3483" fmla="*/ 0 w 2235200"/>
              <a:gd name="connsiteY6-3484" fmla="*/ 76200 h 1358900"/>
              <a:gd name="connsiteX7-3485" fmla="*/ 2222500 w 2235200"/>
              <a:gd name="connsiteY7-3486" fmla="*/ 76200 h 1358900"/>
              <a:gd name="connsiteX8-3487" fmla="*/ 0 w 2235200"/>
              <a:gd name="connsiteY8-3488" fmla="*/ 76200 h 1358900"/>
              <a:gd name="connsiteX9-3489" fmla="*/ 76200 w 2235200"/>
              <a:gd name="connsiteY9-3490" fmla="*/ 0 h 1358900"/>
              <a:gd name="connsiteX10-3491" fmla="*/ 76200 w 2235200"/>
              <a:gd name="connsiteY10-3492" fmla="*/ 266700 h 1358900"/>
              <a:gd name="connsiteX11-3493" fmla="*/ 76200 w 2235200"/>
              <a:gd name="connsiteY11-3494" fmla="*/ 0 h 1358900"/>
              <a:gd name="connsiteX0-3495" fmla="*/ 38100 w 2235200"/>
              <a:gd name="connsiteY0-3496" fmla="*/ 1295400 h 1358900"/>
              <a:gd name="connsiteX1-3497" fmla="*/ 2235200 w 2235200"/>
              <a:gd name="connsiteY1-3498" fmla="*/ 1295400 h 1358900"/>
              <a:gd name="connsiteX2-3499" fmla="*/ 38100 w 2235200"/>
              <a:gd name="connsiteY2-3500" fmla="*/ 1295400 h 1358900"/>
              <a:gd name="connsiteX3-3501" fmla="*/ 2171700 w 2235200"/>
              <a:gd name="connsiteY3-3502" fmla="*/ 1358900 h 1358900"/>
              <a:gd name="connsiteX4-3503" fmla="*/ 2171700 w 2235200"/>
              <a:gd name="connsiteY4-3504" fmla="*/ 1130300 h 1358900"/>
              <a:gd name="connsiteX5-3505" fmla="*/ 2171700 w 2235200"/>
              <a:gd name="connsiteY5-3506" fmla="*/ 1358900 h 1358900"/>
              <a:gd name="connsiteX6-3507" fmla="*/ 0 w 2235200"/>
              <a:gd name="connsiteY6-3508" fmla="*/ 76200 h 1358900"/>
              <a:gd name="connsiteX7-3509" fmla="*/ 2222500 w 2235200"/>
              <a:gd name="connsiteY7-3510" fmla="*/ 76200 h 1358900"/>
              <a:gd name="connsiteX8-3511" fmla="*/ 0 w 2235200"/>
              <a:gd name="connsiteY8-3512" fmla="*/ 76200 h 1358900"/>
              <a:gd name="connsiteX9-3513" fmla="*/ 76200 w 2235200"/>
              <a:gd name="connsiteY9-3514" fmla="*/ 0 h 1358900"/>
              <a:gd name="connsiteX10-3515" fmla="*/ 76200 w 2235200"/>
              <a:gd name="connsiteY10-3516" fmla="*/ 266700 h 1358900"/>
              <a:gd name="connsiteX11-3517" fmla="*/ 76200 w 2235200"/>
              <a:gd name="connsiteY11-3518" fmla="*/ 0 h 1358900"/>
              <a:gd name="connsiteX0-3519" fmla="*/ 38100 w 2235200"/>
              <a:gd name="connsiteY0-3520" fmla="*/ 1295400 h 1358900"/>
              <a:gd name="connsiteX1-3521" fmla="*/ 2235200 w 2235200"/>
              <a:gd name="connsiteY1-3522" fmla="*/ 1295400 h 1358900"/>
              <a:gd name="connsiteX2-3523" fmla="*/ 38100 w 2235200"/>
              <a:gd name="connsiteY2-3524" fmla="*/ 1295400 h 1358900"/>
              <a:gd name="connsiteX3-3525" fmla="*/ 2171700 w 2235200"/>
              <a:gd name="connsiteY3-3526" fmla="*/ 1358900 h 1358900"/>
              <a:gd name="connsiteX4-3527" fmla="*/ 2171700 w 2235200"/>
              <a:gd name="connsiteY4-3528" fmla="*/ 1130300 h 1358900"/>
              <a:gd name="connsiteX5-3529" fmla="*/ 2171700 w 2235200"/>
              <a:gd name="connsiteY5-3530" fmla="*/ 1358900 h 1358900"/>
              <a:gd name="connsiteX6-3531" fmla="*/ 0 w 2235200"/>
              <a:gd name="connsiteY6-3532" fmla="*/ 76200 h 1358900"/>
              <a:gd name="connsiteX7-3533" fmla="*/ 2222500 w 2235200"/>
              <a:gd name="connsiteY7-3534" fmla="*/ 76200 h 1358900"/>
              <a:gd name="connsiteX8-3535" fmla="*/ 0 w 2235200"/>
              <a:gd name="connsiteY8-3536" fmla="*/ 76200 h 1358900"/>
              <a:gd name="connsiteX9-3537" fmla="*/ 76200 w 2235200"/>
              <a:gd name="connsiteY9-3538" fmla="*/ 0 h 1358900"/>
              <a:gd name="connsiteX10-3539" fmla="*/ 76200 w 2235200"/>
              <a:gd name="connsiteY10-3540" fmla="*/ 266700 h 1358900"/>
              <a:gd name="connsiteX11-3541" fmla="*/ 76200 w 2235200"/>
              <a:gd name="connsiteY11-3542" fmla="*/ 0 h 1358900"/>
              <a:gd name="connsiteX0-3543" fmla="*/ 38100 w 2235200"/>
              <a:gd name="connsiteY0-3544" fmla="*/ 1295400 h 1358900"/>
              <a:gd name="connsiteX1-3545" fmla="*/ 2235200 w 2235200"/>
              <a:gd name="connsiteY1-3546" fmla="*/ 1295400 h 1358900"/>
              <a:gd name="connsiteX2-3547" fmla="*/ 38100 w 2235200"/>
              <a:gd name="connsiteY2-3548" fmla="*/ 1295400 h 1358900"/>
              <a:gd name="connsiteX3-3549" fmla="*/ 2171700 w 2235200"/>
              <a:gd name="connsiteY3-3550" fmla="*/ 1358900 h 1358900"/>
              <a:gd name="connsiteX4-3551" fmla="*/ 2171700 w 2235200"/>
              <a:gd name="connsiteY4-3552" fmla="*/ 1130300 h 1358900"/>
              <a:gd name="connsiteX5-3553" fmla="*/ 2171700 w 2235200"/>
              <a:gd name="connsiteY5-3554" fmla="*/ 1358900 h 1358900"/>
              <a:gd name="connsiteX6-3555" fmla="*/ 0 w 2235200"/>
              <a:gd name="connsiteY6-3556" fmla="*/ 76200 h 1358900"/>
              <a:gd name="connsiteX7-3557" fmla="*/ 2222500 w 2235200"/>
              <a:gd name="connsiteY7-3558" fmla="*/ 76200 h 1358900"/>
              <a:gd name="connsiteX8-3559" fmla="*/ 0 w 2235200"/>
              <a:gd name="connsiteY8-3560" fmla="*/ 76200 h 1358900"/>
              <a:gd name="connsiteX9-3561" fmla="*/ 76200 w 2235200"/>
              <a:gd name="connsiteY9-3562" fmla="*/ 0 h 1358900"/>
              <a:gd name="connsiteX10-3563" fmla="*/ 76200 w 2235200"/>
              <a:gd name="connsiteY10-3564" fmla="*/ 266700 h 1358900"/>
              <a:gd name="connsiteX11-3565" fmla="*/ 76200 w 2235200"/>
              <a:gd name="connsiteY11-3566" fmla="*/ 0 h 1358900"/>
              <a:gd name="connsiteX0-3567" fmla="*/ 38100 w 2235200"/>
              <a:gd name="connsiteY0-3568" fmla="*/ 1295400 h 1358900"/>
              <a:gd name="connsiteX1-3569" fmla="*/ 2235200 w 2235200"/>
              <a:gd name="connsiteY1-3570" fmla="*/ 1295400 h 1358900"/>
              <a:gd name="connsiteX2-3571" fmla="*/ 38100 w 2235200"/>
              <a:gd name="connsiteY2-3572" fmla="*/ 1295400 h 1358900"/>
              <a:gd name="connsiteX3-3573" fmla="*/ 2171700 w 2235200"/>
              <a:gd name="connsiteY3-3574" fmla="*/ 1358900 h 1358900"/>
              <a:gd name="connsiteX4-3575" fmla="*/ 2171700 w 2235200"/>
              <a:gd name="connsiteY4-3576" fmla="*/ 1130300 h 1358900"/>
              <a:gd name="connsiteX5-3577" fmla="*/ 2171700 w 2235200"/>
              <a:gd name="connsiteY5-3578" fmla="*/ 1358900 h 1358900"/>
              <a:gd name="connsiteX6-3579" fmla="*/ 0 w 2235200"/>
              <a:gd name="connsiteY6-3580" fmla="*/ 76200 h 1358900"/>
              <a:gd name="connsiteX7-3581" fmla="*/ 2222500 w 2235200"/>
              <a:gd name="connsiteY7-3582" fmla="*/ 76200 h 1358900"/>
              <a:gd name="connsiteX8-3583" fmla="*/ 0 w 2235200"/>
              <a:gd name="connsiteY8-3584" fmla="*/ 76200 h 1358900"/>
              <a:gd name="connsiteX9-3585" fmla="*/ 76200 w 2235200"/>
              <a:gd name="connsiteY9-3586" fmla="*/ 0 h 1358900"/>
              <a:gd name="connsiteX10-3587" fmla="*/ 76200 w 2235200"/>
              <a:gd name="connsiteY10-3588" fmla="*/ 266700 h 1358900"/>
              <a:gd name="connsiteX11-3589" fmla="*/ 76200 w 2235200"/>
              <a:gd name="connsiteY11-3590" fmla="*/ 0 h 1358900"/>
              <a:gd name="connsiteX0-3591" fmla="*/ 38100 w 2235200"/>
              <a:gd name="connsiteY0-3592" fmla="*/ 1295400 h 1358900"/>
              <a:gd name="connsiteX1-3593" fmla="*/ 2235200 w 2235200"/>
              <a:gd name="connsiteY1-3594" fmla="*/ 1295400 h 1358900"/>
              <a:gd name="connsiteX2-3595" fmla="*/ 38100 w 2235200"/>
              <a:gd name="connsiteY2-3596" fmla="*/ 1295400 h 1358900"/>
              <a:gd name="connsiteX3-3597" fmla="*/ 2171700 w 2235200"/>
              <a:gd name="connsiteY3-3598" fmla="*/ 1358900 h 1358900"/>
              <a:gd name="connsiteX4-3599" fmla="*/ 2171700 w 2235200"/>
              <a:gd name="connsiteY4-3600" fmla="*/ 1130300 h 1358900"/>
              <a:gd name="connsiteX5-3601" fmla="*/ 2171700 w 2235200"/>
              <a:gd name="connsiteY5-3602" fmla="*/ 1358900 h 1358900"/>
              <a:gd name="connsiteX6-3603" fmla="*/ 0 w 2235200"/>
              <a:gd name="connsiteY6-3604" fmla="*/ 76200 h 1358900"/>
              <a:gd name="connsiteX7-3605" fmla="*/ 2222500 w 2235200"/>
              <a:gd name="connsiteY7-3606" fmla="*/ 76200 h 1358900"/>
              <a:gd name="connsiteX8-3607" fmla="*/ 0 w 2235200"/>
              <a:gd name="connsiteY8-3608" fmla="*/ 76200 h 1358900"/>
              <a:gd name="connsiteX9-3609" fmla="*/ 76200 w 2235200"/>
              <a:gd name="connsiteY9-3610" fmla="*/ 0 h 1358900"/>
              <a:gd name="connsiteX10-3611" fmla="*/ 76200 w 2235200"/>
              <a:gd name="connsiteY10-3612" fmla="*/ 266700 h 1358900"/>
              <a:gd name="connsiteX11-3613" fmla="*/ 76200 w 2235200"/>
              <a:gd name="connsiteY11-3614" fmla="*/ 0 h 1358900"/>
              <a:gd name="connsiteX0-3615" fmla="*/ 38100 w 2235200"/>
              <a:gd name="connsiteY0-3616" fmla="*/ 1295400 h 1358900"/>
              <a:gd name="connsiteX1-3617" fmla="*/ 2235200 w 2235200"/>
              <a:gd name="connsiteY1-3618" fmla="*/ 1295400 h 1358900"/>
              <a:gd name="connsiteX2-3619" fmla="*/ 38100 w 2235200"/>
              <a:gd name="connsiteY2-3620" fmla="*/ 1295400 h 1358900"/>
              <a:gd name="connsiteX3-3621" fmla="*/ 2171700 w 2235200"/>
              <a:gd name="connsiteY3-3622" fmla="*/ 1358900 h 1358900"/>
              <a:gd name="connsiteX4-3623" fmla="*/ 2171700 w 2235200"/>
              <a:gd name="connsiteY4-3624" fmla="*/ 1130300 h 1358900"/>
              <a:gd name="connsiteX5-3625" fmla="*/ 2171700 w 2235200"/>
              <a:gd name="connsiteY5-3626" fmla="*/ 1358900 h 1358900"/>
              <a:gd name="connsiteX6-3627" fmla="*/ 0 w 2235200"/>
              <a:gd name="connsiteY6-3628" fmla="*/ 76200 h 1358900"/>
              <a:gd name="connsiteX7-3629" fmla="*/ 2222500 w 2235200"/>
              <a:gd name="connsiteY7-3630" fmla="*/ 76200 h 1358900"/>
              <a:gd name="connsiteX8-3631" fmla="*/ 0 w 2235200"/>
              <a:gd name="connsiteY8-3632" fmla="*/ 76200 h 1358900"/>
              <a:gd name="connsiteX9-3633" fmla="*/ 76200 w 2235200"/>
              <a:gd name="connsiteY9-3634" fmla="*/ 0 h 1358900"/>
              <a:gd name="connsiteX10-3635" fmla="*/ 76200 w 2235200"/>
              <a:gd name="connsiteY10-3636" fmla="*/ 266700 h 1358900"/>
              <a:gd name="connsiteX11-3637" fmla="*/ 76200 w 2235200"/>
              <a:gd name="connsiteY11-3638" fmla="*/ 0 h 1358900"/>
              <a:gd name="connsiteX0-3639" fmla="*/ 38100 w 2235200"/>
              <a:gd name="connsiteY0-3640" fmla="*/ 1295400 h 1358900"/>
              <a:gd name="connsiteX1-3641" fmla="*/ 2235200 w 2235200"/>
              <a:gd name="connsiteY1-3642" fmla="*/ 1295400 h 1358900"/>
              <a:gd name="connsiteX2-3643" fmla="*/ 38100 w 2235200"/>
              <a:gd name="connsiteY2-3644" fmla="*/ 1295400 h 1358900"/>
              <a:gd name="connsiteX3-3645" fmla="*/ 2171700 w 2235200"/>
              <a:gd name="connsiteY3-3646" fmla="*/ 1358900 h 1358900"/>
              <a:gd name="connsiteX4-3647" fmla="*/ 2171700 w 2235200"/>
              <a:gd name="connsiteY4-3648" fmla="*/ 1130300 h 1358900"/>
              <a:gd name="connsiteX5-3649" fmla="*/ 2171700 w 2235200"/>
              <a:gd name="connsiteY5-3650" fmla="*/ 1358900 h 1358900"/>
              <a:gd name="connsiteX6-3651" fmla="*/ 0 w 2235200"/>
              <a:gd name="connsiteY6-3652" fmla="*/ 76200 h 1358900"/>
              <a:gd name="connsiteX7-3653" fmla="*/ 2222500 w 2235200"/>
              <a:gd name="connsiteY7-3654" fmla="*/ 76200 h 1358900"/>
              <a:gd name="connsiteX8-3655" fmla="*/ 0 w 2235200"/>
              <a:gd name="connsiteY8-3656" fmla="*/ 76200 h 1358900"/>
              <a:gd name="connsiteX9-3657" fmla="*/ 76200 w 2235200"/>
              <a:gd name="connsiteY9-3658" fmla="*/ 0 h 1358900"/>
              <a:gd name="connsiteX10-3659" fmla="*/ 76200 w 2235200"/>
              <a:gd name="connsiteY10-3660" fmla="*/ 266700 h 1358900"/>
              <a:gd name="connsiteX11-3661" fmla="*/ 76200 w 2235200"/>
              <a:gd name="connsiteY11-3662" fmla="*/ 0 h 1358900"/>
              <a:gd name="connsiteX0-3663" fmla="*/ 38100 w 2235200"/>
              <a:gd name="connsiteY0-3664" fmla="*/ 1295400 h 1358900"/>
              <a:gd name="connsiteX1-3665" fmla="*/ 2235200 w 2235200"/>
              <a:gd name="connsiteY1-3666" fmla="*/ 1295400 h 1358900"/>
              <a:gd name="connsiteX2-3667" fmla="*/ 38100 w 2235200"/>
              <a:gd name="connsiteY2-3668" fmla="*/ 1295400 h 1358900"/>
              <a:gd name="connsiteX3-3669" fmla="*/ 2171700 w 2235200"/>
              <a:gd name="connsiteY3-3670" fmla="*/ 1358900 h 1358900"/>
              <a:gd name="connsiteX4-3671" fmla="*/ 2171700 w 2235200"/>
              <a:gd name="connsiteY4-3672" fmla="*/ 1130300 h 1358900"/>
              <a:gd name="connsiteX5-3673" fmla="*/ 2171700 w 2235200"/>
              <a:gd name="connsiteY5-3674" fmla="*/ 1358900 h 1358900"/>
              <a:gd name="connsiteX6-3675" fmla="*/ 0 w 2235200"/>
              <a:gd name="connsiteY6-3676" fmla="*/ 76200 h 1358900"/>
              <a:gd name="connsiteX7-3677" fmla="*/ 2222500 w 2235200"/>
              <a:gd name="connsiteY7-3678" fmla="*/ 76200 h 1358900"/>
              <a:gd name="connsiteX8-3679" fmla="*/ 0 w 2235200"/>
              <a:gd name="connsiteY8-3680" fmla="*/ 76200 h 1358900"/>
              <a:gd name="connsiteX9-3681" fmla="*/ 76200 w 2235200"/>
              <a:gd name="connsiteY9-3682" fmla="*/ 0 h 1358900"/>
              <a:gd name="connsiteX10-3683" fmla="*/ 76200 w 2235200"/>
              <a:gd name="connsiteY10-3684" fmla="*/ 266700 h 1358900"/>
              <a:gd name="connsiteX11-3685" fmla="*/ 76200 w 2235200"/>
              <a:gd name="connsiteY11-3686" fmla="*/ 0 h 1358900"/>
              <a:gd name="connsiteX0-3687" fmla="*/ 38100 w 2235200"/>
              <a:gd name="connsiteY0-3688" fmla="*/ 1295400 h 1358900"/>
              <a:gd name="connsiteX1-3689" fmla="*/ 2235200 w 2235200"/>
              <a:gd name="connsiteY1-3690" fmla="*/ 1295400 h 1358900"/>
              <a:gd name="connsiteX2-3691" fmla="*/ 38100 w 2235200"/>
              <a:gd name="connsiteY2-3692" fmla="*/ 1295400 h 1358900"/>
              <a:gd name="connsiteX3-3693" fmla="*/ 2171700 w 2235200"/>
              <a:gd name="connsiteY3-3694" fmla="*/ 1358900 h 1358900"/>
              <a:gd name="connsiteX4-3695" fmla="*/ 2171700 w 2235200"/>
              <a:gd name="connsiteY4-3696" fmla="*/ 1130300 h 1358900"/>
              <a:gd name="connsiteX5-3697" fmla="*/ 2171700 w 2235200"/>
              <a:gd name="connsiteY5-3698" fmla="*/ 1358900 h 1358900"/>
              <a:gd name="connsiteX6-3699" fmla="*/ 0 w 2235200"/>
              <a:gd name="connsiteY6-3700" fmla="*/ 76200 h 1358900"/>
              <a:gd name="connsiteX7-3701" fmla="*/ 2222500 w 2235200"/>
              <a:gd name="connsiteY7-3702" fmla="*/ 76200 h 1358900"/>
              <a:gd name="connsiteX8-3703" fmla="*/ 0 w 2235200"/>
              <a:gd name="connsiteY8-3704" fmla="*/ 76200 h 1358900"/>
              <a:gd name="connsiteX9-3705" fmla="*/ 76200 w 2235200"/>
              <a:gd name="connsiteY9-3706" fmla="*/ 0 h 1358900"/>
              <a:gd name="connsiteX10-3707" fmla="*/ 76200 w 2235200"/>
              <a:gd name="connsiteY10-3708" fmla="*/ 266700 h 1358900"/>
              <a:gd name="connsiteX11-3709" fmla="*/ 76200 w 2235200"/>
              <a:gd name="connsiteY11-3710" fmla="*/ 0 h 1358900"/>
              <a:gd name="connsiteX0-3711" fmla="*/ 38100 w 2235200"/>
              <a:gd name="connsiteY0-3712" fmla="*/ 1295400 h 1358900"/>
              <a:gd name="connsiteX1-3713" fmla="*/ 2235200 w 2235200"/>
              <a:gd name="connsiteY1-3714" fmla="*/ 1295400 h 1358900"/>
              <a:gd name="connsiteX2-3715" fmla="*/ 38100 w 2235200"/>
              <a:gd name="connsiteY2-3716" fmla="*/ 1295400 h 1358900"/>
              <a:gd name="connsiteX3-3717" fmla="*/ 2171700 w 2235200"/>
              <a:gd name="connsiteY3-3718" fmla="*/ 1358900 h 1358900"/>
              <a:gd name="connsiteX4-3719" fmla="*/ 2171700 w 2235200"/>
              <a:gd name="connsiteY4-3720" fmla="*/ 1130300 h 1358900"/>
              <a:gd name="connsiteX5-3721" fmla="*/ 2171700 w 2235200"/>
              <a:gd name="connsiteY5-3722" fmla="*/ 1358900 h 1358900"/>
              <a:gd name="connsiteX6-3723" fmla="*/ 0 w 2235200"/>
              <a:gd name="connsiteY6-3724" fmla="*/ 76200 h 1358900"/>
              <a:gd name="connsiteX7-3725" fmla="*/ 2222500 w 2235200"/>
              <a:gd name="connsiteY7-3726" fmla="*/ 76200 h 1358900"/>
              <a:gd name="connsiteX8-3727" fmla="*/ 0 w 2235200"/>
              <a:gd name="connsiteY8-3728" fmla="*/ 76200 h 1358900"/>
              <a:gd name="connsiteX9-3729" fmla="*/ 76200 w 2235200"/>
              <a:gd name="connsiteY9-3730" fmla="*/ 0 h 1358900"/>
              <a:gd name="connsiteX10-3731" fmla="*/ 76200 w 2235200"/>
              <a:gd name="connsiteY10-3732" fmla="*/ 266700 h 1358900"/>
              <a:gd name="connsiteX11-3733" fmla="*/ 76200 w 2235200"/>
              <a:gd name="connsiteY11-3734" fmla="*/ 0 h 1358900"/>
              <a:gd name="connsiteX0-3735" fmla="*/ 38100 w 2235200"/>
              <a:gd name="connsiteY0-3736" fmla="*/ 1295400 h 1358900"/>
              <a:gd name="connsiteX1-3737" fmla="*/ 2235200 w 2235200"/>
              <a:gd name="connsiteY1-3738" fmla="*/ 1295400 h 1358900"/>
              <a:gd name="connsiteX2-3739" fmla="*/ 38100 w 2235200"/>
              <a:gd name="connsiteY2-3740" fmla="*/ 1295400 h 1358900"/>
              <a:gd name="connsiteX3-3741" fmla="*/ 2171700 w 2235200"/>
              <a:gd name="connsiteY3-3742" fmla="*/ 1358900 h 1358900"/>
              <a:gd name="connsiteX4-3743" fmla="*/ 2171700 w 2235200"/>
              <a:gd name="connsiteY4-3744" fmla="*/ 1130300 h 1358900"/>
              <a:gd name="connsiteX5-3745" fmla="*/ 2171700 w 2235200"/>
              <a:gd name="connsiteY5-3746" fmla="*/ 1358900 h 1358900"/>
              <a:gd name="connsiteX6-3747" fmla="*/ 0 w 2235200"/>
              <a:gd name="connsiteY6-3748" fmla="*/ 76200 h 1358900"/>
              <a:gd name="connsiteX7-3749" fmla="*/ 2222500 w 2235200"/>
              <a:gd name="connsiteY7-3750" fmla="*/ 76200 h 1358900"/>
              <a:gd name="connsiteX8-3751" fmla="*/ 0 w 2235200"/>
              <a:gd name="connsiteY8-3752" fmla="*/ 76200 h 1358900"/>
              <a:gd name="connsiteX9-3753" fmla="*/ 76200 w 2235200"/>
              <a:gd name="connsiteY9-3754" fmla="*/ 0 h 1358900"/>
              <a:gd name="connsiteX10-3755" fmla="*/ 76200 w 2235200"/>
              <a:gd name="connsiteY10-3756" fmla="*/ 266700 h 1358900"/>
              <a:gd name="connsiteX11-3757" fmla="*/ 76200 w 2235200"/>
              <a:gd name="connsiteY11-3758" fmla="*/ 0 h 1358900"/>
              <a:gd name="connsiteX0-3759" fmla="*/ 39368 w 2235200"/>
              <a:gd name="connsiteY0-3760" fmla="*/ 1295807 h 1358900"/>
              <a:gd name="connsiteX1-3761" fmla="*/ 2235200 w 2235200"/>
              <a:gd name="connsiteY1-3762" fmla="*/ 1295400 h 1358900"/>
              <a:gd name="connsiteX2-3763" fmla="*/ 38100 w 2235200"/>
              <a:gd name="connsiteY2-3764" fmla="*/ 1295400 h 1358900"/>
              <a:gd name="connsiteX3-3765" fmla="*/ 2171700 w 2235200"/>
              <a:gd name="connsiteY3-3766" fmla="*/ 1358900 h 1358900"/>
              <a:gd name="connsiteX4-3767" fmla="*/ 2171700 w 2235200"/>
              <a:gd name="connsiteY4-3768" fmla="*/ 1130300 h 1358900"/>
              <a:gd name="connsiteX5-3769" fmla="*/ 2171700 w 2235200"/>
              <a:gd name="connsiteY5-3770" fmla="*/ 1358900 h 1358900"/>
              <a:gd name="connsiteX6-3771" fmla="*/ 0 w 2235200"/>
              <a:gd name="connsiteY6-3772" fmla="*/ 76200 h 1358900"/>
              <a:gd name="connsiteX7-3773" fmla="*/ 2222500 w 2235200"/>
              <a:gd name="connsiteY7-3774" fmla="*/ 76200 h 1358900"/>
              <a:gd name="connsiteX8-3775" fmla="*/ 0 w 2235200"/>
              <a:gd name="connsiteY8-3776" fmla="*/ 76200 h 1358900"/>
              <a:gd name="connsiteX9-3777" fmla="*/ 76200 w 2235200"/>
              <a:gd name="connsiteY9-3778" fmla="*/ 0 h 1358900"/>
              <a:gd name="connsiteX10-3779" fmla="*/ 76200 w 2235200"/>
              <a:gd name="connsiteY10-3780" fmla="*/ 266700 h 1358900"/>
              <a:gd name="connsiteX11-3781" fmla="*/ 76200 w 2235200"/>
              <a:gd name="connsiteY11-3782" fmla="*/ 0 h 1358900"/>
              <a:gd name="connsiteX0-3783" fmla="*/ 39368 w 2234632"/>
              <a:gd name="connsiteY0-3784" fmla="*/ 1295807 h 1358900"/>
              <a:gd name="connsiteX1-3785" fmla="*/ 2234632 w 2234632"/>
              <a:gd name="connsiteY1-3786" fmla="*/ 1295807 h 1358900"/>
              <a:gd name="connsiteX2-3787" fmla="*/ 38100 w 2234632"/>
              <a:gd name="connsiteY2-3788" fmla="*/ 1295400 h 1358900"/>
              <a:gd name="connsiteX3-3789" fmla="*/ 2171700 w 2234632"/>
              <a:gd name="connsiteY3-3790" fmla="*/ 1358900 h 1358900"/>
              <a:gd name="connsiteX4-3791" fmla="*/ 2171700 w 2234632"/>
              <a:gd name="connsiteY4-3792" fmla="*/ 1130300 h 1358900"/>
              <a:gd name="connsiteX5-3793" fmla="*/ 2171700 w 2234632"/>
              <a:gd name="connsiteY5-3794" fmla="*/ 1358900 h 1358900"/>
              <a:gd name="connsiteX6-3795" fmla="*/ 0 w 2234632"/>
              <a:gd name="connsiteY6-3796" fmla="*/ 76200 h 1358900"/>
              <a:gd name="connsiteX7-3797" fmla="*/ 2222500 w 2234632"/>
              <a:gd name="connsiteY7-3798" fmla="*/ 76200 h 1358900"/>
              <a:gd name="connsiteX8-3799" fmla="*/ 0 w 2234632"/>
              <a:gd name="connsiteY8-3800" fmla="*/ 76200 h 1358900"/>
              <a:gd name="connsiteX9-3801" fmla="*/ 76200 w 2234632"/>
              <a:gd name="connsiteY9-3802" fmla="*/ 0 h 1358900"/>
              <a:gd name="connsiteX10-3803" fmla="*/ 76200 w 2234632"/>
              <a:gd name="connsiteY10-3804" fmla="*/ 266700 h 1358900"/>
              <a:gd name="connsiteX11-3805" fmla="*/ 76200 w 2234632"/>
              <a:gd name="connsiteY11-3806" fmla="*/ 0 h 1358900"/>
              <a:gd name="connsiteX0-3807" fmla="*/ 39368 w 2234632"/>
              <a:gd name="connsiteY0-3808" fmla="*/ 1295807 h 1358900"/>
              <a:gd name="connsiteX1-3809" fmla="*/ 2234632 w 2234632"/>
              <a:gd name="connsiteY1-3810" fmla="*/ 1295807 h 1358900"/>
              <a:gd name="connsiteX2-3811" fmla="*/ 39368 w 2234632"/>
              <a:gd name="connsiteY2-3812" fmla="*/ 1295807 h 1358900"/>
              <a:gd name="connsiteX3-3813" fmla="*/ 2171700 w 2234632"/>
              <a:gd name="connsiteY3-3814" fmla="*/ 1358900 h 1358900"/>
              <a:gd name="connsiteX4-3815" fmla="*/ 2171700 w 2234632"/>
              <a:gd name="connsiteY4-3816" fmla="*/ 1130300 h 1358900"/>
              <a:gd name="connsiteX5-3817" fmla="*/ 2171700 w 2234632"/>
              <a:gd name="connsiteY5-3818" fmla="*/ 1358900 h 1358900"/>
              <a:gd name="connsiteX6-3819" fmla="*/ 0 w 2234632"/>
              <a:gd name="connsiteY6-3820" fmla="*/ 76200 h 1358900"/>
              <a:gd name="connsiteX7-3821" fmla="*/ 2222500 w 2234632"/>
              <a:gd name="connsiteY7-3822" fmla="*/ 76200 h 1358900"/>
              <a:gd name="connsiteX8-3823" fmla="*/ 0 w 2234632"/>
              <a:gd name="connsiteY8-3824" fmla="*/ 76200 h 1358900"/>
              <a:gd name="connsiteX9-3825" fmla="*/ 76200 w 2234632"/>
              <a:gd name="connsiteY9-3826" fmla="*/ 0 h 1358900"/>
              <a:gd name="connsiteX10-3827" fmla="*/ 76200 w 2234632"/>
              <a:gd name="connsiteY10-3828" fmla="*/ 266700 h 1358900"/>
              <a:gd name="connsiteX11-3829" fmla="*/ 76200 w 2234632"/>
              <a:gd name="connsiteY11-3830" fmla="*/ 0 h 1358900"/>
              <a:gd name="connsiteX0-3831" fmla="*/ 39368 w 2234632"/>
              <a:gd name="connsiteY0-3832" fmla="*/ 1295807 h 1359516"/>
              <a:gd name="connsiteX1-3833" fmla="*/ 2234632 w 2234632"/>
              <a:gd name="connsiteY1-3834" fmla="*/ 1295807 h 1359516"/>
              <a:gd name="connsiteX2-3835" fmla="*/ 39368 w 2234632"/>
              <a:gd name="connsiteY2-3836" fmla="*/ 1295807 h 1359516"/>
              <a:gd name="connsiteX3-3837" fmla="*/ 2171610 w 2234632"/>
              <a:gd name="connsiteY3-3838" fmla="*/ 1359516 h 1359516"/>
              <a:gd name="connsiteX4-3839" fmla="*/ 2171700 w 2234632"/>
              <a:gd name="connsiteY4-3840" fmla="*/ 1130300 h 1359516"/>
              <a:gd name="connsiteX5-3841" fmla="*/ 2171700 w 2234632"/>
              <a:gd name="connsiteY5-3842" fmla="*/ 1358900 h 1359516"/>
              <a:gd name="connsiteX6-3843" fmla="*/ 0 w 2234632"/>
              <a:gd name="connsiteY6-3844" fmla="*/ 76200 h 1359516"/>
              <a:gd name="connsiteX7-3845" fmla="*/ 2222500 w 2234632"/>
              <a:gd name="connsiteY7-3846" fmla="*/ 76200 h 1359516"/>
              <a:gd name="connsiteX8-3847" fmla="*/ 0 w 2234632"/>
              <a:gd name="connsiteY8-3848" fmla="*/ 76200 h 1359516"/>
              <a:gd name="connsiteX9-3849" fmla="*/ 76200 w 2234632"/>
              <a:gd name="connsiteY9-3850" fmla="*/ 0 h 1359516"/>
              <a:gd name="connsiteX10-3851" fmla="*/ 76200 w 2234632"/>
              <a:gd name="connsiteY10-3852" fmla="*/ 266700 h 1359516"/>
              <a:gd name="connsiteX11-3853" fmla="*/ 76200 w 2234632"/>
              <a:gd name="connsiteY11-3854" fmla="*/ 0 h 1359516"/>
              <a:gd name="connsiteX0-3855" fmla="*/ 39368 w 2234632"/>
              <a:gd name="connsiteY0-3856" fmla="*/ 1295807 h 1359516"/>
              <a:gd name="connsiteX1-3857" fmla="*/ 2234632 w 2234632"/>
              <a:gd name="connsiteY1-3858" fmla="*/ 1295807 h 1359516"/>
              <a:gd name="connsiteX2-3859" fmla="*/ 39368 w 2234632"/>
              <a:gd name="connsiteY2-3860" fmla="*/ 1295807 h 1359516"/>
              <a:gd name="connsiteX3-3861" fmla="*/ 2171610 w 2234632"/>
              <a:gd name="connsiteY3-3862" fmla="*/ 1359516 h 1359516"/>
              <a:gd name="connsiteX4-3863" fmla="*/ 2171610 w 2234632"/>
              <a:gd name="connsiteY4-3864" fmla="*/ 1128949 h 1359516"/>
              <a:gd name="connsiteX5-3865" fmla="*/ 2171700 w 2234632"/>
              <a:gd name="connsiteY5-3866" fmla="*/ 1358900 h 1359516"/>
              <a:gd name="connsiteX6-3867" fmla="*/ 0 w 2234632"/>
              <a:gd name="connsiteY6-3868" fmla="*/ 76200 h 1359516"/>
              <a:gd name="connsiteX7-3869" fmla="*/ 2222500 w 2234632"/>
              <a:gd name="connsiteY7-3870" fmla="*/ 76200 h 1359516"/>
              <a:gd name="connsiteX8-3871" fmla="*/ 0 w 2234632"/>
              <a:gd name="connsiteY8-3872" fmla="*/ 76200 h 1359516"/>
              <a:gd name="connsiteX9-3873" fmla="*/ 76200 w 2234632"/>
              <a:gd name="connsiteY9-3874" fmla="*/ 0 h 1359516"/>
              <a:gd name="connsiteX10-3875" fmla="*/ 76200 w 2234632"/>
              <a:gd name="connsiteY10-3876" fmla="*/ 266700 h 1359516"/>
              <a:gd name="connsiteX11-3877" fmla="*/ 76200 w 2234632"/>
              <a:gd name="connsiteY11-3878" fmla="*/ 0 h 1359516"/>
              <a:gd name="connsiteX0-3879" fmla="*/ 39368 w 2234632"/>
              <a:gd name="connsiteY0-3880" fmla="*/ 1295807 h 1359516"/>
              <a:gd name="connsiteX1-3881" fmla="*/ 2234632 w 2234632"/>
              <a:gd name="connsiteY1-3882" fmla="*/ 1295807 h 1359516"/>
              <a:gd name="connsiteX2-3883" fmla="*/ 39368 w 2234632"/>
              <a:gd name="connsiteY2-3884" fmla="*/ 1295807 h 1359516"/>
              <a:gd name="connsiteX3-3885" fmla="*/ 2171610 w 2234632"/>
              <a:gd name="connsiteY3-3886" fmla="*/ 1359516 h 1359516"/>
              <a:gd name="connsiteX4-3887" fmla="*/ 2171610 w 2234632"/>
              <a:gd name="connsiteY4-3888" fmla="*/ 1128949 h 1359516"/>
              <a:gd name="connsiteX5-3889" fmla="*/ 2171610 w 2234632"/>
              <a:gd name="connsiteY5-3890" fmla="*/ 1359516 h 1359516"/>
              <a:gd name="connsiteX6-3891" fmla="*/ 0 w 2234632"/>
              <a:gd name="connsiteY6-3892" fmla="*/ 76200 h 1359516"/>
              <a:gd name="connsiteX7-3893" fmla="*/ 2222500 w 2234632"/>
              <a:gd name="connsiteY7-3894" fmla="*/ 76200 h 1359516"/>
              <a:gd name="connsiteX8-3895" fmla="*/ 0 w 2234632"/>
              <a:gd name="connsiteY8-3896" fmla="*/ 76200 h 1359516"/>
              <a:gd name="connsiteX9-3897" fmla="*/ 76200 w 2234632"/>
              <a:gd name="connsiteY9-3898" fmla="*/ 0 h 1359516"/>
              <a:gd name="connsiteX10-3899" fmla="*/ 76200 w 2234632"/>
              <a:gd name="connsiteY10-3900" fmla="*/ 266700 h 1359516"/>
              <a:gd name="connsiteX11-3901" fmla="*/ 76200 w 2234632"/>
              <a:gd name="connsiteY11-3902" fmla="*/ 0 h 1359516"/>
              <a:gd name="connsiteX0-3903" fmla="*/ 39368 w 2234632"/>
              <a:gd name="connsiteY0-3904" fmla="*/ 1295807 h 1359516"/>
              <a:gd name="connsiteX1-3905" fmla="*/ 2234632 w 2234632"/>
              <a:gd name="connsiteY1-3906" fmla="*/ 1295807 h 1359516"/>
              <a:gd name="connsiteX2-3907" fmla="*/ 39368 w 2234632"/>
              <a:gd name="connsiteY2-3908" fmla="*/ 1295807 h 1359516"/>
              <a:gd name="connsiteX3-3909" fmla="*/ 2171610 w 2234632"/>
              <a:gd name="connsiteY3-3910" fmla="*/ 1359516 h 1359516"/>
              <a:gd name="connsiteX4-3911" fmla="*/ 2171610 w 2234632"/>
              <a:gd name="connsiteY4-3912" fmla="*/ 1128949 h 1359516"/>
              <a:gd name="connsiteX5-3913" fmla="*/ 2171610 w 2234632"/>
              <a:gd name="connsiteY5-3914" fmla="*/ 1359516 h 1359516"/>
              <a:gd name="connsiteX6-3915" fmla="*/ 2605 w 2234632"/>
              <a:gd name="connsiteY6-3916" fmla="*/ 76229 h 1359516"/>
              <a:gd name="connsiteX7-3917" fmla="*/ 2222500 w 2234632"/>
              <a:gd name="connsiteY7-3918" fmla="*/ 76200 h 1359516"/>
              <a:gd name="connsiteX8-3919" fmla="*/ 0 w 2234632"/>
              <a:gd name="connsiteY8-3920" fmla="*/ 76200 h 1359516"/>
              <a:gd name="connsiteX9-3921" fmla="*/ 76200 w 2234632"/>
              <a:gd name="connsiteY9-3922" fmla="*/ 0 h 1359516"/>
              <a:gd name="connsiteX10-3923" fmla="*/ 76200 w 2234632"/>
              <a:gd name="connsiteY10-3924" fmla="*/ 266700 h 1359516"/>
              <a:gd name="connsiteX11-3925" fmla="*/ 76200 w 2234632"/>
              <a:gd name="connsiteY11-3926" fmla="*/ 0 h 1359516"/>
              <a:gd name="connsiteX0-3927" fmla="*/ 39368 w 2234632"/>
              <a:gd name="connsiteY0-3928" fmla="*/ 1295807 h 1359516"/>
              <a:gd name="connsiteX1-3929" fmla="*/ 2234632 w 2234632"/>
              <a:gd name="connsiteY1-3930" fmla="*/ 1295807 h 1359516"/>
              <a:gd name="connsiteX2-3931" fmla="*/ 39368 w 2234632"/>
              <a:gd name="connsiteY2-3932" fmla="*/ 1295807 h 1359516"/>
              <a:gd name="connsiteX3-3933" fmla="*/ 2171610 w 2234632"/>
              <a:gd name="connsiteY3-3934" fmla="*/ 1359516 h 1359516"/>
              <a:gd name="connsiteX4-3935" fmla="*/ 2171610 w 2234632"/>
              <a:gd name="connsiteY4-3936" fmla="*/ 1128949 h 1359516"/>
              <a:gd name="connsiteX5-3937" fmla="*/ 2171610 w 2234632"/>
              <a:gd name="connsiteY5-3938" fmla="*/ 1359516 h 1359516"/>
              <a:gd name="connsiteX6-3939" fmla="*/ 2605 w 2234632"/>
              <a:gd name="connsiteY6-3940" fmla="*/ 76229 h 1359516"/>
              <a:gd name="connsiteX7-3941" fmla="*/ 2224128 w 2234632"/>
              <a:gd name="connsiteY7-3942" fmla="*/ 76229 h 1359516"/>
              <a:gd name="connsiteX8-3943" fmla="*/ 0 w 2234632"/>
              <a:gd name="connsiteY8-3944" fmla="*/ 76200 h 1359516"/>
              <a:gd name="connsiteX9-3945" fmla="*/ 76200 w 2234632"/>
              <a:gd name="connsiteY9-3946" fmla="*/ 0 h 1359516"/>
              <a:gd name="connsiteX10-3947" fmla="*/ 76200 w 2234632"/>
              <a:gd name="connsiteY10-3948" fmla="*/ 266700 h 1359516"/>
              <a:gd name="connsiteX11-3949" fmla="*/ 76200 w 2234632"/>
              <a:gd name="connsiteY11-3950" fmla="*/ 0 h 1359516"/>
              <a:gd name="connsiteX0-3951" fmla="*/ 36763 w 2232027"/>
              <a:gd name="connsiteY0-3952" fmla="*/ 1295807 h 1359516"/>
              <a:gd name="connsiteX1-3953" fmla="*/ 2232027 w 2232027"/>
              <a:gd name="connsiteY1-3954" fmla="*/ 1295807 h 1359516"/>
              <a:gd name="connsiteX2-3955" fmla="*/ 36763 w 2232027"/>
              <a:gd name="connsiteY2-3956" fmla="*/ 1295807 h 1359516"/>
              <a:gd name="connsiteX3-3957" fmla="*/ 2169005 w 2232027"/>
              <a:gd name="connsiteY3-3958" fmla="*/ 1359516 h 1359516"/>
              <a:gd name="connsiteX4-3959" fmla="*/ 2169005 w 2232027"/>
              <a:gd name="connsiteY4-3960" fmla="*/ 1128949 h 1359516"/>
              <a:gd name="connsiteX5-3961" fmla="*/ 2169005 w 2232027"/>
              <a:gd name="connsiteY5-3962" fmla="*/ 1359516 h 1359516"/>
              <a:gd name="connsiteX6-3963" fmla="*/ 0 w 2232027"/>
              <a:gd name="connsiteY6-3964" fmla="*/ 76229 h 1359516"/>
              <a:gd name="connsiteX7-3965" fmla="*/ 2221523 w 2232027"/>
              <a:gd name="connsiteY7-3966" fmla="*/ 76229 h 1359516"/>
              <a:gd name="connsiteX8-3967" fmla="*/ 0 w 2232027"/>
              <a:gd name="connsiteY8-3968" fmla="*/ 76229 h 1359516"/>
              <a:gd name="connsiteX9-3969" fmla="*/ 73595 w 2232027"/>
              <a:gd name="connsiteY9-3970" fmla="*/ 0 h 1359516"/>
              <a:gd name="connsiteX10-3971" fmla="*/ 73595 w 2232027"/>
              <a:gd name="connsiteY10-3972" fmla="*/ 266700 h 1359516"/>
              <a:gd name="connsiteX11-3973" fmla="*/ 73595 w 2232027"/>
              <a:gd name="connsiteY11-3974" fmla="*/ 0 h 1359516"/>
              <a:gd name="connsiteX0-3975" fmla="*/ 36763 w 2232027"/>
              <a:gd name="connsiteY0-3976" fmla="*/ 1295807 h 1359516"/>
              <a:gd name="connsiteX1-3977" fmla="*/ 2232027 w 2232027"/>
              <a:gd name="connsiteY1-3978" fmla="*/ 1295807 h 1359516"/>
              <a:gd name="connsiteX2-3979" fmla="*/ 36763 w 2232027"/>
              <a:gd name="connsiteY2-3980" fmla="*/ 1295807 h 1359516"/>
              <a:gd name="connsiteX3-3981" fmla="*/ 2169005 w 2232027"/>
              <a:gd name="connsiteY3-3982" fmla="*/ 1359516 h 1359516"/>
              <a:gd name="connsiteX4-3983" fmla="*/ 2169005 w 2232027"/>
              <a:gd name="connsiteY4-3984" fmla="*/ 1128949 h 1359516"/>
              <a:gd name="connsiteX5-3985" fmla="*/ 2169005 w 2232027"/>
              <a:gd name="connsiteY5-3986" fmla="*/ 1359516 h 1359516"/>
              <a:gd name="connsiteX6-3987" fmla="*/ 0 w 2232027"/>
              <a:gd name="connsiteY6-3988" fmla="*/ 76229 h 1359516"/>
              <a:gd name="connsiteX7-3989" fmla="*/ 2221523 w 2232027"/>
              <a:gd name="connsiteY7-3990" fmla="*/ 76229 h 1359516"/>
              <a:gd name="connsiteX8-3991" fmla="*/ 0 w 2232027"/>
              <a:gd name="connsiteY8-3992" fmla="*/ 76229 h 1359516"/>
              <a:gd name="connsiteX9-3993" fmla="*/ 73526 w 2232027"/>
              <a:gd name="connsiteY9-3994" fmla="*/ 385 h 1359516"/>
              <a:gd name="connsiteX10-3995" fmla="*/ 73595 w 2232027"/>
              <a:gd name="connsiteY10-3996" fmla="*/ 266700 h 1359516"/>
              <a:gd name="connsiteX11-3997" fmla="*/ 73595 w 2232027"/>
              <a:gd name="connsiteY11-3998" fmla="*/ 0 h 1359516"/>
              <a:gd name="connsiteX0-3999" fmla="*/ 36763 w 2232027"/>
              <a:gd name="connsiteY0-4000" fmla="*/ 1295807 h 1359516"/>
              <a:gd name="connsiteX1-4001" fmla="*/ 2232027 w 2232027"/>
              <a:gd name="connsiteY1-4002" fmla="*/ 1295807 h 1359516"/>
              <a:gd name="connsiteX2-4003" fmla="*/ 36763 w 2232027"/>
              <a:gd name="connsiteY2-4004" fmla="*/ 1295807 h 1359516"/>
              <a:gd name="connsiteX3-4005" fmla="*/ 2169005 w 2232027"/>
              <a:gd name="connsiteY3-4006" fmla="*/ 1359516 h 1359516"/>
              <a:gd name="connsiteX4-4007" fmla="*/ 2169005 w 2232027"/>
              <a:gd name="connsiteY4-4008" fmla="*/ 1128949 h 1359516"/>
              <a:gd name="connsiteX5-4009" fmla="*/ 2169005 w 2232027"/>
              <a:gd name="connsiteY5-4010" fmla="*/ 1359516 h 1359516"/>
              <a:gd name="connsiteX6-4011" fmla="*/ 0 w 2232027"/>
              <a:gd name="connsiteY6-4012" fmla="*/ 76229 h 1359516"/>
              <a:gd name="connsiteX7-4013" fmla="*/ 2221523 w 2232027"/>
              <a:gd name="connsiteY7-4014" fmla="*/ 76229 h 1359516"/>
              <a:gd name="connsiteX8-4015" fmla="*/ 0 w 2232027"/>
              <a:gd name="connsiteY8-4016" fmla="*/ 76229 h 1359516"/>
              <a:gd name="connsiteX9-4017" fmla="*/ 73526 w 2232027"/>
              <a:gd name="connsiteY9-4018" fmla="*/ 385 h 1359516"/>
              <a:gd name="connsiteX10-4019" fmla="*/ 73526 w 2232027"/>
              <a:gd name="connsiteY10-4020" fmla="*/ 267357 h 1359516"/>
              <a:gd name="connsiteX11-4021" fmla="*/ 73595 w 2232027"/>
              <a:gd name="connsiteY11-4022" fmla="*/ 0 h 1359516"/>
              <a:gd name="connsiteX0-4023" fmla="*/ 36763 w 2232027"/>
              <a:gd name="connsiteY0-4024" fmla="*/ 1295422 h 1359131"/>
              <a:gd name="connsiteX1-4025" fmla="*/ 2232027 w 2232027"/>
              <a:gd name="connsiteY1-4026" fmla="*/ 1295422 h 1359131"/>
              <a:gd name="connsiteX2-4027" fmla="*/ 36763 w 2232027"/>
              <a:gd name="connsiteY2-4028" fmla="*/ 1295422 h 1359131"/>
              <a:gd name="connsiteX3-4029" fmla="*/ 2169005 w 2232027"/>
              <a:gd name="connsiteY3-4030" fmla="*/ 1359131 h 1359131"/>
              <a:gd name="connsiteX4-4031" fmla="*/ 2169005 w 2232027"/>
              <a:gd name="connsiteY4-4032" fmla="*/ 1128564 h 1359131"/>
              <a:gd name="connsiteX5-4033" fmla="*/ 2169005 w 2232027"/>
              <a:gd name="connsiteY5-4034" fmla="*/ 1359131 h 1359131"/>
              <a:gd name="connsiteX6-4035" fmla="*/ 0 w 2232027"/>
              <a:gd name="connsiteY6-4036" fmla="*/ 75844 h 1359131"/>
              <a:gd name="connsiteX7-4037" fmla="*/ 2221523 w 2232027"/>
              <a:gd name="connsiteY7-4038" fmla="*/ 75844 h 1359131"/>
              <a:gd name="connsiteX8-4039" fmla="*/ 0 w 2232027"/>
              <a:gd name="connsiteY8-4040" fmla="*/ 75844 h 1359131"/>
              <a:gd name="connsiteX9-4041" fmla="*/ 73526 w 2232027"/>
              <a:gd name="connsiteY9-4042" fmla="*/ 0 h 1359131"/>
              <a:gd name="connsiteX10-4043" fmla="*/ 73526 w 2232027"/>
              <a:gd name="connsiteY10-4044" fmla="*/ 266972 h 1359131"/>
              <a:gd name="connsiteX11-4045" fmla="*/ 73526 w 2232027"/>
              <a:gd name="connsiteY11-4046" fmla="*/ 0 h 1359131"/>
              <a:gd name="connsiteX0-4047" fmla="*/ 404390 w 2599654"/>
              <a:gd name="connsiteY0-4048" fmla="*/ 1295422 h 1359131"/>
              <a:gd name="connsiteX1-4049" fmla="*/ 2599654 w 2599654"/>
              <a:gd name="connsiteY1-4050" fmla="*/ 1295422 h 1359131"/>
              <a:gd name="connsiteX2-4051" fmla="*/ 0 w 2599654"/>
              <a:gd name="connsiteY2-4052" fmla="*/ 1295422 h 1359131"/>
              <a:gd name="connsiteX3-4053" fmla="*/ 2536632 w 2599654"/>
              <a:gd name="connsiteY3-4054" fmla="*/ 1359131 h 1359131"/>
              <a:gd name="connsiteX4-4055" fmla="*/ 2536632 w 2599654"/>
              <a:gd name="connsiteY4-4056" fmla="*/ 1128564 h 1359131"/>
              <a:gd name="connsiteX5-4057" fmla="*/ 2536632 w 2599654"/>
              <a:gd name="connsiteY5-4058" fmla="*/ 1359131 h 1359131"/>
              <a:gd name="connsiteX6-4059" fmla="*/ 367627 w 2599654"/>
              <a:gd name="connsiteY6-4060" fmla="*/ 75844 h 1359131"/>
              <a:gd name="connsiteX7-4061" fmla="*/ 2589150 w 2599654"/>
              <a:gd name="connsiteY7-4062" fmla="*/ 75844 h 1359131"/>
              <a:gd name="connsiteX8-4063" fmla="*/ 367627 w 2599654"/>
              <a:gd name="connsiteY8-4064" fmla="*/ 75844 h 1359131"/>
              <a:gd name="connsiteX9-4065" fmla="*/ 441153 w 2599654"/>
              <a:gd name="connsiteY9-4066" fmla="*/ 0 h 1359131"/>
              <a:gd name="connsiteX10-4067" fmla="*/ 441153 w 2599654"/>
              <a:gd name="connsiteY10-4068" fmla="*/ 266972 h 1359131"/>
              <a:gd name="connsiteX11-4069" fmla="*/ 441153 w 2599654"/>
              <a:gd name="connsiteY11-4070" fmla="*/ 0 h 1359131"/>
              <a:gd name="connsiteX0-4071" fmla="*/ 36763 w 2232027"/>
              <a:gd name="connsiteY0-4072" fmla="*/ 1295422 h 1359131"/>
              <a:gd name="connsiteX1-4073" fmla="*/ 2232027 w 2232027"/>
              <a:gd name="connsiteY1-4074" fmla="*/ 1295422 h 1359131"/>
              <a:gd name="connsiteX2-4075" fmla="*/ 0 w 2232027"/>
              <a:gd name="connsiteY2-4076" fmla="*/ 1295422 h 1359131"/>
              <a:gd name="connsiteX3-4077" fmla="*/ 2169005 w 2232027"/>
              <a:gd name="connsiteY3-4078" fmla="*/ 1359131 h 1359131"/>
              <a:gd name="connsiteX4-4079" fmla="*/ 2169005 w 2232027"/>
              <a:gd name="connsiteY4-4080" fmla="*/ 1128564 h 1359131"/>
              <a:gd name="connsiteX5-4081" fmla="*/ 2169005 w 2232027"/>
              <a:gd name="connsiteY5-4082" fmla="*/ 1359131 h 1359131"/>
              <a:gd name="connsiteX6-4083" fmla="*/ 0 w 2232027"/>
              <a:gd name="connsiteY6-4084" fmla="*/ 75844 h 1359131"/>
              <a:gd name="connsiteX7-4085" fmla="*/ 2221523 w 2232027"/>
              <a:gd name="connsiteY7-4086" fmla="*/ 75844 h 1359131"/>
              <a:gd name="connsiteX8-4087" fmla="*/ 0 w 2232027"/>
              <a:gd name="connsiteY8-4088" fmla="*/ 75844 h 1359131"/>
              <a:gd name="connsiteX9-4089" fmla="*/ 73526 w 2232027"/>
              <a:gd name="connsiteY9-4090" fmla="*/ 0 h 1359131"/>
              <a:gd name="connsiteX10-4091" fmla="*/ 73526 w 2232027"/>
              <a:gd name="connsiteY10-4092" fmla="*/ 266972 h 1359131"/>
              <a:gd name="connsiteX11-4093" fmla="*/ 73526 w 2232027"/>
              <a:gd name="connsiteY11-4094" fmla="*/ 0 h 1359131"/>
              <a:gd name="connsiteX0-4095" fmla="*/ 0 w 2232027"/>
              <a:gd name="connsiteY0-4096" fmla="*/ 1295422 h 1359131"/>
              <a:gd name="connsiteX1-4097" fmla="*/ 2232027 w 2232027"/>
              <a:gd name="connsiteY1-4098" fmla="*/ 1295422 h 1359131"/>
              <a:gd name="connsiteX2-4099" fmla="*/ 0 w 2232027"/>
              <a:gd name="connsiteY2-4100" fmla="*/ 1295422 h 1359131"/>
              <a:gd name="connsiteX3-4101" fmla="*/ 2169005 w 2232027"/>
              <a:gd name="connsiteY3-4102" fmla="*/ 1359131 h 1359131"/>
              <a:gd name="connsiteX4-4103" fmla="*/ 2169005 w 2232027"/>
              <a:gd name="connsiteY4-4104" fmla="*/ 1128564 h 1359131"/>
              <a:gd name="connsiteX5-4105" fmla="*/ 2169005 w 2232027"/>
              <a:gd name="connsiteY5-4106" fmla="*/ 1359131 h 1359131"/>
              <a:gd name="connsiteX6-4107" fmla="*/ 0 w 2232027"/>
              <a:gd name="connsiteY6-4108" fmla="*/ 75844 h 1359131"/>
              <a:gd name="connsiteX7-4109" fmla="*/ 2221523 w 2232027"/>
              <a:gd name="connsiteY7-4110" fmla="*/ 75844 h 1359131"/>
              <a:gd name="connsiteX8-4111" fmla="*/ 0 w 2232027"/>
              <a:gd name="connsiteY8-4112" fmla="*/ 75844 h 1359131"/>
              <a:gd name="connsiteX9-4113" fmla="*/ 73526 w 2232027"/>
              <a:gd name="connsiteY9-4114" fmla="*/ 0 h 1359131"/>
              <a:gd name="connsiteX10-4115" fmla="*/ 73526 w 2232027"/>
              <a:gd name="connsiteY10-4116" fmla="*/ 266972 h 1359131"/>
              <a:gd name="connsiteX11-4117" fmla="*/ 73526 w 2232027"/>
              <a:gd name="connsiteY11-4118" fmla="*/ 0 h 1359131"/>
              <a:gd name="connsiteX0-4119" fmla="*/ 0 w 2232027"/>
              <a:gd name="connsiteY0-4120" fmla="*/ 1295422 h 1359131"/>
              <a:gd name="connsiteX1-4121" fmla="*/ 2232027 w 2232027"/>
              <a:gd name="connsiteY1-4122" fmla="*/ 1295422 h 1359131"/>
              <a:gd name="connsiteX2-4123" fmla="*/ 0 w 2232027"/>
              <a:gd name="connsiteY2-4124" fmla="*/ 1295422 h 1359131"/>
              <a:gd name="connsiteX3-4125" fmla="*/ 2169005 w 2232027"/>
              <a:gd name="connsiteY3-4126" fmla="*/ 1359131 h 1359131"/>
              <a:gd name="connsiteX4-4127" fmla="*/ 2169005 w 2232027"/>
              <a:gd name="connsiteY4-4128" fmla="*/ 1128564 h 1359131"/>
              <a:gd name="connsiteX5-4129" fmla="*/ 2169005 w 2232027"/>
              <a:gd name="connsiteY5-4130" fmla="*/ 1359131 h 1359131"/>
              <a:gd name="connsiteX6-4131" fmla="*/ 0 w 2232027"/>
              <a:gd name="connsiteY6-4132" fmla="*/ 75844 h 1359131"/>
              <a:gd name="connsiteX7-4133" fmla="*/ 2221523 w 2232027"/>
              <a:gd name="connsiteY7-4134" fmla="*/ 75844 h 1359131"/>
              <a:gd name="connsiteX8-4135" fmla="*/ 0 w 2232027"/>
              <a:gd name="connsiteY8-4136" fmla="*/ 75844 h 1359131"/>
              <a:gd name="connsiteX9-4137" fmla="*/ 73526 w 2232027"/>
              <a:gd name="connsiteY9-4138" fmla="*/ 0 h 1359131"/>
              <a:gd name="connsiteX10-4139" fmla="*/ 73526 w 2232027"/>
              <a:gd name="connsiteY10-4140" fmla="*/ 266972 h 1359131"/>
              <a:gd name="connsiteX11-4141" fmla="*/ 73526 w 2232027"/>
              <a:gd name="connsiteY11-4142" fmla="*/ 0 h 1359131"/>
              <a:gd name="connsiteX0-4143" fmla="*/ 7509 w 2232027"/>
              <a:gd name="connsiteY0-4144" fmla="*/ 1290773 h 1359131"/>
              <a:gd name="connsiteX1-4145" fmla="*/ 2232027 w 2232027"/>
              <a:gd name="connsiteY1-4146" fmla="*/ 1295422 h 1359131"/>
              <a:gd name="connsiteX2-4147" fmla="*/ 0 w 2232027"/>
              <a:gd name="connsiteY2-4148" fmla="*/ 1295422 h 1359131"/>
              <a:gd name="connsiteX3-4149" fmla="*/ 2169005 w 2232027"/>
              <a:gd name="connsiteY3-4150" fmla="*/ 1359131 h 1359131"/>
              <a:gd name="connsiteX4-4151" fmla="*/ 2169005 w 2232027"/>
              <a:gd name="connsiteY4-4152" fmla="*/ 1128564 h 1359131"/>
              <a:gd name="connsiteX5-4153" fmla="*/ 2169005 w 2232027"/>
              <a:gd name="connsiteY5-4154" fmla="*/ 1359131 h 1359131"/>
              <a:gd name="connsiteX6-4155" fmla="*/ 0 w 2232027"/>
              <a:gd name="connsiteY6-4156" fmla="*/ 75844 h 1359131"/>
              <a:gd name="connsiteX7-4157" fmla="*/ 2221523 w 2232027"/>
              <a:gd name="connsiteY7-4158" fmla="*/ 75844 h 1359131"/>
              <a:gd name="connsiteX8-4159" fmla="*/ 0 w 2232027"/>
              <a:gd name="connsiteY8-4160" fmla="*/ 75844 h 1359131"/>
              <a:gd name="connsiteX9-4161" fmla="*/ 73526 w 2232027"/>
              <a:gd name="connsiteY9-4162" fmla="*/ 0 h 1359131"/>
              <a:gd name="connsiteX10-4163" fmla="*/ 73526 w 2232027"/>
              <a:gd name="connsiteY10-4164" fmla="*/ 266972 h 1359131"/>
              <a:gd name="connsiteX11-4165" fmla="*/ 73526 w 2232027"/>
              <a:gd name="connsiteY11-4166" fmla="*/ 0 h 1359131"/>
              <a:gd name="connsiteX0-4167" fmla="*/ 7509 w 2235183"/>
              <a:gd name="connsiteY0-4168" fmla="*/ 1290773 h 1359131"/>
              <a:gd name="connsiteX1-4169" fmla="*/ 2235183 w 2235183"/>
              <a:gd name="connsiteY1-4170" fmla="*/ 1290773 h 1359131"/>
              <a:gd name="connsiteX2-4171" fmla="*/ 0 w 2235183"/>
              <a:gd name="connsiteY2-4172" fmla="*/ 1295422 h 1359131"/>
              <a:gd name="connsiteX3-4173" fmla="*/ 2169005 w 2235183"/>
              <a:gd name="connsiteY3-4174" fmla="*/ 1359131 h 1359131"/>
              <a:gd name="connsiteX4-4175" fmla="*/ 2169005 w 2235183"/>
              <a:gd name="connsiteY4-4176" fmla="*/ 1128564 h 1359131"/>
              <a:gd name="connsiteX5-4177" fmla="*/ 2169005 w 2235183"/>
              <a:gd name="connsiteY5-4178" fmla="*/ 1359131 h 1359131"/>
              <a:gd name="connsiteX6-4179" fmla="*/ 0 w 2235183"/>
              <a:gd name="connsiteY6-4180" fmla="*/ 75844 h 1359131"/>
              <a:gd name="connsiteX7-4181" fmla="*/ 2221523 w 2235183"/>
              <a:gd name="connsiteY7-4182" fmla="*/ 75844 h 1359131"/>
              <a:gd name="connsiteX8-4183" fmla="*/ 0 w 2235183"/>
              <a:gd name="connsiteY8-4184" fmla="*/ 75844 h 1359131"/>
              <a:gd name="connsiteX9-4185" fmla="*/ 73526 w 2235183"/>
              <a:gd name="connsiteY9-4186" fmla="*/ 0 h 1359131"/>
              <a:gd name="connsiteX10-4187" fmla="*/ 73526 w 2235183"/>
              <a:gd name="connsiteY10-4188" fmla="*/ 266972 h 1359131"/>
              <a:gd name="connsiteX11-4189" fmla="*/ 73526 w 2235183"/>
              <a:gd name="connsiteY11-4190" fmla="*/ 0 h 1359131"/>
              <a:gd name="connsiteX0-4191" fmla="*/ 7509 w 2235183"/>
              <a:gd name="connsiteY0-4192" fmla="*/ 1290773 h 1359131"/>
              <a:gd name="connsiteX1-4193" fmla="*/ 2235183 w 2235183"/>
              <a:gd name="connsiteY1-4194" fmla="*/ 1290773 h 1359131"/>
              <a:gd name="connsiteX2-4195" fmla="*/ 7507 w 2235183"/>
              <a:gd name="connsiteY2-4196" fmla="*/ 1290773 h 1359131"/>
              <a:gd name="connsiteX3-4197" fmla="*/ 2169005 w 2235183"/>
              <a:gd name="connsiteY3-4198" fmla="*/ 1359131 h 1359131"/>
              <a:gd name="connsiteX4-4199" fmla="*/ 2169005 w 2235183"/>
              <a:gd name="connsiteY4-4200" fmla="*/ 1128564 h 1359131"/>
              <a:gd name="connsiteX5-4201" fmla="*/ 2169005 w 2235183"/>
              <a:gd name="connsiteY5-4202" fmla="*/ 1359131 h 1359131"/>
              <a:gd name="connsiteX6-4203" fmla="*/ 0 w 2235183"/>
              <a:gd name="connsiteY6-4204" fmla="*/ 75844 h 1359131"/>
              <a:gd name="connsiteX7-4205" fmla="*/ 2221523 w 2235183"/>
              <a:gd name="connsiteY7-4206" fmla="*/ 75844 h 1359131"/>
              <a:gd name="connsiteX8-4207" fmla="*/ 0 w 2235183"/>
              <a:gd name="connsiteY8-4208" fmla="*/ 75844 h 1359131"/>
              <a:gd name="connsiteX9-4209" fmla="*/ 73526 w 2235183"/>
              <a:gd name="connsiteY9-4210" fmla="*/ 0 h 1359131"/>
              <a:gd name="connsiteX10-4211" fmla="*/ 73526 w 2235183"/>
              <a:gd name="connsiteY10-4212" fmla="*/ 266972 h 1359131"/>
              <a:gd name="connsiteX11-4213" fmla="*/ 73526 w 2235183"/>
              <a:gd name="connsiteY11-4214" fmla="*/ 0 h 1359131"/>
              <a:gd name="connsiteX0-4215" fmla="*/ 7509 w 2235183"/>
              <a:gd name="connsiteY0-4216" fmla="*/ 1290773 h 1363417"/>
              <a:gd name="connsiteX1-4217" fmla="*/ 2235183 w 2235183"/>
              <a:gd name="connsiteY1-4218" fmla="*/ 1290773 h 1363417"/>
              <a:gd name="connsiteX2-4219" fmla="*/ 7507 w 2235183"/>
              <a:gd name="connsiteY2-4220" fmla="*/ 1290773 h 1363417"/>
              <a:gd name="connsiteX3-4221" fmla="*/ 2163321 w 2235183"/>
              <a:gd name="connsiteY3-4222" fmla="*/ 1363417 h 1363417"/>
              <a:gd name="connsiteX4-4223" fmla="*/ 2169005 w 2235183"/>
              <a:gd name="connsiteY4-4224" fmla="*/ 1128564 h 1363417"/>
              <a:gd name="connsiteX5-4225" fmla="*/ 2169005 w 2235183"/>
              <a:gd name="connsiteY5-4226" fmla="*/ 1359131 h 1363417"/>
              <a:gd name="connsiteX6-4227" fmla="*/ 0 w 2235183"/>
              <a:gd name="connsiteY6-4228" fmla="*/ 75844 h 1363417"/>
              <a:gd name="connsiteX7-4229" fmla="*/ 2221523 w 2235183"/>
              <a:gd name="connsiteY7-4230" fmla="*/ 75844 h 1363417"/>
              <a:gd name="connsiteX8-4231" fmla="*/ 0 w 2235183"/>
              <a:gd name="connsiteY8-4232" fmla="*/ 75844 h 1363417"/>
              <a:gd name="connsiteX9-4233" fmla="*/ 73526 w 2235183"/>
              <a:gd name="connsiteY9-4234" fmla="*/ 0 h 1363417"/>
              <a:gd name="connsiteX10-4235" fmla="*/ 73526 w 2235183"/>
              <a:gd name="connsiteY10-4236" fmla="*/ 266972 h 1363417"/>
              <a:gd name="connsiteX11-4237" fmla="*/ 73526 w 2235183"/>
              <a:gd name="connsiteY11-4238" fmla="*/ 0 h 1363417"/>
              <a:gd name="connsiteX0-4239" fmla="*/ 7509 w 2235183"/>
              <a:gd name="connsiteY0-4240" fmla="*/ 1290773 h 1363417"/>
              <a:gd name="connsiteX1-4241" fmla="*/ 2235183 w 2235183"/>
              <a:gd name="connsiteY1-4242" fmla="*/ 1290773 h 1363417"/>
              <a:gd name="connsiteX2-4243" fmla="*/ 7507 w 2235183"/>
              <a:gd name="connsiteY2-4244" fmla="*/ 1290773 h 1363417"/>
              <a:gd name="connsiteX3-4245" fmla="*/ 2163321 w 2235183"/>
              <a:gd name="connsiteY3-4246" fmla="*/ 1363417 h 1363417"/>
              <a:gd name="connsiteX4-4247" fmla="*/ 2163321 w 2235183"/>
              <a:gd name="connsiteY4-4248" fmla="*/ 1124728 h 1363417"/>
              <a:gd name="connsiteX5-4249" fmla="*/ 2169005 w 2235183"/>
              <a:gd name="connsiteY5-4250" fmla="*/ 1359131 h 1363417"/>
              <a:gd name="connsiteX6-4251" fmla="*/ 0 w 2235183"/>
              <a:gd name="connsiteY6-4252" fmla="*/ 75844 h 1363417"/>
              <a:gd name="connsiteX7-4253" fmla="*/ 2221523 w 2235183"/>
              <a:gd name="connsiteY7-4254" fmla="*/ 75844 h 1363417"/>
              <a:gd name="connsiteX8-4255" fmla="*/ 0 w 2235183"/>
              <a:gd name="connsiteY8-4256" fmla="*/ 75844 h 1363417"/>
              <a:gd name="connsiteX9-4257" fmla="*/ 73526 w 2235183"/>
              <a:gd name="connsiteY9-4258" fmla="*/ 0 h 1363417"/>
              <a:gd name="connsiteX10-4259" fmla="*/ 73526 w 2235183"/>
              <a:gd name="connsiteY10-4260" fmla="*/ 266972 h 1363417"/>
              <a:gd name="connsiteX11-4261" fmla="*/ 73526 w 2235183"/>
              <a:gd name="connsiteY11-4262" fmla="*/ 0 h 1363417"/>
              <a:gd name="connsiteX0-4263" fmla="*/ 7509 w 2235183"/>
              <a:gd name="connsiteY0-4264" fmla="*/ 1290773 h 1363417"/>
              <a:gd name="connsiteX1-4265" fmla="*/ 2235183 w 2235183"/>
              <a:gd name="connsiteY1-4266" fmla="*/ 1290773 h 1363417"/>
              <a:gd name="connsiteX2-4267" fmla="*/ 7507 w 2235183"/>
              <a:gd name="connsiteY2-4268" fmla="*/ 1290773 h 1363417"/>
              <a:gd name="connsiteX3-4269" fmla="*/ 2163321 w 2235183"/>
              <a:gd name="connsiteY3-4270" fmla="*/ 1363417 h 1363417"/>
              <a:gd name="connsiteX4-4271" fmla="*/ 2163321 w 2235183"/>
              <a:gd name="connsiteY4-4272" fmla="*/ 1124728 h 1363417"/>
              <a:gd name="connsiteX5-4273" fmla="*/ 2163321 w 2235183"/>
              <a:gd name="connsiteY5-4274" fmla="*/ 1363416 h 1363417"/>
              <a:gd name="connsiteX6-4275" fmla="*/ 0 w 2235183"/>
              <a:gd name="connsiteY6-4276" fmla="*/ 75844 h 1363417"/>
              <a:gd name="connsiteX7-4277" fmla="*/ 2221523 w 2235183"/>
              <a:gd name="connsiteY7-4278" fmla="*/ 75844 h 1363417"/>
              <a:gd name="connsiteX8-4279" fmla="*/ 0 w 2235183"/>
              <a:gd name="connsiteY8-4280" fmla="*/ 75844 h 1363417"/>
              <a:gd name="connsiteX9-4281" fmla="*/ 73526 w 2235183"/>
              <a:gd name="connsiteY9-4282" fmla="*/ 0 h 1363417"/>
              <a:gd name="connsiteX10-4283" fmla="*/ 73526 w 2235183"/>
              <a:gd name="connsiteY10-4284" fmla="*/ 266972 h 1363417"/>
              <a:gd name="connsiteX11-4285" fmla="*/ 73526 w 2235183"/>
              <a:gd name="connsiteY11-4286" fmla="*/ 0 h 1363417"/>
              <a:gd name="connsiteX0-4287" fmla="*/ 7509 w 2235183"/>
              <a:gd name="connsiteY0-4288" fmla="*/ 1290773 h 1363417"/>
              <a:gd name="connsiteX1-4289" fmla="*/ 2235183 w 2235183"/>
              <a:gd name="connsiteY1-4290" fmla="*/ 1290773 h 1363417"/>
              <a:gd name="connsiteX2-4291" fmla="*/ 7507 w 2235183"/>
              <a:gd name="connsiteY2-4292" fmla="*/ 1290773 h 1363417"/>
              <a:gd name="connsiteX3-4293" fmla="*/ 2163321 w 2235183"/>
              <a:gd name="connsiteY3-4294" fmla="*/ 1363417 h 1363417"/>
              <a:gd name="connsiteX4-4295" fmla="*/ 2163321 w 2235183"/>
              <a:gd name="connsiteY4-4296" fmla="*/ 1124728 h 1363417"/>
              <a:gd name="connsiteX5-4297" fmla="*/ 2163321 w 2235183"/>
              <a:gd name="connsiteY5-4298" fmla="*/ 1363416 h 1363417"/>
              <a:gd name="connsiteX6-4299" fmla="*/ 7507 w 2235183"/>
              <a:gd name="connsiteY6-4300" fmla="*/ 76576 h 1363417"/>
              <a:gd name="connsiteX7-4301" fmla="*/ 2221523 w 2235183"/>
              <a:gd name="connsiteY7-4302" fmla="*/ 75844 h 1363417"/>
              <a:gd name="connsiteX8-4303" fmla="*/ 0 w 2235183"/>
              <a:gd name="connsiteY8-4304" fmla="*/ 75844 h 1363417"/>
              <a:gd name="connsiteX9-4305" fmla="*/ 73526 w 2235183"/>
              <a:gd name="connsiteY9-4306" fmla="*/ 0 h 1363417"/>
              <a:gd name="connsiteX10-4307" fmla="*/ 73526 w 2235183"/>
              <a:gd name="connsiteY10-4308" fmla="*/ 266972 h 1363417"/>
              <a:gd name="connsiteX11-4309" fmla="*/ 73526 w 2235183"/>
              <a:gd name="connsiteY11-4310" fmla="*/ 0 h 1363417"/>
              <a:gd name="connsiteX0-4311" fmla="*/ 7509 w 2235183"/>
              <a:gd name="connsiteY0-4312" fmla="*/ 1290773 h 1363417"/>
              <a:gd name="connsiteX1-4313" fmla="*/ 2235183 w 2235183"/>
              <a:gd name="connsiteY1-4314" fmla="*/ 1290773 h 1363417"/>
              <a:gd name="connsiteX2-4315" fmla="*/ 7507 w 2235183"/>
              <a:gd name="connsiteY2-4316" fmla="*/ 1290773 h 1363417"/>
              <a:gd name="connsiteX3-4317" fmla="*/ 2163321 w 2235183"/>
              <a:gd name="connsiteY3-4318" fmla="*/ 1363417 h 1363417"/>
              <a:gd name="connsiteX4-4319" fmla="*/ 2163321 w 2235183"/>
              <a:gd name="connsiteY4-4320" fmla="*/ 1124728 h 1363417"/>
              <a:gd name="connsiteX5-4321" fmla="*/ 2163321 w 2235183"/>
              <a:gd name="connsiteY5-4322" fmla="*/ 1363416 h 1363417"/>
              <a:gd name="connsiteX6-4323" fmla="*/ 7507 w 2235183"/>
              <a:gd name="connsiteY6-4324" fmla="*/ 76576 h 1363417"/>
              <a:gd name="connsiteX7-4325" fmla="*/ 2217216 w 2235183"/>
              <a:gd name="connsiteY7-4326" fmla="*/ 76576 h 1363417"/>
              <a:gd name="connsiteX8-4327" fmla="*/ 0 w 2235183"/>
              <a:gd name="connsiteY8-4328" fmla="*/ 75844 h 1363417"/>
              <a:gd name="connsiteX9-4329" fmla="*/ 73526 w 2235183"/>
              <a:gd name="connsiteY9-4330" fmla="*/ 0 h 1363417"/>
              <a:gd name="connsiteX10-4331" fmla="*/ 73526 w 2235183"/>
              <a:gd name="connsiteY10-4332" fmla="*/ 266972 h 1363417"/>
              <a:gd name="connsiteX11-4333" fmla="*/ 73526 w 2235183"/>
              <a:gd name="connsiteY11-4334" fmla="*/ 0 h 1363417"/>
              <a:gd name="connsiteX0-4335" fmla="*/ 2 w 2227676"/>
              <a:gd name="connsiteY0-4336" fmla="*/ 1290773 h 1363417"/>
              <a:gd name="connsiteX1-4337" fmla="*/ 2227676 w 2227676"/>
              <a:gd name="connsiteY1-4338" fmla="*/ 1290773 h 1363417"/>
              <a:gd name="connsiteX2-4339" fmla="*/ 0 w 2227676"/>
              <a:gd name="connsiteY2-4340" fmla="*/ 1290773 h 1363417"/>
              <a:gd name="connsiteX3-4341" fmla="*/ 2155814 w 2227676"/>
              <a:gd name="connsiteY3-4342" fmla="*/ 1363417 h 1363417"/>
              <a:gd name="connsiteX4-4343" fmla="*/ 2155814 w 2227676"/>
              <a:gd name="connsiteY4-4344" fmla="*/ 1124728 h 1363417"/>
              <a:gd name="connsiteX5-4345" fmla="*/ 2155814 w 2227676"/>
              <a:gd name="connsiteY5-4346" fmla="*/ 1363416 h 1363417"/>
              <a:gd name="connsiteX6-4347" fmla="*/ 0 w 2227676"/>
              <a:gd name="connsiteY6-4348" fmla="*/ 76576 h 1363417"/>
              <a:gd name="connsiteX7-4349" fmla="*/ 2209709 w 2227676"/>
              <a:gd name="connsiteY7-4350" fmla="*/ 76576 h 1363417"/>
              <a:gd name="connsiteX8-4351" fmla="*/ 0 w 2227676"/>
              <a:gd name="connsiteY8-4352" fmla="*/ 76576 h 1363417"/>
              <a:gd name="connsiteX9-4353" fmla="*/ 66019 w 2227676"/>
              <a:gd name="connsiteY9-4354" fmla="*/ 0 h 1363417"/>
              <a:gd name="connsiteX10-4355" fmla="*/ 66019 w 2227676"/>
              <a:gd name="connsiteY10-4356" fmla="*/ 266972 h 1363417"/>
              <a:gd name="connsiteX11-4357" fmla="*/ 66019 w 2227676"/>
              <a:gd name="connsiteY11-4358" fmla="*/ 0 h 1363417"/>
              <a:gd name="connsiteX0-4359" fmla="*/ 2 w 2227676"/>
              <a:gd name="connsiteY0-4360" fmla="*/ 1290773 h 1363417"/>
              <a:gd name="connsiteX1-4361" fmla="*/ 2227676 w 2227676"/>
              <a:gd name="connsiteY1-4362" fmla="*/ 1290773 h 1363417"/>
              <a:gd name="connsiteX2-4363" fmla="*/ 0 w 2227676"/>
              <a:gd name="connsiteY2-4364" fmla="*/ 1290773 h 1363417"/>
              <a:gd name="connsiteX3-4365" fmla="*/ 2155814 w 2227676"/>
              <a:gd name="connsiteY3-4366" fmla="*/ 1363417 h 1363417"/>
              <a:gd name="connsiteX4-4367" fmla="*/ 2155814 w 2227676"/>
              <a:gd name="connsiteY4-4368" fmla="*/ 1124728 h 1363417"/>
              <a:gd name="connsiteX5-4369" fmla="*/ 2155814 w 2227676"/>
              <a:gd name="connsiteY5-4370" fmla="*/ 1363416 h 1363417"/>
              <a:gd name="connsiteX6-4371" fmla="*/ 0 w 2227676"/>
              <a:gd name="connsiteY6-4372" fmla="*/ 76576 h 1363417"/>
              <a:gd name="connsiteX7-4373" fmla="*/ 2209709 w 2227676"/>
              <a:gd name="connsiteY7-4374" fmla="*/ 76576 h 1363417"/>
              <a:gd name="connsiteX8-4375" fmla="*/ 0 w 2227676"/>
              <a:gd name="connsiteY8-4376" fmla="*/ 76576 h 1363417"/>
              <a:gd name="connsiteX9-4377" fmla="*/ 71860 w 2227676"/>
              <a:gd name="connsiteY9-4378" fmla="*/ 3931 h 1363417"/>
              <a:gd name="connsiteX10-4379" fmla="*/ 66019 w 2227676"/>
              <a:gd name="connsiteY10-4380" fmla="*/ 266972 h 1363417"/>
              <a:gd name="connsiteX11-4381" fmla="*/ 66019 w 2227676"/>
              <a:gd name="connsiteY11-4382" fmla="*/ 0 h 1363417"/>
              <a:gd name="connsiteX0-4383" fmla="*/ 2 w 2227676"/>
              <a:gd name="connsiteY0-4384" fmla="*/ 1290773 h 1363417"/>
              <a:gd name="connsiteX1-4385" fmla="*/ 2227676 w 2227676"/>
              <a:gd name="connsiteY1-4386" fmla="*/ 1290773 h 1363417"/>
              <a:gd name="connsiteX2-4387" fmla="*/ 0 w 2227676"/>
              <a:gd name="connsiteY2-4388" fmla="*/ 1290773 h 1363417"/>
              <a:gd name="connsiteX3-4389" fmla="*/ 2155814 w 2227676"/>
              <a:gd name="connsiteY3-4390" fmla="*/ 1363417 h 1363417"/>
              <a:gd name="connsiteX4-4391" fmla="*/ 2155814 w 2227676"/>
              <a:gd name="connsiteY4-4392" fmla="*/ 1124728 h 1363417"/>
              <a:gd name="connsiteX5-4393" fmla="*/ 2155814 w 2227676"/>
              <a:gd name="connsiteY5-4394" fmla="*/ 1363416 h 1363417"/>
              <a:gd name="connsiteX6-4395" fmla="*/ 0 w 2227676"/>
              <a:gd name="connsiteY6-4396" fmla="*/ 76576 h 1363417"/>
              <a:gd name="connsiteX7-4397" fmla="*/ 2209709 w 2227676"/>
              <a:gd name="connsiteY7-4398" fmla="*/ 76576 h 1363417"/>
              <a:gd name="connsiteX8-4399" fmla="*/ 0 w 2227676"/>
              <a:gd name="connsiteY8-4400" fmla="*/ 76576 h 1363417"/>
              <a:gd name="connsiteX9-4401" fmla="*/ 71860 w 2227676"/>
              <a:gd name="connsiteY9-4402" fmla="*/ 3931 h 1363417"/>
              <a:gd name="connsiteX10-4403" fmla="*/ 71860 w 2227676"/>
              <a:gd name="connsiteY10-4404" fmla="*/ 263375 h 1363417"/>
              <a:gd name="connsiteX11-4405" fmla="*/ 66019 w 2227676"/>
              <a:gd name="connsiteY11-4406" fmla="*/ 0 h 1363417"/>
              <a:gd name="connsiteX0-4407" fmla="*/ 2 w 2227676"/>
              <a:gd name="connsiteY0-4408" fmla="*/ 1286842 h 1359486"/>
              <a:gd name="connsiteX1-4409" fmla="*/ 2227676 w 2227676"/>
              <a:gd name="connsiteY1-4410" fmla="*/ 1286842 h 1359486"/>
              <a:gd name="connsiteX2-4411" fmla="*/ 0 w 2227676"/>
              <a:gd name="connsiteY2-4412" fmla="*/ 1286842 h 1359486"/>
              <a:gd name="connsiteX3-4413" fmla="*/ 2155814 w 2227676"/>
              <a:gd name="connsiteY3-4414" fmla="*/ 1359486 h 1359486"/>
              <a:gd name="connsiteX4-4415" fmla="*/ 2155814 w 2227676"/>
              <a:gd name="connsiteY4-4416" fmla="*/ 1120797 h 1359486"/>
              <a:gd name="connsiteX5-4417" fmla="*/ 2155814 w 2227676"/>
              <a:gd name="connsiteY5-4418" fmla="*/ 1359485 h 1359486"/>
              <a:gd name="connsiteX6-4419" fmla="*/ 0 w 2227676"/>
              <a:gd name="connsiteY6-4420" fmla="*/ 72645 h 1359486"/>
              <a:gd name="connsiteX7-4421" fmla="*/ 2209709 w 2227676"/>
              <a:gd name="connsiteY7-4422" fmla="*/ 72645 h 1359486"/>
              <a:gd name="connsiteX8-4423" fmla="*/ 0 w 2227676"/>
              <a:gd name="connsiteY8-4424" fmla="*/ 72645 h 1359486"/>
              <a:gd name="connsiteX9-4425" fmla="*/ 71860 w 2227676"/>
              <a:gd name="connsiteY9-4426" fmla="*/ 0 h 1359486"/>
              <a:gd name="connsiteX10-4427" fmla="*/ 71860 w 2227676"/>
              <a:gd name="connsiteY10-4428" fmla="*/ 259444 h 1359486"/>
              <a:gd name="connsiteX11-4429" fmla="*/ 71860 w 2227676"/>
              <a:gd name="connsiteY11-4430" fmla="*/ 0 h 13594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2227676" h="1359486">
                <a:moveTo>
                  <a:pt x="2" y="1286842"/>
                </a:moveTo>
                <a:lnTo>
                  <a:pt x="2227676" y="1286842"/>
                </a:lnTo>
                <a:lnTo>
                  <a:pt x="0" y="1286842"/>
                </a:lnTo>
                <a:close/>
                <a:moveTo>
                  <a:pt x="2155814" y="1359486"/>
                </a:moveTo>
                <a:lnTo>
                  <a:pt x="2155814" y="1120797"/>
                </a:lnTo>
                <a:lnTo>
                  <a:pt x="2155814" y="1359485"/>
                </a:lnTo>
                <a:close/>
                <a:moveTo>
                  <a:pt x="0" y="72645"/>
                </a:moveTo>
                <a:lnTo>
                  <a:pt x="2209709" y="72645"/>
                </a:lnTo>
                <a:lnTo>
                  <a:pt x="0" y="72645"/>
                </a:lnTo>
                <a:close/>
                <a:moveTo>
                  <a:pt x="71860" y="0"/>
                </a:moveTo>
                <a:lnTo>
                  <a:pt x="71860" y="259444"/>
                </a:lnTo>
                <a:lnTo>
                  <a:pt x="71860" y="0"/>
                </a:lnTo>
                <a:close/>
              </a:path>
            </a:pathLst>
          </a:custGeom>
          <a:solidFill>
            <a:schemeClr val="accent1"/>
          </a:solidFill>
          <a:ln w="3175" cap="sq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anchor="ctr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Clinical Characteristics</a:t>
            </a:r>
            <a:endParaRPr lang="en-US" altLang="zh-CN" sz="4000" cap="all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1487488" y="1841500"/>
            <a:ext cx="4694237" cy="3416300"/>
          </a:xfrm>
        </p:spPr>
        <p:txBody>
          <a:bodyPr rtlCol="0">
            <a:noAutofit/>
          </a:bodyPr>
          <a:lstStyle/>
          <a:p>
            <a:pPr marL="360045" indent="-360045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err="1">
                <a:latin typeface="+mn-lt"/>
              </a:rPr>
              <a:t>Hyperreninemic</a:t>
            </a:r>
            <a:r>
              <a:rPr lang="en-US" dirty="0">
                <a:latin typeface="+mn-lt"/>
              </a:rPr>
              <a:t> hyperaldosteronism</a:t>
            </a:r>
          </a:p>
          <a:p>
            <a:pPr marL="360045" indent="-360045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>
                <a:latin typeface="+mn-lt"/>
              </a:rPr>
              <a:t>Erythropoietin-associated polycythemia</a:t>
            </a:r>
          </a:p>
          <a:p>
            <a:pPr marL="360045" indent="-360045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>
                <a:latin typeface="+mn-lt"/>
              </a:rPr>
              <a:t>Leukocytosis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zh-CN" b="1" dirty="0">
              <a:solidFill>
                <a:srgbClr val="C00000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zh-CN" dirty="0" smtClean="0">
              <a:latin typeface="+mn-lt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905625" y="1755775"/>
            <a:ext cx="4945063" cy="4737100"/>
          </a:xfrm>
        </p:spPr>
        <p:txBody>
          <a:bodyPr rtlCol="0">
            <a:normAutofit fontScale="92500"/>
          </a:bodyPr>
          <a:lstStyle/>
          <a:p>
            <a:pPr marL="360045" indent="-360045" fontAlgn="auto">
              <a:spcAft>
                <a:spcPts val="0"/>
              </a:spcAft>
              <a:defRPr/>
            </a:pPr>
            <a:endParaRPr lang="en-US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60045" indent="-360045" fontAlgn="auto">
              <a:spcAft>
                <a:spcPts val="0"/>
              </a:spcAft>
              <a:defRPr/>
            </a:pPr>
            <a:endParaRPr lang="en-US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60045" indent="-360045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latin typeface="+mn-lt"/>
              </a:rPr>
              <a:t>Tumor associated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hypoglycemia</a:t>
            </a:r>
            <a:r>
              <a:rPr lang="en-US" dirty="0" smtClean="0">
                <a:latin typeface="+mn-lt"/>
              </a:rPr>
              <a:t>, which may be attributed to 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IGF-2–mediated hypoglycemia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Classical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tumor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symptoms: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such as </a:t>
            </a:r>
            <a:r>
              <a:rPr lang="en-US" b="1" dirty="0">
                <a:latin typeface="+mn-lt"/>
              </a:rPr>
              <a:t>cachexia</a:t>
            </a:r>
            <a:r>
              <a:rPr lang="en-US" dirty="0">
                <a:latin typeface="+mn-lt"/>
              </a:rPr>
              <a:t> or </a:t>
            </a:r>
            <a:r>
              <a:rPr lang="en-US" b="1" dirty="0">
                <a:latin typeface="+mn-lt"/>
              </a:rPr>
              <a:t>night sweats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rarely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smtClean="0">
                <a:latin typeface="+mn-lt"/>
              </a:rPr>
              <a:t>present.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zh-CN" dirty="0" smtClean="0">
              <a:latin typeface="+mn-lt"/>
              <a:sym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6E7CC37E-E6EA-45C8-8865-3ABEAFA0C28F}" type="slidenum">
              <a:rPr lang="zh-CN" altLang="en-US"/>
              <a:pPr>
                <a:defRPr/>
              </a:pPr>
              <a:t>22</a:t>
            </a:fld>
            <a:endParaRPr lang="zh-CN" altLang="en-US"/>
          </a:p>
        </p:txBody>
      </p:sp>
      <p:sp>
        <p:nvSpPr>
          <p:cNvPr id="4" name="8-Point Star 3"/>
          <p:cNvSpPr/>
          <p:nvPr/>
        </p:nvSpPr>
        <p:spPr>
          <a:xfrm>
            <a:off x="103188" y="823913"/>
            <a:ext cx="1171575" cy="120015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3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955" y="46705"/>
            <a:ext cx="2663814" cy="2763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274763" y="1166813"/>
            <a:ext cx="66722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Paraneoplastic syndromes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+mn-ea"/>
              </a:rPr>
              <a:t>:  </a:t>
            </a:r>
            <a:r>
              <a:rPr lang="en-US" sz="2800" b="1" dirty="0">
                <a:latin typeface="+mn-lt"/>
                <a:ea typeface="+mn-ea"/>
              </a:rPr>
              <a:t>are 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</a:rPr>
              <a:t>Rare</a:t>
            </a:r>
            <a:r>
              <a:rPr lang="en-US" sz="2800" b="1" dirty="0">
                <a:latin typeface="+mn-lt"/>
                <a:ea typeface="+mn-ea"/>
              </a:rPr>
              <a:t> </a:t>
            </a:r>
            <a:endParaRPr lang="en-US" altLang="zh-CN" sz="2800" b="1" dirty="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06E9AC-089C-4944-8F68-F6DBB10F3211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" y="168275"/>
            <a:ext cx="11469688" cy="6361113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546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328613" y="5715000"/>
            <a:ext cx="2374900" cy="8143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21788" y="4175125"/>
            <a:ext cx="2374900" cy="89376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7825" y="4175125"/>
            <a:ext cx="2573338" cy="105251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667750" y="5715000"/>
            <a:ext cx="3178175" cy="74771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77825" y="1590675"/>
            <a:ext cx="1271588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891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263" y="95250"/>
            <a:ext cx="10869612" cy="4144963"/>
          </a:xfrm>
        </p:spPr>
      </p:pic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66A448-D512-45BC-9FD9-9CDF0EC45B00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3074" name="Picture 2" descr="Quan-Yang Duh, M.D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846998"/>
            <a:ext cx="2702159" cy="3011002"/>
          </a:xfrm>
          <a:prstGeom prst="ellipse">
            <a:avLst/>
          </a:prstGeom>
          <a:effectLst>
            <a:softEdge rad="112500"/>
          </a:effectLst>
          <a:ex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67138" y="5010150"/>
            <a:ext cx="53213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000" b="1">
                <a:solidFill>
                  <a:srgbClr val="C00000"/>
                </a:solidFill>
                <a:latin typeface="Helvetica-Neue"/>
              </a:rPr>
              <a:t>Professor of Surgery</a:t>
            </a:r>
            <a:br>
              <a:rPr lang="en-US" sz="2000" b="1">
                <a:solidFill>
                  <a:srgbClr val="C00000"/>
                </a:solidFill>
                <a:latin typeface="Helvetica-Neue"/>
              </a:rPr>
            </a:br>
            <a:r>
              <a:rPr lang="en-US" sz="2000" b="1">
                <a:solidFill>
                  <a:srgbClr val="C00000"/>
                </a:solidFill>
                <a:latin typeface="Helvetica-Neue"/>
              </a:rPr>
              <a:t>Division of General Surgery</a:t>
            </a:r>
            <a:br>
              <a:rPr lang="en-US" sz="2000" b="1">
                <a:solidFill>
                  <a:srgbClr val="C00000"/>
                </a:solidFill>
                <a:latin typeface="Helvetica-Neue"/>
              </a:rPr>
            </a:br>
            <a:r>
              <a:rPr lang="en-US" sz="2000" b="1">
                <a:solidFill>
                  <a:srgbClr val="C00000"/>
                </a:solidFill>
                <a:latin typeface="Helvetica-Neue"/>
              </a:rPr>
              <a:t>Chief, Section of Endocrine Surgery</a:t>
            </a:r>
          </a:p>
          <a:p>
            <a:pPr eaLnBrk="1" hangingPunct="1"/>
            <a:r>
              <a:rPr lang="en-US" sz="2000" b="1">
                <a:solidFill>
                  <a:srgbClr val="C00000"/>
                </a:solidFill>
                <a:latin typeface="Helvetica-Neue"/>
              </a:rPr>
              <a:t>UCSF</a:t>
            </a:r>
          </a:p>
        </p:txBody>
      </p:sp>
      <p:pic>
        <p:nvPicPr>
          <p:cNvPr id="3891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4319588"/>
            <a:ext cx="7778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0"/>
            <a:ext cx="11618913" cy="1223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0" dirty="0">
                <a:latin typeface="+mj-lt"/>
              </a:rPr>
              <a:t/>
            </a:r>
            <a:br>
              <a:rPr lang="en-US" b="0" dirty="0">
                <a:latin typeface="+mj-lt"/>
              </a:rPr>
            </a:br>
            <a:r>
              <a:rPr lang="en-US" b="0" dirty="0">
                <a:latin typeface="+mj-lt"/>
              </a:rPr>
              <a:t> </a:t>
            </a:r>
            <a:r>
              <a:rPr lang="en-US" b="0" dirty="0" smtClean="0">
                <a:latin typeface="+mj-lt"/>
              </a:rPr>
              <a:t>       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New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guidelines for adrenal </a:t>
            </a:r>
            <a:r>
              <a:rPr lang="en-US" dirty="0" err="1" smtClean="0">
                <a:solidFill>
                  <a:srgbClr val="C00000"/>
                </a:solidFill>
                <a:latin typeface="+mj-lt"/>
              </a:rPr>
              <a:t>incidentalomas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+mj-lt"/>
              </a:rPr>
            </a:br>
            <a:r>
              <a:rPr lang="en-US" sz="2700" b="0" dirty="0" smtClean="0">
                <a:latin typeface="+mj-lt"/>
              </a:rPr>
              <a:t>Adrenal </a:t>
            </a:r>
            <a:r>
              <a:rPr lang="en-US" sz="2700" b="0" dirty="0" err="1">
                <a:latin typeface="+mj-lt"/>
              </a:rPr>
              <a:t>incidentalomas</a:t>
            </a:r>
            <a:r>
              <a:rPr lang="en-US" sz="2700" b="0" dirty="0">
                <a:latin typeface="+mj-lt"/>
              </a:rPr>
              <a:t> are identified in </a:t>
            </a:r>
            <a:r>
              <a:rPr lang="en-US" sz="2700" dirty="0">
                <a:solidFill>
                  <a:srgbClr val="C00000"/>
                </a:solidFill>
                <a:latin typeface="+mj-lt"/>
              </a:rPr>
              <a:t>1–4%</a:t>
            </a:r>
            <a:r>
              <a:rPr lang="en-US" sz="2700" b="0" dirty="0">
                <a:latin typeface="+mj-lt"/>
              </a:rPr>
              <a:t> of abdominal imaging studies </a:t>
            </a:r>
            <a:r>
              <a:rPr lang="en-US" sz="2700" b="0" dirty="0" smtClean="0">
                <a:latin typeface="+mj-lt"/>
              </a:rPr>
              <a:t>globally.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1438"/>
            <a:ext cx="10988675" cy="4324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60045" indent="-360045" fontAlgn="auto">
              <a:spcAft>
                <a:spcPts val="0"/>
              </a:spcAft>
              <a:defRPr/>
            </a:pPr>
            <a:endParaRPr lang="en-US" dirty="0"/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The </a:t>
            </a:r>
            <a:r>
              <a:rPr lang="en-US" dirty="0"/>
              <a:t>new guidelines recommend that after the initial evaluation, </a:t>
            </a:r>
            <a:r>
              <a:rPr lang="en-US" b="1" u="sng" dirty="0">
                <a:solidFill>
                  <a:srgbClr val="C00000"/>
                </a:solidFill>
              </a:rPr>
              <a:t>no further follow-up</a:t>
            </a:r>
            <a:r>
              <a:rPr lang="en-US" dirty="0"/>
              <a:t>, either </a:t>
            </a:r>
            <a:r>
              <a:rPr lang="en-US" b="1" dirty="0">
                <a:solidFill>
                  <a:srgbClr val="C00000"/>
                </a:solidFill>
              </a:rPr>
              <a:t>hormonal evaluation </a:t>
            </a:r>
            <a:r>
              <a:rPr lang="en-US" dirty="0"/>
              <a:t>or </a:t>
            </a:r>
            <a:r>
              <a:rPr lang="en-US" b="1" dirty="0">
                <a:solidFill>
                  <a:srgbClr val="C00000"/>
                </a:solidFill>
              </a:rPr>
              <a:t>repeat scanning</a:t>
            </a:r>
            <a:r>
              <a:rPr lang="en-US" dirty="0"/>
              <a:t>, is necessary for patients with homogeneous-appearing </a:t>
            </a:r>
            <a:r>
              <a:rPr lang="en-US" b="1" dirty="0"/>
              <a:t>non-secreting </a:t>
            </a:r>
            <a:r>
              <a:rPr lang="en-US" b="1" dirty="0" err="1"/>
              <a:t>incidentalomas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&lt;4 cm </a:t>
            </a:r>
            <a:r>
              <a:rPr lang="en-US" dirty="0"/>
              <a:t>in diameter on </a:t>
            </a:r>
            <a:r>
              <a:rPr lang="en-US" b="1" dirty="0" smtClean="0">
                <a:solidFill>
                  <a:srgbClr val="C00000"/>
                </a:solidFill>
              </a:rPr>
              <a:t>non-contrast </a:t>
            </a:r>
            <a:r>
              <a:rPr lang="en-US" b="1" dirty="0">
                <a:solidFill>
                  <a:srgbClr val="C00000"/>
                </a:solidFill>
              </a:rPr>
              <a:t>CT ≤10 HU.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360045" indent="-360045" fontAlgn="auto">
              <a:spcAft>
                <a:spcPts val="0"/>
              </a:spcAft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       This </a:t>
            </a:r>
            <a:r>
              <a:rPr lang="en-US" dirty="0"/>
              <a:t>recommendation will have an enormous impact on clinical practice.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5E504-C183-4C1C-B44F-1A17985280AF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838200" y="6211888"/>
            <a:ext cx="10098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i="1">
                <a:solidFill>
                  <a:srgbClr val="C00000"/>
                </a:solidFill>
              </a:rPr>
              <a:t>Quan-Yang Duh ,</a:t>
            </a:r>
            <a:r>
              <a:rPr lang="en-US">
                <a:solidFill>
                  <a:srgbClr val="C00000"/>
                </a:solidFill>
              </a:rPr>
              <a:t> European Society of Endocrinology Clinical Practice Guideline in collaboration with the European Network for the Study of Adrenal Tumors, </a:t>
            </a:r>
            <a:r>
              <a:rPr lang="en-US" i="1">
                <a:solidFill>
                  <a:srgbClr val="C00000"/>
                </a:solidFill>
              </a:rPr>
              <a:t>Eur. J. Endocrinol</a:t>
            </a:r>
            <a:r>
              <a:rPr lang="en-US" i="1"/>
              <a:t>.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0"/>
          <p:cNvSpPr>
            <a:spLocks noGrp="1"/>
          </p:cNvSpPr>
          <p:nvPr>
            <p:ph sz="half" idx="1"/>
          </p:nvPr>
        </p:nvSpPr>
        <p:spPr>
          <a:xfrm>
            <a:off x="328613" y="1203325"/>
            <a:ext cx="5992812" cy="4652963"/>
          </a:xfrm>
          <a:ln w="38100">
            <a:solidFill>
              <a:srgbClr val="C000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mtClean="0"/>
              <a:t> </a:t>
            </a:r>
            <a:r>
              <a:rPr lang="en-US" b="1" smtClean="0"/>
              <a:t>Surgical indication </a:t>
            </a:r>
            <a:r>
              <a:rPr lang="en-US" smtClean="0"/>
              <a:t>for non-secreting adrenal incidentalomas has, therefore, </a:t>
            </a:r>
            <a:r>
              <a:rPr lang="en-US" b="1" smtClean="0"/>
              <a:t>changed</a:t>
            </a:r>
            <a:r>
              <a:rPr lang="en-US" smtClean="0"/>
              <a:t> </a:t>
            </a:r>
            <a:r>
              <a:rPr lang="en-US" b="1" smtClean="0">
                <a:solidFill>
                  <a:srgbClr val="C00000"/>
                </a:solidFill>
              </a:rPr>
              <a:t>from focusing on size </a:t>
            </a:r>
            <a:r>
              <a:rPr lang="en-US" smtClean="0"/>
              <a:t>(&gt;4–6 cm in diameter) </a:t>
            </a:r>
            <a:r>
              <a:rPr lang="en-US" b="1" smtClean="0">
                <a:solidFill>
                  <a:srgbClr val="C00000"/>
                </a:solidFill>
              </a:rPr>
              <a:t>to appearance</a:t>
            </a:r>
            <a:r>
              <a:rPr lang="en-US" smtClean="0"/>
              <a:t> (&gt;10 HU </a:t>
            </a:r>
            <a:r>
              <a:rPr lang="en-US" b="1" smtClean="0"/>
              <a:t>with indeterminate imaging features</a:t>
            </a:r>
            <a:r>
              <a:rPr lang="en-US" smtClean="0"/>
              <a:t>);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mtClean="0"/>
              <a:t>For instance, a 3 cm non-secreting incidentaloma of 15 HU now has a </a:t>
            </a:r>
            <a:r>
              <a:rPr lang="en-US" b="1" smtClean="0">
                <a:solidFill>
                  <a:srgbClr val="C00000"/>
                </a:solidFill>
              </a:rPr>
              <a:t>stronger surgical indication </a:t>
            </a:r>
            <a:r>
              <a:rPr lang="en-US" smtClean="0"/>
              <a:t>then a 6 cm tumour of 5 HU. 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29D4B8-8005-4DBC-BF92-F9D51E7E9BD6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13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04" y="1202635"/>
            <a:ext cx="5486400" cy="3918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0965" name="Rectangle 13"/>
          <p:cNvSpPr>
            <a:spLocks noChangeArrowheads="1"/>
          </p:cNvSpPr>
          <p:nvPr/>
        </p:nvSpPr>
        <p:spPr bwMode="auto">
          <a:xfrm>
            <a:off x="444500" y="6042025"/>
            <a:ext cx="11134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/>
              <a:t> </a:t>
            </a:r>
            <a:r>
              <a:rPr lang="en-US" i="1">
                <a:solidFill>
                  <a:srgbClr val="C00000"/>
                </a:solidFill>
              </a:rPr>
              <a:t>Quan-Yang Duh ,</a:t>
            </a:r>
            <a:r>
              <a:rPr lang="en-US">
                <a:solidFill>
                  <a:srgbClr val="C00000"/>
                </a:solidFill>
              </a:rPr>
              <a:t> European Society of Endocrinology Clinical Practice Guideline in collaboration with the European Network for the Study of Adrenal Tumors, </a:t>
            </a:r>
            <a:r>
              <a:rPr lang="en-US" i="1">
                <a:solidFill>
                  <a:srgbClr val="C00000"/>
                </a:solidFill>
              </a:rPr>
              <a:t>Eur. J. Endocrinol</a:t>
            </a:r>
            <a:r>
              <a:rPr lang="en-US" i="1"/>
              <a:t>. 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884238" y="592138"/>
            <a:ext cx="10236200" cy="221297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smtClean="0"/>
              <a:t>At the time of presentation, ACCs are generally large tumors, measuring on average </a:t>
            </a:r>
            <a:r>
              <a:rPr lang="en-US" b="1" smtClean="0">
                <a:solidFill>
                  <a:srgbClr val="FF0000"/>
                </a:solidFill>
              </a:rPr>
              <a:t>10 to 13 cm</a:t>
            </a:r>
            <a:r>
              <a:rPr lang="en-US" smtClean="0"/>
              <a:t>.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b="1" smtClean="0"/>
              <a:t>Only a minority of tumors </a:t>
            </a:r>
            <a:r>
              <a:rPr lang="en-US" smtClean="0"/>
              <a:t>are</a:t>
            </a:r>
            <a:r>
              <a:rPr lang="en-US" smtClean="0">
                <a:solidFill>
                  <a:srgbClr val="FF0000"/>
                </a:solidFill>
              </a:rPr>
              <a:t>&lt;</a:t>
            </a:r>
            <a:r>
              <a:rPr lang="en-US" smtClean="0"/>
              <a:t> </a:t>
            </a:r>
            <a:r>
              <a:rPr lang="en-US" b="1" smtClean="0">
                <a:solidFill>
                  <a:srgbClr val="FF0000"/>
                </a:solidFill>
              </a:rPr>
              <a:t>6 cm </a:t>
            </a:r>
            <a:r>
              <a:rPr lang="en-US" smtClean="0"/>
              <a:t>(9%–14%), with </a:t>
            </a:r>
            <a:r>
              <a:rPr lang="en-US" b="1" smtClean="0">
                <a:solidFill>
                  <a:srgbClr val="FF0000"/>
                </a:solidFill>
              </a:rPr>
              <a:t>only 3%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presenting as </a:t>
            </a:r>
            <a:r>
              <a:rPr lang="en-US" b="1" smtClean="0">
                <a:solidFill>
                  <a:srgbClr val="FF0000"/>
                </a:solidFill>
              </a:rPr>
              <a:t>lesions &lt;4 cm</a:t>
            </a:r>
            <a:r>
              <a:rPr lang="en-US" smtClean="0"/>
              <a:t>.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ADDED7-5CCA-4365-A434-07CCA5BF17C9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2050" name="Picture 2" descr="Image result for adrenal tu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82" y="2805274"/>
            <a:ext cx="4841599" cy="3380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>
            <a:off x="7603434" y="4926813"/>
            <a:ext cx="1540565" cy="484632"/>
          </a:xfrm>
          <a:prstGeom prst="lef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50C591E-11EE-4CD3-AC80-99515BE92D8C}" type="slidenum">
              <a:rPr lang="zh-CN" altLang="en-US"/>
              <a:pPr>
                <a:defRPr/>
              </a:pPr>
              <a:t>28</a:t>
            </a:fld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46670" y="2878840"/>
            <a:ext cx="6508099" cy="3283422"/>
          </a:xfrm>
          <a:noFill/>
          <a:ln>
            <a:solidFill>
              <a:srgbClr val="FF546C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rtlCol="0">
            <a:normAutofit lnSpcReduction="10000"/>
          </a:bodyPr>
          <a:lstStyle/>
          <a:p>
            <a:pPr marL="0" indent="0" algn="l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n-lt"/>
              </a:rPr>
              <a:t>Against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the use of an adrenal biopsy in the diagnostic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work-up of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patients with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suspected ACC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unless there is evidence of metastatic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disease that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precludes surgery and histopathologic proof is required to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inform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oncological management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without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an hormone excess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25" y="3006725"/>
            <a:ext cx="4327525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224" y="3096925"/>
            <a:ext cx="3712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  <a:ea typeface="+mn-ea"/>
              </a:rPr>
              <a:t>Recommendation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8" name="Picture 4" descr="Image result for adrenal mass biop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502" y="363025"/>
            <a:ext cx="4858327" cy="2644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5"/>
          <p:cNvSpPr>
            <a:spLocks noGrp="1"/>
          </p:cNvSpPr>
          <p:nvPr>
            <p:ph type="title"/>
          </p:nvPr>
        </p:nvSpPr>
        <p:spPr>
          <a:xfrm>
            <a:off x="523875" y="623888"/>
            <a:ext cx="10379075" cy="2852737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rgbClr val="C00000"/>
                </a:solidFill>
              </a:rPr>
              <a:t>Diagnostic procedures in suspected ACC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973689E-F7E5-4031-B071-7E49B3E04773}" type="slidenum">
              <a:rPr lang="zh-CN" altLang="en-US"/>
              <a:pPr>
                <a:defRPr/>
              </a:pPr>
              <a:t>29</a:t>
            </a:fld>
            <a:endParaRPr lang="zh-CN" alt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13" y="431076"/>
            <a:ext cx="3698586" cy="23213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aborato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4" y="413026"/>
            <a:ext cx="4503067" cy="19211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hysical ex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5" y="3786910"/>
            <a:ext cx="4664363" cy="27432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55638" y="2236788"/>
            <a:ext cx="5634037" cy="2667000"/>
          </a:xfrm>
        </p:spPr>
        <p:txBody>
          <a:bodyPr/>
          <a:lstStyle/>
          <a:p>
            <a:r>
              <a:rPr lang="en-US" smtClean="0"/>
              <a:t>Adrenal tumors are very common, affecting </a:t>
            </a:r>
            <a:r>
              <a:rPr lang="en-US" b="1" smtClean="0">
                <a:solidFill>
                  <a:srgbClr val="FF546C"/>
                </a:solidFill>
              </a:rPr>
              <a:t>3% to 10% </a:t>
            </a:r>
            <a:r>
              <a:rPr lang="en-US" smtClean="0"/>
              <a:t>of the human population, and the </a:t>
            </a:r>
            <a:r>
              <a:rPr lang="en-US" smtClean="0">
                <a:solidFill>
                  <a:schemeClr val="accent1"/>
                </a:solidFill>
              </a:rPr>
              <a:t>majority</a:t>
            </a:r>
            <a:r>
              <a:rPr lang="en-US" smtClean="0"/>
              <a:t> are </a:t>
            </a:r>
            <a:r>
              <a:rPr lang="en-US" b="1" smtClean="0">
                <a:solidFill>
                  <a:srgbClr val="FF546C"/>
                </a:solidFill>
              </a:rPr>
              <a:t>small benign nonfunctional </a:t>
            </a:r>
            <a:r>
              <a:rPr lang="en-US" smtClean="0"/>
              <a:t>adrenocortical adenomas.</a:t>
            </a:r>
          </a:p>
          <a:p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5E556-349E-4F75-8469-87C3AB9A3144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6" y="1016367"/>
            <a:ext cx="5484299" cy="4549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488950" y="6302375"/>
            <a:ext cx="9464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1600">
                <a:solidFill>
                  <a:srgbClr val="C00000"/>
                </a:solidFill>
              </a:rPr>
              <a:t>Tobias Else: </a:t>
            </a:r>
            <a:r>
              <a:rPr lang="en-US" sz="1600" b="1">
                <a:solidFill>
                  <a:srgbClr val="C00000"/>
                </a:solidFill>
                <a:latin typeface="Frutiger-Black"/>
              </a:rPr>
              <a:t>Adrenocortical Carcinoma . </a:t>
            </a:r>
            <a:r>
              <a:rPr lang="en-US" sz="1600">
                <a:solidFill>
                  <a:srgbClr val="C00000"/>
                </a:solidFill>
              </a:rPr>
              <a:t>Endocrine Reviews, April 2014, 35(2):282–326</a:t>
            </a:r>
            <a:r>
              <a:rPr lang="en-US" sz="1600" b="1">
                <a:solidFill>
                  <a:srgbClr val="C00000"/>
                </a:solidFill>
                <a:latin typeface="Frutiger-Black"/>
              </a:rPr>
              <a:t>                    </a:t>
            </a:r>
            <a:endParaRPr lang="en-US" sz="16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437188" y="1489075"/>
            <a:ext cx="6430962" cy="2944813"/>
          </a:xfrm>
          <a:ln w="38100">
            <a:solidFill>
              <a:srgbClr val="FF546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The diagnosis of ACC is </a:t>
            </a:r>
            <a:r>
              <a:rPr lang="en-US" sz="2800" smtClean="0">
                <a:solidFill>
                  <a:srgbClr val="C00000"/>
                </a:solidFill>
              </a:rPr>
              <a:t>not </a:t>
            </a:r>
            <a:r>
              <a:rPr lang="en-US" sz="2800" smtClean="0">
                <a:solidFill>
                  <a:schemeClr val="tx1"/>
                </a:solidFill>
              </a:rPr>
              <a:t>always obvious. 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chemeClr val="tx1"/>
                </a:solidFill>
              </a:rPr>
              <a:t>We recommend establishing </a:t>
            </a:r>
            <a:r>
              <a:rPr lang="en-US" sz="2800" smtClean="0">
                <a:solidFill>
                  <a:srgbClr val="C00000"/>
                </a:solidFill>
              </a:rPr>
              <a:t>as</a:t>
            </a:r>
            <a:br>
              <a:rPr lang="en-US" sz="2800" smtClean="0">
                <a:solidFill>
                  <a:srgbClr val="C00000"/>
                </a:solidFill>
              </a:rPr>
            </a:br>
            <a:r>
              <a:rPr lang="en-US" sz="2800" smtClean="0">
                <a:solidFill>
                  <a:srgbClr val="C00000"/>
                </a:solidFill>
              </a:rPr>
              <a:t>soon as </a:t>
            </a:r>
            <a:r>
              <a:rPr lang="en-US" sz="2800" smtClean="0">
                <a:solidFill>
                  <a:schemeClr val="tx1"/>
                </a:solidFill>
              </a:rPr>
              <a:t>possible whether an adrenal mass is malignant, using 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rgbClr val="C00000"/>
                </a:solidFill>
              </a:rPr>
              <a:t>all required tools</a:t>
            </a:r>
            <a:r>
              <a:rPr lang="en-US" sz="2800" smtClean="0">
                <a:solidFill>
                  <a:schemeClr val="tx1"/>
                </a:solidFill>
              </a:rPr>
              <a:t> in a timely fashion.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0E7994A-AA42-444A-8E55-23CDB80E7CE2}" type="slidenum">
              <a:rPr lang="zh-CN" altLang="en-US"/>
              <a:pPr>
                <a:defRPr/>
              </a:pPr>
              <a:t>30</a:t>
            </a:fld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60191" y="3007181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Recommendation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4288" y="4860925"/>
            <a:ext cx="97440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Clinical aspects </a:t>
            </a:r>
            <a:r>
              <a:rPr lang="en-US" sz="2400" dirty="0">
                <a:latin typeface="+mn-lt"/>
                <a:ea typeface="+mn-ea"/>
              </a:rPr>
              <a:t>(e.g. rapidly developed features of adrenocortical hormone excess)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+mn-lt"/>
                <a:ea typeface="+mn-ea"/>
              </a:rPr>
              <a:t>Results from 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hormonal work-up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    Indeterminate</a:t>
            </a:r>
            <a:r>
              <a:rPr lang="en-US" sz="2400" dirty="0">
                <a:latin typeface="+mn-lt"/>
                <a:ea typeface="+mn-ea"/>
              </a:rPr>
              <a:t> </a:t>
            </a:r>
            <a:r>
              <a:rPr lang="en-US" sz="2400" dirty="0">
                <a:latin typeface="+mn-lt"/>
                <a:ea typeface="+mn-ea"/>
              </a:rPr>
              <a:t>or 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suspicious</a:t>
            </a:r>
            <a:r>
              <a:rPr lang="en-US" sz="2400" dirty="0">
                <a:latin typeface="+mn-lt"/>
                <a:ea typeface="+mn-ea"/>
              </a:rPr>
              <a:t> imaging</a:t>
            </a:r>
          </a:p>
        </p:txBody>
      </p:sp>
      <p:sp>
        <p:nvSpPr>
          <p:cNvPr id="6" name="6-Point Star 5"/>
          <p:cNvSpPr/>
          <p:nvPr/>
        </p:nvSpPr>
        <p:spPr>
          <a:xfrm>
            <a:off x="1039813" y="4781550"/>
            <a:ext cx="655637" cy="65563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1</a:t>
            </a:r>
            <a:endParaRPr lang="en-US" sz="2000" b="1" dirty="0"/>
          </a:p>
        </p:txBody>
      </p:sp>
      <p:sp>
        <p:nvSpPr>
          <p:cNvPr id="7" name="6-Point Star 6"/>
          <p:cNvSpPr/>
          <p:nvPr/>
        </p:nvSpPr>
        <p:spPr>
          <a:xfrm>
            <a:off x="1039813" y="5446713"/>
            <a:ext cx="655637" cy="655637"/>
          </a:xfrm>
          <a:prstGeom prst="star6">
            <a:avLst>
              <a:gd name="adj" fmla="val 30277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2</a:t>
            </a:r>
            <a:endParaRPr lang="en-US" sz="2000" b="1" dirty="0"/>
          </a:p>
        </p:txBody>
      </p:sp>
      <p:sp>
        <p:nvSpPr>
          <p:cNvPr id="8" name="6-Point Star 7"/>
          <p:cNvSpPr/>
          <p:nvPr/>
        </p:nvSpPr>
        <p:spPr>
          <a:xfrm>
            <a:off x="1052513" y="6073775"/>
            <a:ext cx="655637" cy="65563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3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46713" y="2878138"/>
            <a:ext cx="6227762" cy="2946400"/>
          </a:xfrm>
          <a:ln w="28575">
            <a:solidFill>
              <a:srgbClr val="FF546C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Every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patient with (suspected) ACC should undergo careful</a:t>
            </a:r>
            <a:br>
              <a:rPr lang="en-US" sz="2800" dirty="0">
                <a:solidFill>
                  <a:schemeClr val="tx2"/>
                </a:solidFill>
                <a:latin typeface="+mn-lt"/>
              </a:rPr>
            </a:br>
            <a:r>
              <a:rPr lang="en-US" sz="2800" dirty="0">
                <a:solidFill>
                  <a:schemeClr val="tx2"/>
                </a:solidFill>
                <a:latin typeface="+mn-lt"/>
              </a:rPr>
              <a:t>assessment including case 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history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clinical examination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for symptoms </a:t>
            </a: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and signs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of adrenal </a:t>
            </a:r>
            <a:r>
              <a:rPr lang="en-US" sz="28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tx2"/>
                </a:solidFill>
                <a:latin typeface="+mn-lt"/>
              </a:rPr>
            </a:b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hormone excess</a:t>
            </a: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.</a:t>
            </a:r>
            <a:endParaRPr lang="en-US" sz="7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111BCC6-4322-417F-B2B0-22B6D4AD7EC4}" type="slidenum">
              <a:rPr lang="zh-CN" altLang="en-US"/>
              <a:pPr>
                <a:defRPr/>
              </a:pPr>
              <a:t>31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60325" y="3006725"/>
            <a:ext cx="4327525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0217" y="3173930"/>
            <a:ext cx="392374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  <a:ea typeface="+mn-ea"/>
              </a:rPr>
              <a:t>Recommendation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7" name="Picture 2" descr="Image result for nephrec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9" y="755775"/>
            <a:ext cx="4758170" cy="2121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6-Point Star 7"/>
          <p:cNvSpPr/>
          <p:nvPr/>
        </p:nvSpPr>
        <p:spPr>
          <a:xfrm>
            <a:off x="5264150" y="2420938"/>
            <a:ext cx="638175" cy="68738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1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86388" y="1762125"/>
            <a:ext cx="6508750" cy="4987925"/>
          </a:xfrm>
          <a:ln w="28575">
            <a:solidFill>
              <a:srgbClr val="FF546C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All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patients with suspected ACC undergo a detailed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2800" dirty="0">
                <a:solidFill>
                  <a:srgbClr val="FF0000"/>
                </a:solidFill>
                <a:latin typeface="+mj-lt"/>
              </a:rPr>
              <a:t>hormonal work-up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to identify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potential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autonomous excess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of: </a:t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Glucocorticoids</a:t>
            </a:r>
            <a:br>
              <a:rPr lang="en-US" sz="2400" dirty="0" smtClean="0">
                <a:solidFill>
                  <a:srgbClr val="FF0000"/>
                </a:solidFill>
                <a:latin typeface="+mj-lt"/>
              </a:rPr>
            </a:b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Sex-hormones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Mineralocorticoids </a:t>
            </a:r>
            <a:br>
              <a:rPr lang="en-US" sz="2400" dirty="0" smtClean="0">
                <a:solidFill>
                  <a:srgbClr val="FF0000"/>
                </a:solidFill>
                <a:latin typeface="+mj-lt"/>
              </a:rPr>
            </a:b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Adrenocortical steroid hormone precursors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In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addition, a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pheochromocytoma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must be excluded.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5DD8470-051D-4F2D-A4EA-D72C372C801E}" type="slidenum">
              <a:rPr lang="zh-CN" altLang="en-US"/>
              <a:pPr>
                <a:defRPr/>
              </a:pPr>
              <a:t>32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60325" y="3006725"/>
            <a:ext cx="4327525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089" y="3152852"/>
            <a:ext cx="3712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  <a:ea typeface="+mn-ea"/>
              </a:rPr>
              <a:t>Recommendation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8" name="Picture 4" descr="Image result for laborato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04" y="403087"/>
            <a:ext cx="4503067" cy="22208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6-Point Star 8"/>
          <p:cNvSpPr/>
          <p:nvPr/>
        </p:nvSpPr>
        <p:spPr>
          <a:xfrm>
            <a:off x="4987925" y="1062038"/>
            <a:ext cx="798513" cy="903287"/>
          </a:xfrm>
          <a:prstGeom prst="star6">
            <a:avLst>
              <a:gd name="adj" fmla="val 30277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2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>
                <a:solidFill>
                  <a:srgbClr val="C00000"/>
                </a:solidFill>
              </a:rPr>
              <a:t>Endocrine work-up is helpful for various reasons: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8288" y="914400"/>
            <a:ext cx="7388225" cy="57261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Establish </a:t>
            </a:r>
            <a:r>
              <a:rPr lang="en-US" dirty="0"/>
              <a:t>the adrenocortical </a:t>
            </a:r>
            <a:r>
              <a:rPr lang="en-US" b="1" dirty="0">
                <a:solidFill>
                  <a:srgbClr val="FF546C"/>
                </a:solidFill>
              </a:rPr>
              <a:t>origin of the tumor</a:t>
            </a:r>
            <a:r>
              <a:rPr lang="en-US" dirty="0" smtClean="0">
                <a:solidFill>
                  <a:srgbClr val="FF546C"/>
                </a:solidFill>
              </a:rPr>
              <a:t>.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The steroid </a:t>
            </a:r>
            <a:r>
              <a:rPr lang="en-US" dirty="0"/>
              <a:t>pattern may indicate </a:t>
            </a:r>
            <a:r>
              <a:rPr lang="en-US" b="1" dirty="0">
                <a:solidFill>
                  <a:srgbClr val="FF546C"/>
                </a:solidFill>
              </a:rPr>
              <a:t>whether an adrenal lesion is an ACC</a:t>
            </a:r>
            <a:r>
              <a:rPr lang="en-US" dirty="0">
                <a:solidFill>
                  <a:srgbClr val="FF546C"/>
                </a:solidFill>
              </a:rPr>
              <a:t>.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smtClean="0"/>
              <a:t>autonomous </a:t>
            </a:r>
            <a:r>
              <a:rPr lang="en-US" dirty="0" smtClean="0">
                <a:solidFill>
                  <a:srgbClr val="FF0000"/>
                </a:solidFill>
              </a:rPr>
              <a:t>co-secretion</a:t>
            </a:r>
            <a:r>
              <a:rPr lang="en-US" dirty="0" smtClean="0"/>
              <a:t> </a:t>
            </a:r>
            <a:r>
              <a:rPr lang="en-US" dirty="0"/>
              <a:t>of androgens and cortisol in any patient and secretion of </a:t>
            </a:r>
            <a:r>
              <a:rPr lang="en-US" b="1" dirty="0">
                <a:solidFill>
                  <a:srgbClr val="FF546C"/>
                </a:solidFill>
              </a:rPr>
              <a:t>steroid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546C"/>
                </a:solidFill>
              </a:rPr>
              <a:t>precursors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FF546C"/>
                </a:solidFill>
              </a:rPr>
              <a:t>estradiol</a:t>
            </a:r>
            <a:r>
              <a:rPr lang="en-US" dirty="0" smtClean="0"/>
              <a:t> </a:t>
            </a:r>
            <a:r>
              <a:rPr lang="en-US" dirty="0"/>
              <a:t>in males are highly </a:t>
            </a:r>
            <a:endParaRPr lang="en-US" dirty="0" smtClean="0"/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suspicious </a:t>
            </a:r>
            <a:r>
              <a:rPr lang="en-US" dirty="0"/>
              <a:t>for ACC </a:t>
            </a:r>
            <a:r>
              <a:rPr lang="en-US" dirty="0" smtClean="0"/>
              <a:t>.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 smtClean="0">
                <a:solidFill>
                  <a:srgbClr val="FF546C"/>
                </a:solidFill>
              </a:rPr>
              <a:t>prognostic </a:t>
            </a:r>
            <a:r>
              <a:rPr lang="en-US" b="1" dirty="0">
                <a:solidFill>
                  <a:srgbClr val="FF546C"/>
                </a:solidFill>
              </a:rPr>
              <a:t>value </a:t>
            </a:r>
            <a:r>
              <a:rPr lang="en-US" dirty="0"/>
              <a:t>as </a:t>
            </a:r>
            <a:r>
              <a:rPr lang="en-US" b="1" dirty="0">
                <a:solidFill>
                  <a:srgbClr val="FF546C"/>
                </a:solidFill>
              </a:rPr>
              <a:t>cortisol-secreting tumors </a:t>
            </a:r>
            <a:r>
              <a:rPr lang="en-US" dirty="0"/>
              <a:t>generally have a </a:t>
            </a:r>
            <a:r>
              <a:rPr lang="en-US" b="1" dirty="0">
                <a:solidFill>
                  <a:srgbClr val="FF546C"/>
                </a:solidFill>
              </a:rPr>
              <a:t>worse</a:t>
            </a:r>
            <a:r>
              <a:rPr lang="en-US" dirty="0"/>
              <a:t> prognosis </a:t>
            </a:r>
            <a:r>
              <a:rPr lang="en-US" dirty="0" smtClean="0"/>
              <a:t>.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If</a:t>
            </a:r>
            <a:r>
              <a:rPr lang="en-US" dirty="0"/>
              <a:t> </a:t>
            </a:r>
            <a:r>
              <a:rPr lang="en-US" dirty="0" smtClean="0"/>
              <a:t>undiagnosed</a:t>
            </a:r>
            <a:r>
              <a:rPr lang="en-US" dirty="0"/>
              <a:t>, autonomous cortisol secretion may be followed by </a:t>
            </a:r>
            <a:r>
              <a:rPr lang="en-US" b="1" dirty="0">
                <a:solidFill>
                  <a:srgbClr val="FF546C"/>
                </a:solidFill>
              </a:rPr>
              <a:t>life-threatening </a:t>
            </a:r>
            <a:r>
              <a:rPr lang="en-US" b="1" dirty="0" smtClean="0">
                <a:solidFill>
                  <a:srgbClr val="FF546C"/>
                </a:solidFill>
              </a:rPr>
              <a:t>adrenal insufficiency</a:t>
            </a:r>
            <a:r>
              <a:rPr lang="en-US" dirty="0" smtClean="0">
                <a:solidFill>
                  <a:srgbClr val="FF546C"/>
                </a:solidFill>
              </a:rPr>
              <a:t> </a:t>
            </a:r>
            <a:r>
              <a:rPr lang="en-US" dirty="0"/>
              <a:t>after complete resection of the primary tumor.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C32EEC6B-7818-4504-940E-32AFB91A8DF7}" type="slidenum">
              <a:rPr lang="zh-CN" altLang="en-US"/>
              <a:pPr>
                <a:defRPr/>
              </a:pPr>
              <a:t>33</a:t>
            </a:fld>
            <a:endParaRPr lang="zh-CN" altLang="en-US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01" y="1659608"/>
            <a:ext cx="4378036" cy="40041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>
                <a:solidFill>
                  <a:srgbClr val="C00000"/>
                </a:solidFill>
              </a:rPr>
              <a:t>Endocrine work-up is helpful for various reasons: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016000"/>
            <a:ext cx="6964363" cy="55054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 smtClean="0">
                <a:solidFill>
                  <a:srgbClr val="FF546C"/>
                </a:solidFill>
              </a:rPr>
              <a:t>Tumor </a:t>
            </a:r>
            <a:r>
              <a:rPr lang="en-US" b="1" dirty="0">
                <a:solidFill>
                  <a:srgbClr val="FF546C"/>
                </a:solidFill>
              </a:rPr>
              <a:t>markers </a:t>
            </a:r>
            <a:r>
              <a:rPr lang="en-US" dirty="0"/>
              <a:t>during follow-up. </a:t>
            </a:r>
            <a:endParaRPr lang="en-US" dirty="0" smtClean="0"/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Conventional </a:t>
            </a:r>
            <a:r>
              <a:rPr lang="en-US" dirty="0"/>
              <a:t>imaging </a:t>
            </a:r>
            <a:r>
              <a:rPr lang="en-US" dirty="0" smtClean="0"/>
              <a:t>can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/>
              <a:t>discriminate an ACC from a </a:t>
            </a:r>
            <a:r>
              <a:rPr lang="en-US" dirty="0" err="1"/>
              <a:t>pheochromocytoma</a:t>
            </a:r>
            <a:r>
              <a:rPr lang="en-US" dirty="0"/>
              <a:t>. </a:t>
            </a:r>
            <a:endParaRPr lang="en-US" b="1" dirty="0" smtClean="0"/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b="1" dirty="0" smtClean="0">
              <a:solidFill>
                <a:srgbClr val="FF546C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b="1" dirty="0" err="1" smtClean="0">
                <a:solidFill>
                  <a:srgbClr val="FF546C"/>
                </a:solidFill>
              </a:rPr>
              <a:t>Pheochromocytoma</a:t>
            </a:r>
            <a:r>
              <a:rPr lang="en-US" b="1" dirty="0" smtClean="0"/>
              <a:t> </a:t>
            </a:r>
            <a:r>
              <a:rPr lang="en-US" b="1" dirty="0"/>
              <a:t>has to be ruled out in </a:t>
            </a:r>
            <a:r>
              <a:rPr lang="en-US" b="1" dirty="0" smtClean="0">
                <a:solidFill>
                  <a:srgbClr val="FF546C"/>
                </a:solidFill>
              </a:rPr>
              <a:t>any case </a:t>
            </a:r>
            <a:r>
              <a:rPr lang="en-US" b="1" dirty="0"/>
              <a:t>of an </a:t>
            </a:r>
            <a:r>
              <a:rPr lang="en-US" b="1" dirty="0" smtClean="0"/>
              <a:t>adrenal tumor.</a:t>
            </a:r>
            <a:endParaRPr lang="en-US" sz="2000" dirty="0" smtClean="0"/>
          </a:p>
          <a:p>
            <a:pPr marL="0" indent="0" algn="l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dirty="0" smtClean="0"/>
              <a:t>It </a:t>
            </a:r>
            <a:r>
              <a:rPr lang="en-US" sz="2000" dirty="0"/>
              <a:t>is important to note, however, that </a:t>
            </a:r>
            <a:r>
              <a:rPr lang="en-US" sz="2000" b="1" dirty="0" smtClean="0">
                <a:solidFill>
                  <a:srgbClr val="FF546C"/>
                </a:solidFill>
              </a:rPr>
              <a:t>slightly elevated </a:t>
            </a:r>
            <a:r>
              <a:rPr lang="en-US" sz="2000" b="1" dirty="0" err="1">
                <a:solidFill>
                  <a:srgbClr val="FF546C"/>
                </a:solidFill>
              </a:rPr>
              <a:t>metanephrines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levels </a:t>
            </a:r>
            <a:r>
              <a:rPr lang="en-US" sz="2000" dirty="0">
                <a:solidFill>
                  <a:srgbClr val="FF546C"/>
                </a:solidFill>
              </a:rPr>
              <a:t>(&lt; 2-fold), </a:t>
            </a:r>
            <a:r>
              <a:rPr lang="en-US" sz="2000" dirty="0"/>
              <a:t>particularly when inconsistent with a </a:t>
            </a:r>
            <a:r>
              <a:rPr lang="en-US" sz="2000" b="1" dirty="0"/>
              <a:t>large tumor size</a:t>
            </a:r>
            <a:r>
              <a:rPr lang="en-US" sz="2000" dirty="0"/>
              <a:t>, might be non-specific and can be </a:t>
            </a:r>
            <a:r>
              <a:rPr lang="en-US" sz="2000" b="1" dirty="0"/>
              <a:t>observed in </a:t>
            </a:r>
            <a:r>
              <a:rPr lang="en-US" sz="2000" b="1" dirty="0" smtClean="0"/>
              <a:t>ACC</a:t>
            </a:r>
            <a:r>
              <a:rPr lang="en-US" sz="2000" dirty="0" smtClean="0"/>
              <a:t>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EBE8A-0ACB-4915-B384-23ED4314A37B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3074" name="Picture 2" descr="Image result for metanephrines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35" y="1209964"/>
            <a:ext cx="4579934" cy="5023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624013"/>
            <a:ext cx="11231563" cy="490220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>
                <a:latin typeface="+mn-lt"/>
              </a:rPr>
              <a:t>The </a:t>
            </a:r>
            <a:r>
              <a:rPr lang="en-US" b="1" dirty="0">
                <a:solidFill>
                  <a:srgbClr val="FF546C"/>
                </a:solidFill>
                <a:latin typeface="+mn-lt"/>
              </a:rPr>
              <a:t>best test</a:t>
            </a:r>
            <a:r>
              <a:rPr lang="en-US" dirty="0">
                <a:latin typeface="+mn-lt"/>
              </a:rPr>
              <a:t> to </a:t>
            </a:r>
            <a:r>
              <a:rPr lang="en-US" dirty="0" smtClean="0">
                <a:latin typeface="+mn-lt"/>
              </a:rPr>
              <a:t>diagnose autonomous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cortisol</a:t>
            </a:r>
            <a:r>
              <a:rPr lang="en-US" dirty="0">
                <a:latin typeface="+mn-lt"/>
              </a:rPr>
              <a:t> secretion is the </a:t>
            </a:r>
            <a:r>
              <a:rPr lang="en-US" b="1" dirty="0">
                <a:latin typeface="+mn-lt"/>
              </a:rPr>
              <a:t>1-mg overnight dexamethasone suppression </a:t>
            </a:r>
            <a:r>
              <a:rPr lang="en-US" b="1" dirty="0" smtClean="0">
                <a:latin typeface="+mn-lt"/>
              </a:rPr>
              <a:t>test.</a:t>
            </a:r>
            <a:endParaRPr lang="en-US" b="1" dirty="0">
              <a:latin typeface="+mn-lt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                                  If </a:t>
            </a:r>
            <a:r>
              <a:rPr lang="en-US" sz="2800" b="1" dirty="0" err="1">
                <a:latin typeface="+mn-lt"/>
              </a:rPr>
              <a:t>hypercortisolism</a:t>
            </a:r>
            <a:r>
              <a:rPr lang="en-US" sz="2800" b="1" dirty="0">
                <a:latin typeface="+mn-lt"/>
              </a:rPr>
              <a:t> is </a:t>
            </a:r>
            <a:r>
              <a:rPr lang="en-US" sz="2800" b="1" dirty="0" err="1" smtClean="0">
                <a:latin typeface="+mn-lt"/>
              </a:rPr>
              <a:t>presen</a:t>
            </a:r>
            <a:endParaRPr lang="en-US" sz="2800" b="1" dirty="0" smtClean="0">
              <a:latin typeface="+mn-lt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>
              <a:latin typeface="+mn-lt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n-lt"/>
              </a:rPr>
              <a:t>It </a:t>
            </a:r>
            <a:r>
              <a:rPr lang="en-US" dirty="0">
                <a:latin typeface="+mn-lt"/>
              </a:rPr>
              <a:t>is crucial to prove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ACTH-independency</a:t>
            </a:r>
            <a:r>
              <a:rPr lang="en-US" dirty="0">
                <a:latin typeface="+mn-lt"/>
              </a:rPr>
              <a:t>, because an adrenal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>
                <a:latin typeface="+mn-lt"/>
              </a:rPr>
              <a:t>metastasis of an ectopic ACTH-secreting </a:t>
            </a:r>
            <a:r>
              <a:rPr lang="en-US" dirty="0" smtClean="0">
                <a:latin typeface="+mn-lt"/>
              </a:rPr>
              <a:t>tumor(e.g</a:t>
            </a:r>
            <a:r>
              <a:rPr lang="en-US" dirty="0">
                <a:latin typeface="+mn-lt"/>
              </a:rPr>
              <a:t>. lung cancer) can mimic an ACC</a:t>
            </a:r>
            <a:r>
              <a:rPr lang="en-US" dirty="0" smtClean="0">
                <a:latin typeface="+mn-lt"/>
              </a:rPr>
              <a:t>.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n-lt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The resultant ACTH-independent Cushing’s syndrome </a:t>
            </a: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is accompanied 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by </a:t>
            </a: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a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low ACTH level (10 </a:t>
            </a:r>
            <a:r>
              <a:rPr lang="en-US" sz="2200" b="1" dirty="0" err="1">
                <a:solidFill>
                  <a:srgbClr val="C00000"/>
                </a:solidFill>
                <a:latin typeface="+mn-lt"/>
              </a:rPr>
              <a:t>pg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/mL).</a:t>
            </a:r>
          </a:p>
          <a:p>
            <a:pPr marL="360045" indent="-360045" fontAlgn="auto"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85D534-04B4-46C5-AF26-68954DE5A992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362731" y="3129405"/>
            <a:ext cx="1027407" cy="1098480"/>
          </a:xfrm>
          <a:prstGeom prst="down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67" y="2019219"/>
            <a:ext cx="4046971" cy="25897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78036" cy="18374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239713"/>
            <a:ext cx="7042150" cy="6400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FF546C"/>
                </a:solidFill>
              </a:rPr>
              <a:t>DHEAS</a:t>
            </a:r>
            <a:r>
              <a:rPr lang="en-US" dirty="0" smtClean="0"/>
              <a:t> </a:t>
            </a:r>
            <a:r>
              <a:rPr lang="en-US" dirty="0"/>
              <a:t>and total </a:t>
            </a:r>
            <a:r>
              <a:rPr lang="en-US" dirty="0" smtClean="0"/>
              <a:t>or bioavailable </a:t>
            </a:r>
            <a:r>
              <a:rPr lang="en-US" b="1" dirty="0">
                <a:solidFill>
                  <a:srgbClr val="FF546C"/>
                </a:solidFill>
              </a:rPr>
              <a:t>testosterone</a:t>
            </a:r>
            <a:r>
              <a:rPr lang="en-US" dirty="0"/>
              <a:t> should be measured in </a:t>
            </a:r>
            <a:r>
              <a:rPr lang="en-US" b="1" dirty="0" smtClean="0">
                <a:solidFill>
                  <a:srgbClr val="FF546C"/>
                </a:solidFill>
              </a:rPr>
              <a:t>every </a:t>
            </a:r>
            <a:r>
              <a:rPr lang="en-US" b="1" dirty="0">
                <a:solidFill>
                  <a:srgbClr val="FF546C"/>
                </a:solidFill>
              </a:rPr>
              <a:t>patient</a:t>
            </a:r>
            <a:r>
              <a:rPr lang="en-US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Whether </a:t>
            </a:r>
            <a:r>
              <a:rPr lang="en-US" dirty="0"/>
              <a:t>the measurement of other steroid </a:t>
            </a:r>
            <a:r>
              <a:rPr lang="en-US" dirty="0" smtClean="0"/>
              <a:t>metabolites</a:t>
            </a:r>
            <a:r>
              <a:rPr lang="en-US" dirty="0"/>
              <a:t>, such </a:t>
            </a:r>
            <a:r>
              <a:rPr lang="en-US" dirty="0" smtClean="0"/>
              <a:t>as: 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17-OH-progesterone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 Androstenedione</a:t>
            </a:r>
            <a:endParaRPr lang="en-US" dirty="0"/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 Estrogen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should </a:t>
            </a:r>
            <a:r>
              <a:rPr lang="en-US" dirty="0"/>
              <a:t>be generally recommended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matter of </a:t>
            </a:r>
            <a:r>
              <a:rPr lang="en-US" dirty="0"/>
              <a:t>debate. </a:t>
            </a:r>
            <a:r>
              <a:rPr lang="en-US" b="1" dirty="0" smtClean="0"/>
              <a:t>However</a:t>
            </a:r>
            <a:r>
              <a:rPr lang="en-US" b="1" dirty="0"/>
              <a:t>, </a:t>
            </a:r>
            <a:r>
              <a:rPr lang="en-US" b="1" u="sng" dirty="0">
                <a:solidFill>
                  <a:srgbClr val="262626"/>
                </a:solidFill>
              </a:rPr>
              <a:t>elevated levels </a:t>
            </a:r>
            <a:r>
              <a:rPr lang="en-US" b="1" dirty="0"/>
              <a:t>can certainly be </a:t>
            </a:r>
            <a:r>
              <a:rPr lang="en-US" b="1" dirty="0" smtClean="0"/>
              <a:t>useful as </a:t>
            </a:r>
            <a:r>
              <a:rPr lang="en-US" b="1" dirty="0" smtClean="0">
                <a:solidFill>
                  <a:srgbClr val="FF546C"/>
                </a:solidFill>
              </a:rPr>
              <a:t>tumor.</a:t>
            </a:r>
            <a:endParaRPr lang="en-US" b="1" dirty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ED87F-DE7D-48D2-BEFA-A658F3AF36FB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5" name="Picture 4" descr="Image result for laborat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19" y="1733123"/>
            <a:ext cx="4618182" cy="3106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/>
          <p:cNvSpPr>
            <a:spLocks noGrp="1"/>
          </p:cNvSpPr>
          <p:nvPr>
            <p:ph type="title"/>
          </p:nvPr>
        </p:nvSpPr>
        <p:spPr>
          <a:xfrm>
            <a:off x="5392738" y="3006725"/>
            <a:ext cx="6116637" cy="2032000"/>
          </a:xfrm>
          <a:ln w="28575">
            <a:solidFill>
              <a:srgbClr val="FF546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smtClean="0">
                <a:solidFill>
                  <a:schemeClr val="tx1"/>
                </a:solidFill>
              </a:rPr>
              <a:t>We recommend </a:t>
            </a:r>
            <a:r>
              <a:rPr lang="en-US" sz="3200" smtClean="0">
                <a:solidFill>
                  <a:srgbClr val="C00000"/>
                </a:solidFill>
              </a:rPr>
              <a:t>adrenal-focused</a:t>
            </a:r>
            <a:r>
              <a:rPr lang="en-US" sz="3200" smtClean="0">
                <a:solidFill>
                  <a:schemeClr val="tx1"/>
                </a:solidFill>
              </a:rPr>
              <a:t> imaging in all patients with suspected ACC.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DD532F6-DA4A-49D7-8858-7B0EC3ABDC4D}" type="slidenum">
              <a:rPr lang="zh-CN" altLang="en-US"/>
              <a:pPr>
                <a:defRPr/>
              </a:pPr>
              <a:t>37</a:t>
            </a:fld>
            <a:endParaRPr lang="zh-CN" altLang="en-US"/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1" y="289514"/>
            <a:ext cx="4592079" cy="2244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325" y="3006725"/>
            <a:ext cx="4327525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089" y="3167389"/>
            <a:ext cx="3291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  <a:ea typeface="+mn-ea"/>
              </a:rPr>
              <a:t>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5256213" y="239236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>
            <a:off x="838200" y="1423988"/>
            <a:ext cx="6532563" cy="4752975"/>
          </a:xfrm>
          <a:custGeom>
            <a:avLst/>
            <a:gdLst>
              <a:gd name="connsiteX0" fmla="*/ 720080 w 3744416"/>
              <a:gd name="connsiteY0" fmla="*/ 1656184 h 2016224"/>
              <a:gd name="connsiteX1" fmla="*/ 2952328 w 3744416"/>
              <a:gd name="connsiteY1" fmla="*/ 1656184 h 2016224"/>
              <a:gd name="connsiteX2" fmla="*/ 2952328 w 3744416"/>
              <a:gd name="connsiteY2" fmla="*/ 1800200 h 2016224"/>
              <a:gd name="connsiteX3" fmla="*/ 720080 w 3744416"/>
              <a:gd name="connsiteY3" fmla="*/ 1800200 h 2016224"/>
              <a:gd name="connsiteX4" fmla="*/ 3600400 w 3744416"/>
              <a:gd name="connsiteY4" fmla="*/ 1296144 h 2016224"/>
              <a:gd name="connsiteX5" fmla="*/ 3744416 w 3744416"/>
              <a:gd name="connsiteY5" fmla="*/ 1296144 h 2016224"/>
              <a:gd name="connsiteX6" fmla="*/ 3744416 w 3744416"/>
              <a:gd name="connsiteY6" fmla="*/ 2016224 h 2016224"/>
              <a:gd name="connsiteX7" fmla="*/ 3600400 w 3744416"/>
              <a:gd name="connsiteY7" fmla="*/ 2016224 h 2016224"/>
              <a:gd name="connsiteX8" fmla="*/ 720080 w 3744416"/>
              <a:gd name="connsiteY8" fmla="*/ 432048 h 2016224"/>
              <a:gd name="connsiteX9" fmla="*/ 2952328 w 3744416"/>
              <a:gd name="connsiteY9" fmla="*/ 432048 h 2016224"/>
              <a:gd name="connsiteX10" fmla="*/ 2952328 w 3744416"/>
              <a:gd name="connsiteY10" fmla="*/ 576064 h 2016224"/>
              <a:gd name="connsiteX11" fmla="*/ 720080 w 3744416"/>
              <a:gd name="connsiteY11" fmla="*/ 576064 h 2016224"/>
              <a:gd name="connsiteX12" fmla="*/ 0 w 3744416"/>
              <a:gd name="connsiteY12" fmla="*/ 0 h 2016224"/>
              <a:gd name="connsiteX13" fmla="*/ 144016 w 3744416"/>
              <a:gd name="connsiteY13" fmla="*/ 0 h 2016224"/>
              <a:gd name="connsiteX14" fmla="*/ 144016 w 3744416"/>
              <a:gd name="connsiteY14" fmla="*/ 720080 h 2016224"/>
              <a:gd name="connsiteX15" fmla="*/ 0 w 3744416"/>
              <a:gd name="connsiteY15" fmla="*/ 720080 h 2016224"/>
              <a:gd name="connsiteX0-1" fmla="*/ 720080 w 3744416"/>
              <a:gd name="connsiteY0-2" fmla="*/ 1656184 h 2016224"/>
              <a:gd name="connsiteX1-3" fmla="*/ 2952328 w 3744416"/>
              <a:gd name="connsiteY1-4" fmla="*/ 1656184 h 2016224"/>
              <a:gd name="connsiteX2-5" fmla="*/ 2952328 w 3744416"/>
              <a:gd name="connsiteY2-6" fmla="*/ 1800200 h 2016224"/>
              <a:gd name="connsiteX3-7" fmla="*/ 720080 w 3744416"/>
              <a:gd name="connsiteY3-8" fmla="*/ 1800200 h 2016224"/>
              <a:gd name="connsiteX4-9" fmla="*/ 720080 w 3744416"/>
              <a:gd name="connsiteY4-10" fmla="*/ 1656184 h 2016224"/>
              <a:gd name="connsiteX5-11" fmla="*/ 3600400 w 3744416"/>
              <a:gd name="connsiteY5-12" fmla="*/ 1296144 h 2016224"/>
              <a:gd name="connsiteX6-13" fmla="*/ 3744416 w 3744416"/>
              <a:gd name="connsiteY6-14" fmla="*/ 1296144 h 2016224"/>
              <a:gd name="connsiteX7-15" fmla="*/ 3744416 w 3744416"/>
              <a:gd name="connsiteY7-16" fmla="*/ 2016224 h 2016224"/>
              <a:gd name="connsiteX8-17" fmla="*/ 3600400 w 3744416"/>
              <a:gd name="connsiteY8-18" fmla="*/ 2016224 h 2016224"/>
              <a:gd name="connsiteX9-19" fmla="*/ 3600400 w 3744416"/>
              <a:gd name="connsiteY9-20" fmla="*/ 1296144 h 2016224"/>
              <a:gd name="connsiteX10-21" fmla="*/ 720080 w 3744416"/>
              <a:gd name="connsiteY10-22" fmla="*/ 432048 h 2016224"/>
              <a:gd name="connsiteX11-23" fmla="*/ 2952328 w 3744416"/>
              <a:gd name="connsiteY11-24" fmla="*/ 432048 h 2016224"/>
              <a:gd name="connsiteX12-25" fmla="*/ 2952328 w 3744416"/>
              <a:gd name="connsiteY12-26" fmla="*/ 576064 h 2016224"/>
              <a:gd name="connsiteX13-27" fmla="*/ 720080 w 3744416"/>
              <a:gd name="connsiteY13-28" fmla="*/ 576064 h 2016224"/>
              <a:gd name="connsiteX14-29" fmla="*/ 720080 w 3744416"/>
              <a:gd name="connsiteY14-30" fmla="*/ 432048 h 2016224"/>
              <a:gd name="connsiteX15-31" fmla="*/ 0 w 3744416"/>
              <a:gd name="connsiteY15-32" fmla="*/ 0 h 2016224"/>
              <a:gd name="connsiteX16" fmla="*/ 144016 w 3744416"/>
              <a:gd name="connsiteY16" fmla="*/ 720080 h 2016224"/>
              <a:gd name="connsiteX17" fmla="*/ 0 w 3744416"/>
              <a:gd name="connsiteY17" fmla="*/ 720080 h 2016224"/>
              <a:gd name="connsiteX18" fmla="*/ 0 w 3744416"/>
              <a:gd name="connsiteY18" fmla="*/ 0 h 2016224"/>
              <a:gd name="connsiteX0-33" fmla="*/ 720080 w 3744416"/>
              <a:gd name="connsiteY0-34" fmla="*/ 1656184 h 2016224"/>
              <a:gd name="connsiteX1-35" fmla="*/ 2952328 w 3744416"/>
              <a:gd name="connsiteY1-36" fmla="*/ 1656184 h 2016224"/>
              <a:gd name="connsiteX2-37" fmla="*/ 2952328 w 3744416"/>
              <a:gd name="connsiteY2-38" fmla="*/ 1800200 h 2016224"/>
              <a:gd name="connsiteX3-39" fmla="*/ 720080 w 3744416"/>
              <a:gd name="connsiteY3-40" fmla="*/ 1800200 h 2016224"/>
              <a:gd name="connsiteX4-41" fmla="*/ 720080 w 3744416"/>
              <a:gd name="connsiteY4-42" fmla="*/ 1656184 h 2016224"/>
              <a:gd name="connsiteX5-43" fmla="*/ 3600400 w 3744416"/>
              <a:gd name="connsiteY5-44" fmla="*/ 1296144 h 2016224"/>
              <a:gd name="connsiteX6-45" fmla="*/ 3744416 w 3744416"/>
              <a:gd name="connsiteY6-46" fmla="*/ 1296144 h 2016224"/>
              <a:gd name="connsiteX7-47" fmla="*/ 3744416 w 3744416"/>
              <a:gd name="connsiteY7-48" fmla="*/ 2016224 h 2016224"/>
              <a:gd name="connsiteX8-49" fmla="*/ 3600400 w 3744416"/>
              <a:gd name="connsiteY8-50" fmla="*/ 2016224 h 2016224"/>
              <a:gd name="connsiteX9-51" fmla="*/ 3600400 w 3744416"/>
              <a:gd name="connsiteY9-52" fmla="*/ 1296144 h 2016224"/>
              <a:gd name="connsiteX10-53" fmla="*/ 720080 w 3744416"/>
              <a:gd name="connsiteY10-54" fmla="*/ 432048 h 2016224"/>
              <a:gd name="connsiteX11-55" fmla="*/ 2952328 w 3744416"/>
              <a:gd name="connsiteY11-56" fmla="*/ 432048 h 2016224"/>
              <a:gd name="connsiteX12-57" fmla="*/ 2952328 w 3744416"/>
              <a:gd name="connsiteY12-58" fmla="*/ 576064 h 2016224"/>
              <a:gd name="connsiteX13-59" fmla="*/ 720080 w 3744416"/>
              <a:gd name="connsiteY13-60" fmla="*/ 576064 h 2016224"/>
              <a:gd name="connsiteX14-61" fmla="*/ 720080 w 3744416"/>
              <a:gd name="connsiteY14-62" fmla="*/ 432048 h 2016224"/>
              <a:gd name="connsiteX15-63" fmla="*/ 0 w 3744416"/>
              <a:gd name="connsiteY15-64" fmla="*/ 0 h 2016224"/>
              <a:gd name="connsiteX16-65" fmla="*/ 0 w 3744416"/>
              <a:gd name="connsiteY16-66" fmla="*/ 720080 h 2016224"/>
              <a:gd name="connsiteX17-67" fmla="*/ 0 w 3744416"/>
              <a:gd name="connsiteY17-68" fmla="*/ 0 h 2016224"/>
              <a:gd name="connsiteX0-69" fmla="*/ 720080 w 3744416"/>
              <a:gd name="connsiteY0-70" fmla="*/ 1656184 h 2016224"/>
              <a:gd name="connsiteX1-71" fmla="*/ 2952328 w 3744416"/>
              <a:gd name="connsiteY1-72" fmla="*/ 1656184 h 2016224"/>
              <a:gd name="connsiteX2-73" fmla="*/ 2952328 w 3744416"/>
              <a:gd name="connsiteY2-74" fmla="*/ 1800200 h 2016224"/>
              <a:gd name="connsiteX3-75" fmla="*/ 720080 w 3744416"/>
              <a:gd name="connsiteY3-76" fmla="*/ 1800200 h 2016224"/>
              <a:gd name="connsiteX4-77" fmla="*/ 720080 w 3744416"/>
              <a:gd name="connsiteY4-78" fmla="*/ 1656184 h 2016224"/>
              <a:gd name="connsiteX5-79" fmla="*/ 3600400 w 3744416"/>
              <a:gd name="connsiteY5-80" fmla="*/ 1296144 h 2016224"/>
              <a:gd name="connsiteX6-81" fmla="*/ 3744416 w 3744416"/>
              <a:gd name="connsiteY6-82" fmla="*/ 1296144 h 2016224"/>
              <a:gd name="connsiteX7-83" fmla="*/ 3744416 w 3744416"/>
              <a:gd name="connsiteY7-84" fmla="*/ 2016224 h 2016224"/>
              <a:gd name="connsiteX8-85" fmla="*/ 3600400 w 3744416"/>
              <a:gd name="connsiteY8-86" fmla="*/ 2016224 h 2016224"/>
              <a:gd name="connsiteX9-87" fmla="*/ 3600400 w 3744416"/>
              <a:gd name="connsiteY9-88" fmla="*/ 1296144 h 2016224"/>
              <a:gd name="connsiteX10-89" fmla="*/ 720080 w 3744416"/>
              <a:gd name="connsiteY10-90" fmla="*/ 432048 h 2016224"/>
              <a:gd name="connsiteX11-91" fmla="*/ 2952328 w 3744416"/>
              <a:gd name="connsiteY11-92" fmla="*/ 432048 h 2016224"/>
              <a:gd name="connsiteX12-93" fmla="*/ 2952328 w 3744416"/>
              <a:gd name="connsiteY12-94" fmla="*/ 576064 h 2016224"/>
              <a:gd name="connsiteX13-95" fmla="*/ 720080 w 3744416"/>
              <a:gd name="connsiteY13-96" fmla="*/ 432048 h 2016224"/>
              <a:gd name="connsiteX14-97" fmla="*/ 0 w 3744416"/>
              <a:gd name="connsiteY14-98" fmla="*/ 0 h 2016224"/>
              <a:gd name="connsiteX15-99" fmla="*/ 0 w 3744416"/>
              <a:gd name="connsiteY15-100" fmla="*/ 720080 h 2016224"/>
              <a:gd name="connsiteX16-101" fmla="*/ 0 w 3744416"/>
              <a:gd name="connsiteY16-102" fmla="*/ 0 h 2016224"/>
              <a:gd name="connsiteX0-103" fmla="*/ 720080 w 3744416"/>
              <a:gd name="connsiteY0-104" fmla="*/ 1656184 h 2016224"/>
              <a:gd name="connsiteX1-105" fmla="*/ 2952328 w 3744416"/>
              <a:gd name="connsiteY1-106" fmla="*/ 1656184 h 2016224"/>
              <a:gd name="connsiteX2-107" fmla="*/ 2952328 w 3744416"/>
              <a:gd name="connsiteY2-108" fmla="*/ 1800200 h 2016224"/>
              <a:gd name="connsiteX3-109" fmla="*/ 720080 w 3744416"/>
              <a:gd name="connsiteY3-110" fmla="*/ 1800200 h 2016224"/>
              <a:gd name="connsiteX4-111" fmla="*/ 720080 w 3744416"/>
              <a:gd name="connsiteY4-112" fmla="*/ 1656184 h 2016224"/>
              <a:gd name="connsiteX5-113" fmla="*/ 3600400 w 3744416"/>
              <a:gd name="connsiteY5-114" fmla="*/ 1296144 h 2016224"/>
              <a:gd name="connsiteX6-115" fmla="*/ 3744416 w 3744416"/>
              <a:gd name="connsiteY6-116" fmla="*/ 1296144 h 2016224"/>
              <a:gd name="connsiteX7-117" fmla="*/ 3744416 w 3744416"/>
              <a:gd name="connsiteY7-118" fmla="*/ 2016224 h 2016224"/>
              <a:gd name="connsiteX8-119" fmla="*/ 3600400 w 3744416"/>
              <a:gd name="connsiteY8-120" fmla="*/ 2016224 h 2016224"/>
              <a:gd name="connsiteX9-121" fmla="*/ 3600400 w 3744416"/>
              <a:gd name="connsiteY9-122" fmla="*/ 1296144 h 2016224"/>
              <a:gd name="connsiteX10-123" fmla="*/ 720080 w 3744416"/>
              <a:gd name="connsiteY10-124" fmla="*/ 432048 h 2016224"/>
              <a:gd name="connsiteX11-125" fmla="*/ 2952328 w 3744416"/>
              <a:gd name="connsiteY11-126" fmla="*/ 432048 h 2016224"/>
              <a:gd name="connsiteX12-127" fmla="*/ 720080 w 3744416"/>
              <a:gd name="connsiteY12-128" fmla="*/ 432048 h 2016224"/>
              <a:gd name="connsiteX13-129" fmla="*/ 0 w 3744416"/>
              <a:gd name="connsiteY13-130" fmla="*/ 0 h 2016224"/>
              <a:gd name="connsiteX14-131" fmla="*/ 0 w 3744416"/>
              <a:gd name="connsiteY14-132" fmla="*/ 720080 h 2016224"/>
              <a:gd name="connsiteX15-133" fmla="*/ 0 w 3744416"/>
              <a:gd name="connsiteY15-134" fmla="*/ 0 h 2016224"/>
              <a:gd name="connsiteX0-135" fmla="*/ 720080 w 3744416"/>
              <a:gd name="connsiteY0-136" fmla="*/ 1656184 h 2016224"/>
              <a:gd name="connsiteX1-137" fmla="*/ 2952328 w 3744416"/>
              <a:gd name="connsiteY1-138" fmla="*/ 1656184 h 2016224"/>
              <a:gd name="connsiteX2-139" fmla="*/ 2952328 w 3744416"/>
              <a:gd name="connsiteY2-140" fmla="*/ 1800200 h 2016224"/>
              <a:gd name="connsiteX3-141" fmla="*/ 720080 w 3744416"/>
              <a:gd name="connsiteY3-142" fmla="*/ 1800200 h 2016224"/>
              <a:gd name="connsiteX4-143" fmla="*/ 720080 w 3744416"/>
              <a:gd name="connsiteY4-144" fmla="*/ 1656184 h 2016224"/>
              <a:gd name="connsiteX5-145" fmla="*/ 3600400 w 3744416"/>
              <a:gd name="connsiteY5-146" fmla="*/ 1296144 h 2016224"/>
              <a:gd name="connsiteX6-147" fmla="*/ 3744416 w 3744416"/>
              <a:gd name="connsiteY6-148" fmla="*/ 1296144 h 2016224"/>
              <a:gd name="connsiteX7-149" fmla="*/ 3744416 w 3744416"/>
              <a:gd name="connsiteY7-150" fmla="*/ 2016224 h 2016224"/>
              <a:gd name="connsiteX8-151" fmla="*/ 3600400 w 3744416"/>
              <a:gd name="connsiteY8-152" fmla="*/ 2016224 h 2016224"/>
              <a:gd name="connsiteX9-153" fmla="*/ 3600400 w 3744416"/>
              <a:gd name="connsiteY9-154" fmla="*/ 1296144 h 2016224"/>
              <a:gd name="connsiteX10-155" fmla="*/ 720080 w 3744416"/>
              <a:gd name="connsiteY10-156" fmla="*/ 432048 h 2016224"/>
              <a:gd name="connsiteX11-157" fmla="*/ 2952328 w 3744416"/>
              <a:gd name="connsiteY11-158" fmla="*/ 432048 h 2016224"/>
              <a:gd name="connsiteX12-159" fmla="*/ 720080 w 3744416"/>
              <a:gd name="connsiteY12-160" fmla="*/ 432048 h 2016224"/>
              <a:gd name="connsiteX13-161" fmla="*/ 0 w 3744416"/>
              <a:gd name="connsiteY13-162" fmla="*/ 0 h 2016224"/>
              <a:gd name="connsiteX14-163" fmla="*/ 0 w 3744416"/>
              <a:gd name="connsiteY14-164" fmla="*/ 720080 h 2016224"/>
              <a:gd name="connsiteX15-165" fmla="*/ 0 w 3744416"/>
              <a:gd name="connsiteY15-166" fmla="*/ 0 h 2016224"/>
              <a:gd name="connsiteX0-167" fmla="*/ 720080 w 3744416"/>
              <a:gd name="connsiteY0-168" fmla="*/ 1656184 h 2016224"/>
              <a:gd name="connsiteX1-169" fmla="*/ 2952328 w 3744416"/>
              <a:gd name="connsiteY1-170" fmla="*/ 1656184 h 2016224"/>
              <a:gd name="connsiteX2-171" fmla="*/ 2952328 w 3744416"/>
              <a:gd name="connsiteY2-172" fmla="*/ 1800200 h 2016224"/>
              <a:gd name="connsiteX3-173" fmla="*/ 720080 w 3744416"/>
              <a:gd name="connsiteY3-174" fmla="*/ 1656184 h 2016224"/>
              <a:gd name="connsiteX4-175" fmla="*/ 3600400 w 3744416"/>
              <a:gd name="connsiteY4-176" fmla="*/ 1296144 h 2016224"/>
              <a:gd name="connsiteX5-177" fmla="*/ 3744416 w 3744416"/>
              <a:gd name="connsiteY5-178" fmla="*/ 1296144 h 2016224"/>
              <a:gd name="connsiteX6-179" fmla="*/ 3744416 w 3744416"/>
              <a:gd name="connsiteY6-180" fmla="*/ 2016224 h 2016224"/>
              <a:gd name="connsiteX7-181" fmla="*/ 3600400 w 3744416"/>
              <a:gd name="connsiteY7-182" fmla="*/ 2016224 h 2016224"/>
              <a:gd name="connsiteX8-183" fmla="*/ 3600400 w 3744416"/>
              <a:gd name="connsiteY8-184" fmla="*/ 1296144 h 2016224"/>
              <a:gd name="connsiteX9-185" fmla="*/ 720080 w 3744416"/>
              <a:gd name="connsiteY9-186" fmla="*/ 432048 h 2016224"/>
              <a:gd name="connsiteX10-187" fmla="*/ 2952328 w 3744416"/>
              <a:gd name="connsiteY10-188" fmla="*/ 432048 h 2016224"/>
              <a:gd name="connsiteX11-189" fmla="*/ 720080 w 3744416"/>
              <a:gd name="connsiteY11-190" fmla="*/ 432048 h 2016224"/>
              <a:gd name="connsiteX12-191" fmla="*/ 0 w 3744416"/>
              <a:gd name="connsiteY12-192" fmla="*/ 0 h 2016224"/>
              <a:gd name="connsiteX13-193" fmla="*/ 0 w 3744416"/>
              <a:gd name="connsiteY13-194" fmla="*/ 720080 h 2016224"/>
              <a:gd name="connsiteX14-195" fmla="*/ 0 w 3744416"/>
              <a:gd name="connsiteY14-196" fmla="*/ 0 h 2016224"/>
              <a:gd name="connsiteX0-197" fmla="*/ 720080 w 3744416"/>
              <a:gd name="connsiteY0-198" fmla="*/ 1656184 h 2016224"/>
              <a:gd name="connsiteX1-199" fmla="*/ 2952328 w 3744416"/>
              <a:gd name="connsiteY1-200" fmla="*/ 1656184 h 2016224"/>
              <a:gd name="connsiteX2-201" fmla="*/ 720080 w 3744416"/>
              <a:gd name="connsiteY2-202" fmla="*/ 1656184 h 2016224"/>
              <a:gd name="connsiteX3-203" fmla="*/ 3600400 w 3744416"/>
              <a:gd name="connsiteY3-204" fmla="*/ 1296144 h 2016224"/>
              <a:gd name="connsiteX4-205" fmla="*/ 3744416 w 3744416"/>
              <a:gd name="connsiteY4-206" fmla="*/ 1296144 h 2016224"/>
              <a:gd name="connsiteX5-207" fmla="*/ 3744416 w 3744416"/>
              <a:gd name="connsiteY5-208" fmla="*/ 2016224 h 2016224"/>
              <a:gd name="connsiteX6-209" fmla="*/ 3600400 w 3744416"/>
              <a:gd name="connsiteY6-210" fmla="*/ 2016224 h 2016224"/>
              <a:gd name="connsiteX7-211" fmla="*/ 3600400 w 3744416"/>
              <a:gd name="connsiteY7-212" fmla="*/ 1296144 h 2016224"/>
              <a:gd name="connsiteX8-213" fmla="*/ 720080 w 3744416"/>
              <a:gd name="connsiteY8-214" fmla="*/ 432048 h 2016224"/>
              <a:gd name="connsiteX9-215" fmla="*/ 2952328 w 3744416"/>
              <a:gd name="connsiteY9-216" fmla="*/ 432048 h 2016224"/>
              <a:gd name="connsiteX10-217" fmla="*/ 720080 w 3744416"/>
              <a:gd name="connsiteY10-218" fmla="*/ 432048 h 2016224"/>
              <a:gd name="connsiteX11-219" fmla="*/ 0 w 3744416"/>
              <a:gd name="connsiteY11-220" fmla="*/ 0 h 2016224"/>
              <a:gd name="connsiteX12-221" fmla="*/ 0 w 3744416"/>
              <a:gd name="connsiteY12-222" fmla="*/ 720080 h 2016224"/>
              <a:gd name="connsiteX13-223" fmla="*/ 0 w 3744416"/>
              <a:gd name="connsiteY13-224" fmla="*/ 0 h 2016224"/>
              <a:gd name="connsiteX0-225" fmla="*/ 720080 w 3744416"/>
              <a:gd name="connsiteY0-226" fmla="*/ 1656184 h 2016224"/>
              <a:gd name="connsiteX1-227" fmla="*/ 2952328 w 3744416"/>
              <a:gd name="connsiteY1-228" fmla="*/ 1656184 h 2016224"/>
              <a:gd name="connsiteX2-229" fmla="*/ 720080 w 3744416"/>
              <a:gd name="connsiteY2-230" fmla="*/ 1656184 h 2016224"/>
              <a:gd name="connsiteX3-231" fmla="*/ 3600400 w 3744416"/>
              <a:gd name="connsiteY3-232" fmla="*/ 1296144 h 2016224"/>
              <a:gd name="connsiteX4-233" fmla="*/ 3744416 w 3744416"/>
              <a:gd name="connsiteY4-234" fmla="*/ 1296144 h 2016224"/>
              <a:gd name="connsiteX5-235" fmla="*/ 3744416 w 3744416"/>
              <a:gd name="connsiteY5-236" fmla="*/ 2016224 h 2016224"/>
              <a:gd name="connsiteX6-237" fmla="*/ 3600400 w 3744416"/>
              <a:gd name="connsiteY6-238" fmla="*/ 1296144 h 2016224"/>
              <a:gd name="connsiteX7-239" fmla="*/ 720080 w 3744416"/>
              <a:gd name="connsiteY7-240" fmla="*/ 432048 h 2016224"/>
              <a:gd name="connsiteX8-241" fmla="*/ 2952328 w 3744416"/>
              <a:gd name="connsiteY8-242" fmla="*/ 432048 h 2016224"/>
              <a:gd name="connsiteX9-243" fmla="*/ 720080 w 3744416"/>
              <a:gd name="connsiteY9-244" fmla="*/ 432048 h 2016224"/>
              <a:gd name="connsiteX10-245" fmla="*/ 0 w 3744416"/>
              <a:gd name="connsiteY10-246" fmla="*/ 0 h 2016224"/>
              <a:gd name="connsiteX11-247" fmla="*/ 0 w 3744416"/>
              <a:gd name="connsiteY11-248" fmla="*/ 720080 h 2016224"/>
              <a:gd name="connsiteX12-249" fmla="*/ 0 w 3744416"/>
              <a:gd name="connsiteY12-250" fmla="*/ 0 h 2016224"/>
              <a:gd name="connsiteX0-251" fmla="*/ 720080 w 3744416"/>
              <a:gd name="connsiteY0-252" fmla="*/ 1656184 h 2016224"/>
              <a:gd name="connsiteX1-253" fmla="*/ 2952328 w 3744416"/>
              <a:gd name="connsiteY1-254" fmla="*/ 1656184 h 2016224"/>
              <a:gd name="connsiteX2-255" fmla="*/ 720080 w 3744416"/>
              <a:gd name="connsiteY2-256" fmla="*/ 1656184 h 2016224"/>
              <a:gd name="connsiteX3-257" fmla="*/ 3744416 w 3744416"/>
              <a:gd name="connsiteY3-258" fmla="*/ 2016224 h 2016224"/>
              <a:gd name="connsiteX4-259" fmla="*/ 3744416 w 3744416"/>
              <a:gd name="connsiteY4-260" fmla="*/ 1296144 h 2016224"/>
              <a:gd name="connsiteX5-261" fmla="*/ 3744416 w 3744416"/>
              <a:gd name="connsiteY5-262" fmla="*/ 2016224 h 2016224"/>
              <a:gd name="connsiteX6-263" fmla="*/ 720080 w 3744416"/>
              <a:gd name="connsiteY6-264" fmla="*/ 432048 h 2016224"/>
              <a:gd name="connsiteX7-265" fmla="*/ 2952328 w 3744416"/>
              <a:gd name="connsiteY7-266" fmla="*/ 432048 h 2016224"/>
              <a:gd name="connsiteX8-267" fmla="*/ 720080 w 3744416"/>
              <a:gd name="connsiteY8-268" fmla="*/ 432048 h 2016224"/>
              <a:gd name="connsiteX9-269" fmla="*/ 0 w 3744416"/>
              <a:gd name="connsiteY9-270" fmla="*/ 0 h 2016224"/>
              <a:gd name="connsiteX10-271" fmla="*/ 0 w 3744416"/>
              <a:gd name="connsiteY10-272" fmla="*/ 720080 h 2016224"/>
              <a:gd name="connsiteX11-273" fmla="*/ 0 w 3744416"/>
              <a:gd name="connsiteY11-274" fmla="*/ 0 h 2016224"/>
              <a:gd name="connsiteX0-275" fmla="*/ 720080 w 3744416"/>
              <a:gd name="connsiteY0-276" fmla="*/ 1656184 h 2016224"/>
              <a:gd name="connsiteX1-277" fmla="*/ 2952328 w 3744416"/>
              <a:gd name="connsiteY1-278" fmla="*/ 1656184 h 2016224"/>
              <a:gd name="connsiteX2-279" fmla="*/ 720080 w 3744416"/>
              <a:gd name="connsiteY2-280" fmla="*/ 1656184 h 2016224"/>
              <a:gd name="connsiteX3-281" fmla="*/ 3744416 w 3744416"/>
              <a:gd name="connsiteY3-282" fmla="*/ 2016224 h 2016224"/>
              <a:gd name="connsiteX4-283" fmla="*/ 3744416 w 3744416"/>
              <a:gd name="connsiteY4-284" fmla="*/ 1296144 h 2016224"/>
              <a:gd name="connsiteX5-285" fmla="*/ 3744416 w 3744416"/>
              <a:gd name="connsiteY5-286" fmla="*/ 2016224 h 2016224"/>
              <a:gd name="connsiteX6-287" fmla="*/ 720080 w 3744416"/>
              <a:gd name="connsiteY6-288" fmla="*/ 432048 h 2016224"/>
              <a:gd name="connsiteX7-289" fmla="*/ 2952328 w 3744416"/>
              <a:gd name="connsiteY7-290" fmla="*/ 432048 h 2016224"/>
              <a:gd name="connsiteX8-291" fmla="*/ 720080 w 3744416"/>
              <a:gd name="connsiteY8-292" fmla="*/ 432048 h 2016224"/>
              <a:gd name="connsiteX9-293" fmla="*/ 1093694 w 3744416"/>
              <a:gd name="connsiteY9-294" fmla="*/ 0 h 2016224"/>
              <a:gd name="connsiteX10-295" fmla="*/ 0 w 3744416"/>
              <a:gd name="connsiteY10-296" fmla="*/ 720080 h 2016224"/>
              <a:gd name="connsiteX11-297" fmla="*/ 1093694 w 3744416"/>
              <a:gd name="connsiteY11-298" fmla="*/ 0 h 2016224"/>
              <a:gd name="connsiteX0-299" fmla="*/ 0 w 3024336"/>
              <a:gd name="connsiteY0-300" fmla="*/ 1656184 h 2016224"/>
              <a:gd name="connsiteX1-301" fmla="*/ 2232248 w 3024336"/>
              <a:gd name="connsiteY1-302" fmla="*/ 1656184 h 2016224"/>
              <a:gd name="connsiteX2-303" fmla="*/ 0 w 3024336"/>
              <a:gd name="connsiteY2-304" fmla="*/ 1656184 h 2016224"/>
              <a:gd name="connsiteX3-305" fmla="*/ 3024336 w 3024336"/>
              <a:gd name="connsiteY3-306" fmla="*/ 2016224 h 2016224"/>
              <a:gd name="connsiteX4-307" fmla="*/ 3024336 w 3024336"/>
              <a:gd name="connsiteY4-308" fmla="*/ 1296144 h 2016224"/>
              <a:gd name="connsiteX5-309" fmla="*/ 3024336 w 3024336"/>
              <a:gd name="connsiteY5-310" fmla="*/ 2016224 h 2016224"/>
              <a:gd name="connsiteX6-311" fmla="*/ 0 w 3024336"/>
              <a:gd name="connsiteY6-312" fmla="*/ 432048 h 2016224"/>
              <a:gd name="connsiteX7-313" fmla="*/ 2232248 w 3024336"/>
              <a:gd name="connsiteY7-314" fmla="*/ 432048 h 2016224"/>
              <a:gd name="connsiteX8-315" fmla="*/ 0 w 3024336"/>
              <a:gd name="connsiteY8-316" fmla="*/ 432048 h 2016224"/>
              <a:gd name="connsiteX9-317" fmla="*/ 373614 w 3024336"/>
              <a:gd name="connsiteY9-318" fmla="*/ 0 h 2016224"/>
              <a:gd name="connsiteX10-319" fmla="*/ 6061 w 3024336"/>
              <a:gd name="connsiteY10-320" fmla="*/ 854551 h 2016224"/>
              <a:gd name="connsiteX11-321" fmla="*/ 373614 w 3024336"/>
              <a:gd name="connsiteY11-322" fmla="*/ 0 h 2016224"/>
              <a:gd name="connsiteX0-323" fmla="*/ 0 w 3024336"/>
              <a:gd name="connsiteY0-324" fmla="*/ 1611361 h 1971401"/>
              <a:gd name="connsiteX1-325" fmla="*/ 2232248 w 3024336"/>
              <a:gd name="connsiteY1-326" fmla="*/ 1611361 h 1971401"/>
              <a:gd name="connsiteX2-327" fmla="*/ 0 w 3024336"/>
              <a:gd name="connsiteY2-328" fmla="*/ 1611361 h 1971401"/>
              <a:gd name="connsiteX3-329" fmla="*/ 3024336 w 3024336"/>
              <a:gd name="connsiteY3-330" fmla="*/ 1971401 h 1971401"/>
              <a:gd name="connsiteX4-331" fmla="*/ 3024336 w 3024336"/>
              <a:gd name="connsiteY4-332" fmla="*/ 1251321 h 1971401"/>
              <a:gd name="connsiteX5-333" fmla="*/ 3024336 w 3024336"/>
              <a:gd name="connsiteY5-334" fmla="*/ 1971401 h 1971401"/>
              <a:gd name="connsiteX6-335" fmla="*/ 0 w 3024336"/>
              <a:gd name="connsiteY6-336" fmla="*/ 387225 h 1971401"/>
              <a:gd name="connsiteX7-337" fmla="*/ 2232248 w 3024336"/>
              <a:gd name="connsiteY7-338" fmla="*/ 387225 h 1971401"/>
              <a:gd name="connsiteX8-339" fmla="*/ 0 w 3024336"/>
              <a:gd name="connsiteY8-340" fmla="*/ 387225 h 1971401"/>
              <a:gd name="connsiteX9-341" fmla="*/ 248108 w 3024336"/>
              <a:gd name="connsiteY9-342" fmla="*/ 0 h 1971401"/>
              <a:gd name="connsiteX10-343" fmla="*/ 6061 w 3024336"/>
              <a:gd name="connsiteY10-344" fmla="*/ 809728 h 1971401"/>
              <a:gd name="connsiteX11-345" fmla="*/ 248108 w 3024336"/>
              <a:gd name="connsiteY11-346" fmla="*/ 0 h 1971401"/>
              <a:gd name="connsiteX0-347" fmla="*/ 0 w 3024336"/>
              <a:gd name="connsiteY0-348" fmla="*/ 1333455 h 1693495"/>
              <a:gd name="connsiteX1-349" fmla="*/ 2232248 w 3024336"/>
              <a:gd name="connsiteY1-350" fmla="*/ 1333455 h 1693495"/>
              <a:gd name="connsiteX2-351" fmla="*/ 0 w 3024336"/>
              <a:gd name="connsiteY2-352" fmla="*/ 1333455 h 1693495"/>
              <a:gd name="connsiteX3-353" fmla="*/ 3024336 w 3024336"/>
              <a:gd name="connsiteY3-354" fmla="*/ 1693495 h 1693495"/>
              <a:gd name="connsiteX4-355" fmla="*/ 3024336 w 3024336"/>
              <a:gd name="connsiteY4-356" fmla="*/ 973415 h 1693495"/>
              <a:gd name="connsiteX5-357" fmla="*/ 3024336 w 3024336"/>
              <a:gd name="connsiteY5-358" fmla="*/ 1693495 h 1693495"/>
              <a:gd name="connsiteX6-359" fmla="*/ 0 w 3024336"/>
              <a:gd name="connsiteY6-360" fmla="*/ 109319 h 1693495"/>
              <a:gd name="connsiteX7-361" fmla="*/ 2232248 w 3024336"/>
              <a:gd name="connsiteY7-362" fmla="*/ 109319 h 1693495"/>
              <a:gd name="connsiteX8-363" fmla="*/ 0 w 3024336"/>
              <a:gd name="connsiteY8-364" fmla="*/ 109319 h 1693495"/>
              <a:gd name="connsiteX9-365" fmla="*/ 122602 w 3024336"/>
              <a:gd name="connsiteY9-366" fmla="*/ 0 h 1693495"/>
              <a:gd name="connsiteX10-367" fmla="*/ 6061 w 3024336"/>
              <a:gd name="connsiteY10-368" fmla="*/ 531822 h 1693495"/>
              <a:gd name="connsiteX11-369" fmla="*/ 122602 w 3024336"/>
              <a:gd name="connsiteY11-370" fmla="*/ 0 h 1693495"/>
              <a:gd name="connsiteX0-371" fmla="*/ 0 w 3024336"/>
              <a:gd name="connsiteY0-372" fmla="*/ 1333455 h 1693495"/>
              <a:gd name="connsiteX1-373" fmla="*/ 2232248 w 3024336"/>
              <a:gd name="connsiteY1-374" fmla="*/ 1333455 h 1693495"/>
              <a:gd name="connsiteX2-375" fmla="*/ 0 w 3024336"/>
              <a:gd name="connsiteY2-376" fmla="*/ 1333455 h 1693495"/>
              <a:gd name="connsiteX3-377" fmla="*/ 3024336 w 3024336"/>
              <a:gd name="connsiteY3-378" fmla="*/ 1693495 h 1693495"/>
              <a:gd name="connsiteX4-379" fmla="*/ 3024336 w 3024336"/>
              <a:gd name="connsiteY4-380" fmla="*/ 973415 h 1693495"/>
              <a:gd name="connsiteX5-381" fmla="*/ 3024336 w 3024336"/>
              <a:gd name="connsiteY5-382" fmla="*/ 1693495 h 1693495"/>
              <a:gd name="connsiteX6-383" fmla="*/ 0 w 3024336"/>
              <a:gd name="connsiteY6-384" fmla="*/ 109319 h 1693495"/>
              <a:gd name="connsiteX7-385" fmla="*/ 2232248 w 3024336"/>
              <a:gd name="connsiteY7-386" fmla="*/ 109319 h 1693495"/>
              <a:gd name="connsiteX8-387" fmla="*/ 0 w 3024336"/>
              <a:gd name="connsiteY8-388" fmla="*/ 109319 h 1693495"/>
              <a:gd name="connsiteX9-389" fmla="*/ 122602 w 3024336"/>
              <a:gd name="connsiteY9-390" fmla="*/ 0 h 1693495"/>
              <a:gd name="connsiteX10-391" fmla="*/ 131567 w 3024336"/>
              <a:gd name="connsiteY10-392" fmla="*/ 316669 h 1693495"/>
              <a:gd name="connsiteX11-393" fmla="*/ 122602 w 3024336"/>
              <a:gd name="connsiteY11-394" fmla="*/ 0 h 1693495"/>
              <a:gd name="connsiteX0-395" fmla="*/ 0 w 3024336"/>
              <a:gd name="connsiteY0-396" fmla="*/ 1360349 h 1720389"/>
              <a:gd name="connsiteX1-397" fmla="*/ 2232248 w 3024336"/>
              <a:gd name="connsiteY1-398" fmla="*/ 1360349 h 1720389"/>
              <a:gd name="connsiteX2-399" fmla="*/ 0 w 3024336"/>
              <a:gd name="connsiteY2-400" fmla="*/ 1360349 h 1720389"/>
              <a:gd name="connsiteX3-401" fmla="*/ 3024336 w 3024336"/>
              <a:gd name="connsiteY3-402" fmla="*/ 1720389 h 1720389"/>
              <a:gd name="connsiteX4-403" fmla="*/ 3024336 w 3024336"/>
              <a:gd name="connsiteY4-404" fmla="*/ 1000309 h 1720389"/>
              <a:gd name="connsiteX5-405" fmla="*/ 3024336 w 3024336"/>
              <a:gd name="connsiteY5-406" fmla="*/ 1720389 h 1720389"/>
              <a:gd name="connsiteX6-407" fmla="*/ 0 w 3024336"/>
              <a:gd name="connsiteY6-408" fmla="*/ 136213 h 1720389"/>
              <a:gd name="connsiteX7-409" fmla="*/ 2232248 w 3024336"/>
              <a:gd name="connsiteY7-410" fmla="*/ 136213 h 1720389"/>
              <a:gd name="connsiteX8-411" fmla="*/ 0 w 3024336"/>
              <a:gd name="connsiteY8-412" fmla="*/ 136213 h 1720389"/>
              <a:gd name="connsiteX9-413" fmla="*/ 104673 w 3024336"/>
              <a:gd name="connsiteY9-414" fmla="*/ 0 h 1720389"/>
              <a:gd name="connsiteX10-415" fmla="*/ 131567 w 3024336"/>
              <a:gd name="connsiteY10-416" fmla="*/ 343563 h 1720389"/>
              <a:gd name="connsiteX11-417" fmla="*/ 104673 w 3024336"/>
              <a:gd name="connsiteY11-418" fmla="*/ 0 h 1720389"/>
              <a:gd name="connsiteX0-419" fmla="*/ 0 w 3024336"/>
              <a:gd name="connsiteY0-420" fmla="*/ 1360349 h 1720389"/>
              <a:gd name="connsiteX1-421" fmla="*/ 2232248 w 3024336"/>
              <a:gd name="connsiteY1-422" fmla="*/ 1360349 h 1720389"/>
              <a:gd name="connsiteX2-423" fmla="*/ 0 w 3024336"/>
              <a:gd name="connsiteY2-424" fmla="*/ 1360349 h 1720389"/>
              <a:gd name="connsiteX3-425" fmla="*/ 3024336 w 3024336"/>
              <a:gd name="connsiteY3-426" fmla="*/ 1720389 h 1720389"/>
              <a:gd name="connsiteX4-427" fmla="*/ 3024336 w 3024336"/>
              <a:gd name="connsiteY4-428" fmla="*/ 1000309 h 1720389"/>
              <a:gd name="connsiteX5-429" fmla="*/ 3024336 w 3024336"/>
              <a:gd name="connsiteY5-430" fmla="*/ 1720389 h 1720389"/>
              <a:gd name="connsiteX6-431" fmla="*/ 0 w 3024336"/>
              <a:gd name="connsiteY6-432" fmla="*/ 136213 h 1720389"/>
              <a:gd name="connsiteX7-433" fmla="*/ 2232248 w 3024336"/>
              <a:gd name="connsiteY7-434" fmla="*/ 136213 h 1720389"/>
              <a:gd name="connsiteX8-435" fmla="*/ 0 w 3024336"/>
              <a:gd name="connsiteY8-436" fmla="*/ 136213 h 1720389"/>
              <a:gd name="connsiteX9-437" fmla="*/ 104673 w 3024336"/>
              <a:gd name="connsiteY9-438" fmla="*/ 0 h 1720389"/>
              <a:gd name="connsiteX10-439" fmla="*/ 77779 w 3024336"/>
              <a:gd name="connsiteY10-440" fmla="*/ 334598 h 1720389"/>
              <a:gd name="connsiteX11-441" fmla="*/ 104673 w 3024336"/>
              <a:gd name="connsiteY11-442" fmla="*/ 0 h 1720389"/>
              <a:gd name="connsiteX0-443" fmla="*/ 727348 w 3751684"/>
              <a:gd name="connsiteY0-444" fmla="*/ 1650428 h 2010468"/>
              <a:gd name="connsiteX1-445" fmla="*/ 2959596 w 3751684"/>
              <a:gd name="connsiteY1-446" fmla="*/ 1650428 h 2010468"/>
              <a:gd name="connsiteX2-447" fmla="*/ 727348 w 3751684"/>
              <a:gd name="connsiteY2-448" fmla="*/ 1650428 h 2010468"/>
              <a:gd name="connsiteX3-449" fmla="*/ 3751684 w 3751684"/>
              <a:gd name="connsiteY3-450" fmla="*/ 2010468 h 2010468"/>
              <a:gd name="connsiteX4-451" fmla="*/ 3751684 w 3751684"/>
              <a:gd name="connsiteY4-452" fmla="*/ 1290388 h 2010468"/>
              <a:gd name="connsiteX5-453" fmla="*/ 3751684 w 3751684"/>
              <a:gd name="connsiteY5-454" fmla="*/ 2010468 h 2010468"/>
              <a:gd name="connsiteX6-455" fmla="*/ 727348 w 3751684"/>
              <a:gd name="connsiteY6-456" fmla="*/ 426292 h 2010468"/>
              <a:gd name="connsiteX7-457" fmla="*/ 2959596 w 3751684"/>
              <a:gd name="connsiteY7-458" fmla="*/ 426292 h 2010468"/>
              <a:gd name="connsiteX8-459" fmla="*/ 727348 w 3751684"/>
              <a:gd name="connsiteY8-460" fmla="*/ 426292 h 2010468"/>
              <a:gd name="connsiteX9-461" fmla="*/ 832021 w 3751684"/>
              <a:gd name="connsiteY9-462" fmla="*/ 290079 h 2010468"/>
              <a:gd name="connsiteX10-463" fmla="*/ 805127 w 3751684"/>
              <a:gd name="connsiteY10-464" fmla="*/ 624677 h 2010468"/>
              <a:gd name="connsiteX11-465" fmla="*/ 0 w 3751684"/>
              <a:gd name="connsiteY11-466" fmla="*/ 0 h 2010468"/>
              <a:gd name="connsiteX0-467" fmla="*/ 727348 w 3751684"/>
              <a:gd name="connsiteY0-468" fmla="*/ 1650428 h 2010468"/>
              <a:gd name="connsiteX1-469" fmla="*/ 2959596 w 3751684"/>
              <a:gd name="connsiteY1-470" fmla="*/ 1650428 h 2010468"/>
              <a:gd name="connsiteX2-471" fmla="*/ 727348 w 3751684"/>
              <a:gd name="connsiteY2-472" fmla="*/ 1650428 h 2010468"/>
              <a:gd name="connsiteX3-473" fmla="*/ 3751684 w 3751684"/>
              <a:gd name="connsiteY3-474" fmla="*/ 2010468 h 2010468"/>
              <a:gd name="connsiteX4-475" fmla="*/ 3751684 w 3751684"/>
              <a:gd name="connsiteY4-476" fmla="*/ 1290388 h 2010468"/>
              <a:gd name="connsiteX5-477" fmla="*/ 3751684 w 3751684"/>
              <a:gd name="connsiteY5-478" fmla="*/ 2010468 h 2010468"/>
              <a:gd name="connsiteX6-479" fmla="*/ 727348 w 3751684"/>
              <a:gd name="connsiteY6-480" fmla="*/ 426292 h 2010468"/>
              <a:gd name="connsiteX7-481" fmla="*/ 2959596 w 3751684"/>
              <a:gd name="connsiteY7-482" fmla="*/ 426292 h 2010468"/>
              <a:gd name="connsiteX8-483" fmla="*/ 727348 w 3751684"/>
              <a:gd name="connsiteY8-484" fmla="*/ 426292 h 2010468"/>
              <a:gd name="connsiteX9-485" fmla="*/ 0 w 3751684"/>
              <a:gd name="connsiteY9-486" fmla="*/ 0 h 2010468"/>
              <a:gd name="connsiteX10-487" fmla="*/ 805127 w 3751684"/>
              <a:gd name="connsiteY10-488" fmla="*/ 624677 h 2010468"/>
              <a:gd name="connsiteX11-489" fmla="*/ 0 w 3751684"/>
              <a:gd name="connsiteY11-490" fmla="*/ 0 h 2010468"/>
              <a:gd name="connsiteX0-491" fmla="*/ 727348 w 3751684"/>
              <a:gd name="connsiteY0-492" fmla="*/ 1650428 h 2010468"/>
              <a:gd name="connsiteX1-493" fmla="*/ 2959596 w 3751684"/>
              <a:gd name="connsiteY1-494" fmla="*/ 1650428 h 2010468"/>
              <a:gd name="connsiteX2-495" fmla="*/ 727348 w 3751684"/>
              <a:gd name="connsiteY2-496" fmla="*/ 1650428 h 2010468"/>
              <a:gd name="connsiteX3-497" fmla="*/ 3751684 w 3751684"/>
              <a:gd name="connsiteY3-498" fmla="*/ 2010468 h 2010468"/>
              <a:gd name="connsiteX4-499" fmla="*/ 3751684 w 3751684"/>
              <a:gd name="connsiteY4-500" fmla="*/ 1290388 h 2010468"/>
              <a:gd name="connsiteX5-501" fmla="*/ 3751684 w 3751684"/>
              <a:gd name="connsiteY5-502" fmla="*/ 2010468 h 2010468"/>
              <a:gd name="connsiteX6-503" fmla="*/ 727348 w 3751684"/>
              <a:gd name="connsiteY6-504" fmla="*/ 426292 h 2010468"/>
              <a:gd name="connsiteX7-505" fmla="*/ 2959596 w 3751684"/>
              <a:gd name="connsiteY7-506" fmla="*/ 426292 h 2010468"/>
              <a:gd name="connsiteX8-507" fmla="*/ 727348 w 3751684"/>
              <a:gd name="connsiteY8-508" fmla="*/ 426292 h 2010468"/>
              <a:gd name="connsiteX9-509" fmla="*/ 0 w 3751684"/>
              <a:gd name="connsiteY9-510" fmla="*/ 0 h 2010468"/>
              <a:gd name="connsiteX10-511" fmla="*/ 805127 w 3751684"/>
              <a:gd name="connsiteY10-512" fmla="*/ 624677 h 2010468"/>
              <a:gd name="connsiteX11-513" fmla="*/ 12700 w 3751684"/>
              <a:gd name="connsiteY11-514" fmla="*/ 0 h 2010468"/>
              <a:gd name="connsiteX0-515" fmla="*/ 714662 w 3738998"/>
              <a:gd name="connsiteY0-516" fmla="*/ 1650428 h 2010468"/>
              <a:gd name="connsiteX1-517" fmla="*/ 2946910 w 3738998"/>
              <a:gd name="connsiteY1-518" fmla="*/ 1650428 h 2010468"/>
              <a:gd name="connsiteX2-519" fmla="*/ 714662 w 3738998"/>
              <a:gd name="connsiteY2-520" fmla="*/ 1650428 h 2010468"/>
              <a:gd name="connsiteX3-521" fmla="*/ 3738998 w 3738998"/>
              <a:gd name="connsiteY3-522" fmla="*/ 2010468 h 2010468"/>
              <a:gd name="connsiteX4-523" fmla="*/ 3738998 w 3738998"/>
              <a:gd name="connsiteY4-524" fmla="*/ 1290388 h 2010468"/>
              <a:gd name="connsiteX5-525" fmla="*/ 3738998 w 3738998"/>
              <a:gd name="connsiteY5-526" fmla="*/ 2010468 h 2010468"/>
              <a:gd name="connsiteX6-527" fmla="*/ 714662 w 3738998"/>
              <a:gd name="connsiteY6-528" fmla="*/ 426292 h 2010468"/>
              <a:gd name="connsiteX7-529" fmla="*/ 2946910 w 3738998"/>
              <a:gd name="connsiteY7-530" fmla="*/ 426292 h 2010468"/>
              <a:gd name="connsiteX8-531" fmla="*/ 714662 w 3738998"/>
              <a:gd name="connsiteY8-532" fmla="*/ 426292 h 2010468"/>
              <a:gd name="connsiteX9-533" fmla="*/ 991361 w 3738998"/>
              <a:gd name="connsiteY9-534" fmla="*/ 98612 h 2010468"/>
              <a:gd name="connsiteX10-535" fmla="*/ 792441 w 3738998"/>
              <a:gd name="connsiteY10-536" fmla="*/ 624677 h 2010468"/>
              <a:gd name="connsiteX11-537" fmla="*/ 14 w 3738998"/>
              <a:gd name="connsiteY11-538" fmla="*/ 0 h 2010468"/>
              <a:gd name="connsiteX12-539" fmla="*/ 991361 w 3738998"/>
              <a:gd name="connsiteY12-540" fmla="*/ 98612 h 2010468"/>
              <a:gd name="connsiteX0-541" fmla="*/ 0 w 3024336"/>
              <a:gd name="connsiteY0-542" fmla="*/ 1551816 h 1911856"/>
              <a:gd name="connsiteX1-543" fmla="*/ 2232248 w 3024336"/>
              <a:gd name="connsiteY1-544" fmla="*/ 1551816 h 1911856"/>
              <a:gd name="connsiteX2-545" fmla="*/ 0 w 3024336"/>
              <a:gd name="connsiteY2-546" fmla="*/ 1551816 h 1911856"/>
              <a:gd name="connsiteX3-547" fmla="*/ 3024336 w 3024336"/>
              <a:gd name="connsiteY3-548" fmla="*/ 1911856 h 1911856"/>
              <a:gd name="connsiteX4-549" fmla="*/ 3024336 w 3024336"/>
              <a:gd name="connsiteY4-550" fmla="*/ 1191776 h 1911856"/>
              <a:gd name="connsiteX5-551" fmla="*/ 3024336 w 3024336"/>
              <a:gd name="connsiteY5-552" fmla="*/ 1911856 h 1911856"/>
              <a:gd name="connsiteX6-553" fmla="*/ 0 w 3024336"/>
              <a:gd name="connsiteY6-554" fmla="*/ 327680 h 1911856"/>
              <a:gd name="connsiteX7-555" fmla="*/ 2232248 w 3024336"/>
              <a:gd name="connsiteY7-556" fmla="*/ 327680 h 1911856"/>
              <a:gd name="connsiteX8-557" fmla="*/ 0 w 3024336"/>
              <a:gd name="connsiteY8-558" fmla="*/ 327680 h 1911856"/>
              <a:gd name="connsiteX9-559" fmla="*/ 276699 w 3024336"/>
              <a:gd name="connsiteY9-560" fmla="*/ 0 h 1911856"/>
              <a:gd name="connsiteX10-561" fmla="*/ 77779 w 3024336"/>
              <a:gd name="connsiteY10-562" fmla="*/ 526065 h 1911856"/>
              <a:gd name="connsiteX11-563" fmla="*/ 276699 w 3024336"/>
              <a:gd name="connsiteY11-564" fmla="*/ 0 h 1911856"/>
              <a:gd name="connsiteX0-565" fmla="*/ 0 w 3024336"/>
              <a:gd name="connsiteY0-566" fmla="*/ 1542852 h 1902892"/>
              <a:gd name="connsiteX1-567" fmla="*/ 2232248 w 3024336"/>
              <a:gd name="connsiteY1-568" fmla="*/ 1542852 h 1902892"/>
              <a:gd name="connsiteX2-569" fmla="*/ 0 w 3024336"/>
              <a:gd name="connsiteY2-570" fmla="*/ 1542852 h 1902892"/>
              <a:gd name="connsiteX3-571" fmla="*/ 3024336 w 3024336"/>
              <a:gd name="connsiteY3-572" fmla="*/ 1902892 h 1902892"/>
              <a:gd name="connsiteX4-573" fmla="*/ 3024336 w 3024336"/>
              <a:gd name="connsiteY4-574" fmla="*/ 1182812 h 1902892"/>
              <a:gd name="connsiteX5-575" fmla="*/ 3024336 w 3024336"/>
              <a:gd name="connsiteY5-576" fmla="*/ 1902892 h 1902892"/>
              <a:gd name="connsiteX6-577" fmla="*/ 0 w 3024336"/>
              <a:gd name="connsiteY6-578" fmla="*/ 318716 h 1902892"/>
              <a:gd name="connsiteX7-579" fmla="*/ 2232248 w 3024336"/>
              <a:gd name="connsiteY7-580" fmla="*/ 318716 h 1902892"/>
              <a:gd name="connsiteX8-581" fmla="*/ 0 w 3024336"/>
              <a:gd name="connsiteY8-582" fmla="*/ 318716 h 1902892"/>
              <a:gd name="connsiteX9-583" fmla="*/ 88440 w 3024336"/>
              <a:gd name="connsiteY9-584" fmla="*/ 0 h 1902892"/>
              <a:gd name="connsiteX10-585" fmla="*/ 77779 w 3024336"/>
              <a:gd name="connsiteY10-586" fmla="*/ 517101 h 1902892"/>
              <a:gd name="connsiteX11-587" fmla="*/ 88440 w 3024336"/>
              <a:gd name="connsiteY11-588" fmla="*/ 0 h 1902892"/>
              <a:gd name="connsiteX0-589" fmla="*/ 0 w 3027784"/>
              <a:gd name="connsiteY0-590" fmla="*/ 1543424 h 1902892"/>
              <a:gd name="connsiteX1-591" fmla="*/ 2235696 w 3027784"/>
              <a:gd name="connsiteY1-592" fmla="*/ 1542852 h 1902892"/>
              <a:gd name="connsiteX2-593" fmla="*/ 3448 w 3027784"/>
              <a:gd name="connsiteY2-594" fmla="*/ 1542852 h 1902892"/>
              <a:gd name="connsiteX3-595" fmla="*/ 3027784 w 3027784"/>
              <a:gd name="connsiteY3-596" fmla="*/ 1902892 h 1902892"/>
              <a:gd name="connsiteX4-597" fmla="*/ 3027784 w 3027784"/>
              <a:gd name="connsiteY4-598" fmla="*/ 1182812 h 1902892"/>
              <a:gd name="connsiteX5-599" fmla="*/ 3027784 w 3027784"/>
              <a:gd name="connsiteY5-600" fmla="*/ 1902892 h 1902892"/>
              <a:gd name="connsiteX6-601" fmla="*/ 3448 w 3027784"/>
              <a:gd name="connsiteY6-602" fmla="*/ 318716 h 1902892"/>
              <a:gd name="connsiteX7-603" fmla="*/ 2235696 w 3027784"/>
              <a:gd name="connsiteY7-604" fmla="*/ 318716 h 1902892"/>
              <a:gd name="connsiteX8-605" fmla="*/ 3448 w 3027784"/>
              <a:gd name="connsiteY8-606" fmla="*/ 318716 h 1902892"/>
              <a:gd name="connsiteX9-607" fmla="*/ 91888 w 3027784"/>
              <a:gd name="connsiteY9-608" fmla="*/ 0 h 1902892"/>
              <a:gd name="connsiteX10-609" fmla="*/ 81227 w 3027784"/>
              <a:gd name="connsiteY10-610" fmla="*/ 517101 h 1902892"/>
              <a:gd name="connsiteX11-611" fmla="*/ 91888 w 3027784"/>
              <a:gd name="connsiteY11-612" fmla="*/ 0 h 1902892"/>
              <a:gd name="connsiteX0-613" fmla="*/ 0 w 3027784"/>
              <a:gd name="connsiteY0-614" fmla="*/ 1543424 h 1902892"/>
              <a:gd name="connsiteX1-615" fmla="*/ 2235200 w 3027784"/>
              <a:gd name="connsiteY1-616" fmla="*/ 1543424 h 1902892"/>
              <a:gd name="connsiteX2-617" fmla="*/ 3448 w 3027784"/>
              <a:gd name="connsiteY2-618" fmla="*/ 1542852 h 1902892"/>
              <a:gd name="connsiteX3-619" fmla="*/ 3027784 w 3027784"/>
              <a:gd name="connsiteY3-620" fmla="*/ 1902892 h 1902892"/>
              <a:gd name="connsiteX4-621" fmla="*/ 3027784 w 3027784"/>
              <a:gd name="connsiteY4-622" fmla="*/ 1182812 h 1902892"/>
              <a:gd name="connsiteX5-623" fmla="*/ 3027784 w 3027784"/>
              <a:gd name="connsiteY5-624" fmla="*/ 1902892 h 1902892"/>
              <a:gd name="connsiteX6-625" fmla="*/ 3448 w 3027784"/>
              <a:gd name="connsiteY6-626" fmla="*/ 318716 h 1902892"/>
              <a:gd name="connsiteX7-627" fmla="*/ 2235696 w 3027784"/>
              <a:gd name="connsiteY7-628" fmla="*/ 318716 h 1902892"/>
              <a:gd name="connsiteX8-629" fmla="*/ 3448 w 3027784"/>
              <a:gd name="connsiteY8-630" fmla="*/ 318716 h 1902892"/>
              <a:gd name="connsiteX9-631" fmla="*/ 91888 w 3027784"/>
              <a:gd name="connsiteY9-632" fmla="*/ 0 h 1902892"/>
              <a:gd name="connsiteX10-633" fmla="*/ 81227 w 3027784"/>
              <a:gd name="connsiteY10-634" fmla="*/ 517101 h 1902892"/>
              <a:gd name="connsiteX11-635" fmla="*/ 91888 w 3027784"/>
              <a:gd name="connsiteY11-636" fmla="*/ 0 h 1902892"/>
              <a:gd name="connsiteX0-637" fmla="*/ 0 w 3027784"/>
              <a:gd name="connsiteY0-638" fmla="*/ 1543424 h 1902892"/>
              <a:gd name="connsiteX1-639" fmla="*/ 2235200 w 3027784"/>
              <a:gd name="connsiteY1-640" fmla="*/ 1543424 h 1902892"/>
              <a:gd name="connsiteX2-641" fmla="*/ 0 w 3027784"/>
              <a:gd name="connsiteY2-642" fmla="*/ 1543424 h 1902892"/>
              <a:gd name="connsiteX3-643" fmla="*/ 3027784 w 3027784"/>
              <a:gd name="connsiteY3-644" fmla="*/ 1902892 h 1902892"/>
              <a:gd name="connsiteX4-645" fmla="*/ 3027784 w 3027784"/>
              <a:gd name="connsiteY4-646" fmla="*/ 1182812 h 1902892"/>
              <a:gd name="connsiteX5-647" fmla="*/ 3027784 w 3027784"/>
              <a:gd name="connsiteY5-648" fmla="*/ 1902892 h 1902892"/>
              <a:gd name="connsiteX6-649" fmla="*/ 3448 w 3027784"/>
              <a:gd name="connsiteY6-650" fmla="*/ 318716 h 1902892"/>
              <a:gd name="connsiteX7-651" fmla="*/ 2235696 w 3027784"/>
              <a:gd name="connsiteY7-652" fmla="*/ 318716 h 1902892"/>
              <a:gd name="connsiteX8-653" fmla="*/ 3448 w 3027784"/>
              <a:gd name="connsiteY8-654" fmla="*/ 318716 h 1902892"/>
              <a:gd name="connsiteX9-655" fmla="*/ 91888 w 3027784"/>
              <a:gd name="connsiteY9-656" fmla="*/ 0 h 1902892"/>
              <a:gd name="connsiteX10-657" fmla="*/ 81227 w 3027784"/>
              <a:gd name="connsiteY10-658" fmla="*/ 517101 h 1902892"/>
              <a:gd name="connsiteX11-659" fmla="*/ 91888 w 3027784"/>
              <a:gd name="connsiteY11-660" fmla="*/ 0 h 1902892"/>
              <a:gd name="connsiteX0-661" fmla="*/ 0 w 3027784"/>
              <a:gd name="connsiteY0-662" fmla="*/ 1543424 h 1902892"/>
              <a:gd name="connsiteX1-663" fmla="*/ 2235200 w 3027784"/>
              <a:gd name="connsiteY1-664" fmla="*/ 1543424 h 1902892"/>
              <a:gd name="connsiteX2-665" fmla="*/ 0 w 3027784"/>
              <a:gd name="connsiteY2-666" fmla="*/ 1543424 h 1902892"/>
              <a:gd name="connsiteX3-667" fmla="*/ 3022600 w 3027784"/>
              <a:gd name="connsiteY3-668" fmla="*/ 1899024 h 1902892"/>
              <a:gd name="connsiteX4-669" fmla="*/ 3027784 w 3027784"/>
              <a:gd name="connsiteY4-670" fmla="*/ 1182812 h 1902892"/>
              <a:gd name="connsiteX5-671" fmla="*/ 3027784 w 3027784"/>
              <a:gd name="connsiteY5-672" fmla="*/ 1902892 h 1902892"/>
              <a:gd name="connsiteX6-673" fmla="*/ 3448 w 3027784"/>
              <a:gd name="connsiteY6-674" fmla="*/ 318716 h 1902892"/>
              <a:gd name="connsiteX7-675" fmla="*/ 2235696 w 3027784"/>
              <a:gd name="connsiteY7-676" fmla="*/ 318716 h 1902892"/>
              <a:gd name="connsiteX8-677" fmla="*/ 3448 w 3027784"/>
              <a:gd name="connsiteY8-678" fmla="*/ 318716 h 1902892"/>
              <a:gd name="connsiteX9-679" fmla="*/ 91888 w 3027784"/>
              <a:gd name="connsiteY9-680" fmla="*/ 0 h 1902892"/>
              <a:gd name="connsiteX10-681" fmla="*/ 81227 w 3027784"/>
              <a:gd name="connsiteY10-682" fmla="*/ 517101 h 1902892"/>
              <a:gd name="connsiteX11-683" fmla="*/ 91888 w 3027784"/>
              <a:gd name="connsiteY11-684" fmla="*/ 0 h 1902892"/>
              <a:gd name="connsiteX0-685" fmla="*/ 0 w 3027784"/>
              <a:gd name="connsiteY0-686" fmla="*/ 1543424 h 1902892"/>
              <a:gd name="connsiteX1-687" fmla="*/ 2235200 w 3027784"/>
              <a:gd name="connsiteY1-688" fmla="*/ 1543424 h 1902892"/>
              <a:gd name="connsiteX2-689" fmla="*/ 0 w 3027784"/>
              <a:gd name="connsiteY2-690" fmla="*/ 1543424 h 1902892"/>
              <a:gd name="connsiteX3-691" fmla="*/ 3022600 w 3027784"/>
              <a:gd name="connsiteY3-692" fmla="*/ 1899024 h 1902892"/>
              <a:gd name="connsiteX4-693" fmla="*/ 3022600 w 3027784"/>
              <a:gd name="connsiteY4-694" fmla="*/ 1187824 h 1902892"/>
              <a:gd name="connsiteX5-695" fmla="*/ 3027784 w 3027784"/>
              <a:gd name="connsiteY5-696" fmla="*/ 1902892 h 1902892"/>
              <a:gd name="connsiteX6-697" fmla="*/ 3448 w 3027784"/>
              <a:gd name="connsiteY6-698" fmla="*/ 318716 h 1902892"/>
              <a:gd name="connsiteX7-699" fmla="*/ 2235696 w 3027784"/>
              <a:gd name="connsiteY7-700" fmla="*/ 318716 h 1902892"/>
              <a:gd name="connsiteX8-701" fmla="*/ 3448 w 3027784"/>
              <a:gd name="connsiteY8-702" fmla="*/ 318716 h 1902892"/>
              <a:gd name="connsiteX9-703" fmla="*/ 91888 w 3027784"/>
              <a:gd name="connsiteY9-704" fmla="*/ 0 h 1902892"/>
              <a:gd name="connsiteX10-705" fmla="*/ 81227 w 3027784"/>
              <a:gd name="connsiteY10-706" fmla="*/ 517101 h 1902892"/>
              <a:gd name="connsiteX11-707" fmla="*/ 91888 w 3027784"/>
              <a:gd name="connsiteY11-708" fmla="*/ 0 h 1902892"/>
              <a:gd name="connsiteX0-709" fmla="*/ 0 w 3022600"/>
              <a:gd name="connsiteY0-710" fmla="*/ 1543424 h 1899024"/>
              <a:gd name="connsiteX1-711" fmla="*/ 2235200 w 3022600"/>
              <a:gd name="connsiteY1-712" fmla="*/ 1543424 h 1899024"/>
              <a:gd name="connsiteX2-713" fmla="*/ 0 w 3022600"/>
              <a:gd name="connsiteY2-714" fmla="*/ 1543424 h 1899024"/>
              <a:gd name="connsiteX3-715" fmla="*/ 3022600 w 3022600"/>
              <a:gd name="connsiteY3-716" fmla="*/ 1899024 h 1899024"/>
              <a:gd name="connsiteX4-717" fmla="*/ 3022600 w 3022600"/>
              <a:gd name="connsiteY4-718" fmla="*/ 1187824 h 1899024"/>
              <a:gd name="connsiteX5-719" fmla="*/ 3022600 w 3022600"/>
              <a:gd name="connsiteY5-720" fmla="*/ 1899024 h 1899024"/>
              <a:gd name="connsiteX6-721" fmla="*/ 3448 w 3022600"/>
              <a:gd name="connsiteY6-722" fmla="*/ 318716 h 1899024"/>
              <a:gd name="connsiteX7-723" fmla="*/ 2235696 w 3022600"/>
              <a:gd name="connsiteY7-724" fmla="*/ 318716 h 1899024"/>
              <a:gd name="connsiteX8-725" fmla="*/ 3448 w 3022600"/>
              <a:gd name="connsiteY8-726" fmla="*/ 318716 h 1899024"/>
              <a:gd name="connsiteX9-727" fmla="*/ 91888 w 3022600"/>
              <a:gd name="connsiteY9-728" fmla="*/ 0 h 1899024"/>
              <a:gd name="connsiteX10-729" fmla="*/ 81227 w 3022600"/>
              <a:gd name="connsiteY10-730" fmla="*/ 517101 h 1899024"/>
              <a:gd name="connsiteX11-731" fmla="*/ 91888 w 3022600"/>
              <a:gd name="connsiteY11-732" fmla="*/ 0 h 1899024"/>
              <a:gd name="connsiteX0-733" fmla="*/ 0 w 3022600"/>
              <a:gd name="connsiteY0-734" fmla="*/ 1543424 h 1899024"/>
              <a:gd name="connsiteX1-735" fmla="*/ 2235200 w 3022600"/>
              <a:gd name="connsiteY1-736" fmla="*/ 1543424 h 1899024"/>
              <a:gd name="connsiteX2-737" fmla="*/ 0 w 3022600"/>
              <a:gd name="connsiteY2-738" fmla="*/ 1543424 h 1899024"/>
              <a:gd name="connsiteX3-739" fmla="*/ 3022600 w 3022600"/>
              <a:gd name="connsiteY3-740" fmla="*/ 1899024 h 1899024"/>
              <a:gd name="connsiteX4-741" fmla="*/ 3022600 w 3022600"/>
              <a:gd name="connsiteY4-742" fmla="*/ 1187824 h 1899024"/>
              <a:gd name="connsiteX5-743" fmla="*/ 3022600 w 3022600"/>
              <a:gd name="connsiteY5-744" fmla="*/ 1899024 h 1899024"/>
              <a:gd name="connsiteX6-745" fmla="*/ 0 w 3022600"/>
              <a:gd name="connsiteY6-746" fmla="*/ 324224 h 1899024"/>
              <a:gd name="connsiteX7-747" fmla="*/ 2235696 w 3022600"/>
              <a:gd name="connsiteY7-748" fmla="*/ 318716 h 1899024"/>
              <a:gd name="connsiteX8-749" fmla="*/ 3448 w 3022600"/>
              <a:gd name="connsiteY8-750" fmla="*/ 318716 h 1899024"/>
              <a:gd name="connsiteX9-751" fmla="*/ 91888 w 3022600"/>
              <a:gd name="connsiteY9-752" fmla="*/ 0 h 1899024"/>
              <a:gd name="connsiteX10-753" fmla="*/ 81227 w 3022600"/>
              <a:gd name="connsiteY10-754" fmla="*/ 517101 h 1899024"/>
              <a:gd name="connsiteX11-755" fmla="*/ 91888 w 3022600"/>
              <a:gd name="connsiteY11-756" fmla="*/ 0 h 1899024"/>
              <a:gd name="connsiteX0-757" fmla="*/ 0 w 3022600"/>
              <a:gd name="connsiteY0-758" fmla="*/ 1543424 h 1899024"/>
              <a:gd name="connsiteX1-759" fmla="*/ 2235200 w 3022600"/>
              <a:gd name="connsiteY1-760" fmla="*/ 1543424 h 1899024"/>
              <a:gd name="connsiteX2-761" fmla="*/ 0 w 3022600"/>
              <a:gd name="connsiteY2-762" fmla="*/ 1543424 h 1899024"/>
              <a:gd name="connsiteX3-763" fmla="*/ 3022600 w 3022600"/>
              <a:gd name="connsiteY3-764" fmla="*/ 1899024 h 1899024"/>
              <a:gd name="connsiteX4-765" fmla="*/ 3022600 w 3022600"/>
              <a:gd name="connsiteY4-766" fmla="*/ 1187824 h 1899024"/>
              <a:gd name="connsiteX5-767" fmla="*/ 3022600 w 3022600"/>
              <a:gd name="connsiteY5-768" fmla="*/ 1899024 h 1899024"/>
              <a:gd name="connsiteX6-769" fmla="*/ 0 w 3022600"/>
              <a:gd name="connsiteY6-770" fmla="*/ 324224 h 1899024"/>
              <a:gd name="connsiteX7-771" fmla="*/ 2235200 w 3022600"/>
              <a:gd name="connsiteY7-772" fmla="*/ 324224 h 1899024"/>
              <a:gd name="connsiteX8-773" fmla="*/ 3448 w 3022600"/>
              <a:gd name="connsiteY8-774" fmla="*/ 318716 h 1899024"/>
              <a:gd name="connsiteX9-775" fmla="*/ 91888 w 3022600"/>
              <a:gd name="connsiteY9-776" fmla="*/ 0 h 1899024"/>
              <a:gd name="connsiteX10-777" fmla="*/ 81227 w 3022600"/>
              <a:gd name="connsiteY10-778" fmla="*/ 517101 h 1899024"/>
              <a:gd name="connsiteX11-779" fmla="*/ 91888 w 3022600"/>
              <a:gd name="connsiteY11-780" fmla="*/ 0 h 1899024"/>
              <a:gd name="connsiteX0-781" fmla="*/ 0 w 3022600"/>
              <a:gd name="connsiteY0-782" fmla="*/ 1543424 h 1899024"/>
              <a:gd name="connsiteX1-783" fmla="*/ 2235200 w 3022600"/>
              <a:gd name="connsiteY1-784" fmla="*/ 1543424 h 1899024"/>
              <a:gd name="connsiteX2-785" fmla="*/ 0 w 3022600"/>
              <a:gd name="connsiteY2-786" fmla="*/ 1543424 h 1899024"/>
              <a:gd name="connsiteX3-787" fmla="*/ 3022600 w 3022600"/>
              <a:gd name="connsiteY3-788" fmla="*/ 1899024 h 1899024"/>
              <a:gd name="connsiteX4-789" fmla="*/ 3022600 w 3022600"/>
              <a:gd name="connsiteY4-790" fmla="*/ 1187824 h 1899024"/>
              <a:gd name="connsiteX5-791" fmla="*/ 3022600 w 3022600"/>
              <a:gd name="connsiteY5-792" fmla="*/ 1899024 h 1899024"/>
              <a:gd name="connsiteX6-793" fmla="*/ 0 w 3022600"/>
              <a:gd name="connsiteY6-794" fmla="*/ 324224 h 1899024"/>
              <a:gd name="connsiteX7-795" fmla="*/ 2235200 w 3022600"/>
              <a:gd name="connsiteY7-796" fmla="*/ 324224 h 1899024"/>
              <a:gd name="connsiteX8-797" fmla="*/ 0 w 3022600"/>
              <a:gd name="connsiteY8-798" fmla="*/ 324224 h 1899024"/>
              <a:gd name="connsiteX9-799" fmla="*/ 91888 w 3022600"/>
              <a:gd name="connsiteY9-800" fmla="*/ 0 h 1899024"/>
              <a:gd name="connsiteX10-801" fmla="*/ 81227 w 3022600"/>
              <a:gd name="connsiteY10-802" fmla="*/ 517101 h 1899024"/>
              <a:gd name="connsiteX11-803" fmla="*/ 91888 w 3022600"/>
              <a:gd name="connsiteY11-804" fmla="*/ 0 h 1899024"/>
              <a:gd name="connsiteX0-805" fmla="*/ 0 w 3022600"/>
              <a:gd name="connsiteY0-806" fmla="*/ 1549400 h 1905000"/>
              <a:gd name="connsiteX1-807" fmla="*/ 2235200 w 3022600"/>
              <a:gd name="connsiteY1-808" fmla="*/ 1549400 h 1905000"/>
              <a:gd name="connsiteX2-809" fmla="*/ 0 w 3022600"/>
              <a:gd name="connsiteY2-810" fmla="*/ 1549400 h 1905000"/>
              <a:gd name="connsiteX3-811" fmla="*/ 3022600 w 3022600"/>
              <a:gd name="connsiteY3-812" fmla="*/ 1905000 h 1905000"/>
              <a:gd name="connsiteX4-813" fmla="*/ 3022600 w 3022600"/>
              <a:gd name="connsiteY4-814" fmla="*/ 1193800 h 1905000"/>
              <a:gd name="connsiteX5-815" fmla="*/ 3022600 w 3022600"/>
              <a:gd name="connsiteY5-816" fmla="*/ 1905000 h 1905000"/>
              <a:gd name="connsiteX6-817" fmla="*/ 0 w 3022600"/>
              <a:gd name="connsiteY6-818" fmla="*/ 330200 h 1905000"/>
              <a:gd name="connsiteX7-819" fmla="*/ 2235200 w 3022600"/>
              <a:gd name="connsiteY7-820" fmla="*/ 330200 h 1905000"/>
              <a:gd name="connsiteX8-821" fmla="*/ 0 w 3022600"/>
              <a:gd name="connsiteY8-822" fmla="*/ 330200 h 1905000"/>
              <a:gd name="connsiteX9-823" fmla="*/ 88900 w 3022600"/>
              <a:gd name="connsiteY9-824" fmla="*/ 0 h 1905000"/>
              <a:gd name="connsiteX10-825" fmla="*/ 81227 w 3022600"/>
              <a:gd name="connsiteY10-826" fmla="*/ 523077 h 1905000"/>
              <a:gd name="connsiteX11-827" fmla="*/ 91888 w 3022600"/>
              <a:gd name="connsiteY11-828" fmla="*/ 5976 h 1905000"/>
              <a:gd name="connsiteX0-829" fmla="*/ 0 w 3022600"/>
              <a:gd name="connsiteY0-830" fmla="*/ 1549400 h 1905000"/>
              <a:gd name="connsiteX1-831" fmla="*/ 2235200 w 3022600"/>
              <a:gd name="connsiteY1-832" fmla="*/ 1549400 h 1905000"/>
              <a:gd name="connsiteX2-833" fmla="*/ 0 w 3022600"/>
              <a:gd name="connsiteY2-834" fmla="*/ 1549400 h 1905000"/>
              <a:gd name="connsiteX3-835" fmla="*/ 3022600 w 3022600"/>
              <a:gd name="connsiteY3-836" fmla="*/ 1905000 h 1905000"/>
              <a:gd name="connsiteX4-837" fmla="*/ 3022600 w 3022600"/>
              <a:gd name="connsiteY4-838" fmla="*/ 1193800 h 1905000"/>
              <a:gd name="connsiteX5-839" fmla="*/ 3022600 w 3022600"/>
              <a:gd name="connsiteY5-840" fmla="*/ 1905000 h 1905000"/>
              <a:gd name="connsiteX6-841" fmla="*/ 0 w 3022600"/>
              <a:gd name="connsiteY6-842" fmla="*/ 330200 h 1905000"/>
              <a:gd name="connsiteX7-843" fmla="*/ 2235200 w 3022600"/>
              <a:gd name="connsiteY7-844" fmla="*/ 330200 h 1905000"/>
              <a:gd name="connsiteX8-845" fmla="*/ 0 w 3022600"/>
              <a:gd name="connsiteY8-846" fmla="*/ 330200 h 1905000"/>
              <a:gd name="connsiteX9-847" fmla="*/ 88900 w 3022600"/>
              <a:gd name="connsiteY9-848" fmla="*/ 0 h 1905000"/>
              <a:gd name="connsiteX10-849" fmla="*/ 76200 w 3022600"/>
              <a:gd name="connsiteY10-850" fmla="*/ 520700 h 1905000"/>
              <a:gd name="connsiteX11-851" fmla="*/ 91888 w 3022600"/>
              <a:gd name="connsiteY11-852" fmla="*/ 5976 h 1905000"/>
              <a:gd name="connsiteX0-853" fmla="*/ 0 w 3022600"/>
              <a:gd name="connsiteY0-854" fmla="*/ 1549400 h 1905000"/>
              <a:gd name="connsiteX1-855" fmla="*/ 2235200 w 3022600"/>
              <a:gd name="connsiteY1-856" fmla="*/ 1549400 h 1905000"/>
              <a:gd name="connsiteX2-857" fmla="*/ 0 w 3022600"/>
              <a:gd name="connsiteY2-858" fmla="*/ 1549400 h 1905000"/>
              <a:gd name="connsiteX3-859" fmla="*/ 3022600 w 3022600"/>
              <a:gd name="connsiteY3-860" fmla="*/ 1905000 h 1905000"/>
              <a:gd name="connsiteX4-861" fmla="*/ 3022600 w 3022600"/>
              <a:gd name="connsiteY4-862" fmla="*/ 1193800 h 1905000"/>
              <a:gd name="connsiteX5-863" fmla="*/ 3022600 w 3022600"/>
              <a:gd name="connsiteY5-864" fmla="*/ 1905000 h 1905000"/>
              <a:gd name="connsiteX6-865" fmla="*/ 0 w 3022600"/>
              <a:gd name="connsiteY6-866" fmla="*/ 330200 h 1905000"/>
              <a:gd name="connsiteX7-867" fmla="*/ 2235200 w 3022600"/>
              <a:gd name="connsiteY7-868" fmla="*/ 330200 h 1905000"/>
              <a:gd name="connsiteX8-869" fmla="*/ 0 w 3022600"/>
              <a:gd name="connsiteY8-870" fmla="*/ 330200 h 1905000"/>
              <a:gd name="connsiteX9-871" fmla="*/ 88900 w 3022600"/>
              <a:gd name="connsiteY9-872" fmla="*/ 0 h 1905000"/>
              <a:gd name="connsiteX10-873" fmla="*/ 76200 w 3022600"/>
              <a:gd name="connsiteY10-874" fmla="*/ 520700 h 1905000"/>
              <a:gd name="connsiteX11-875" fmla="*/ 88900 w 3022600"/>
              <a:gd name="connsiteY11-876" fmla="*/ 0 h 1905000"/>
              <a:gd name="connsiteX0-877" fmla="*/ 0 w 3022600"/>
              <a:gd name="connsiteY0-878" fmla="*/ 1549400 h 1905000"/>
              <a:gd name="connsiteX1-879" fmla="*/ 2235200 w 3022600"/>
              <a:gd name="connsiteY1-880" fmla="*/ 1549400 h 1905000"/>
              <a:gd name="connsiteX2-881" fmla="*/ 0 w 3022600"/>
              <a:gd name="connsiteY2-882" fmla="*/ 1549400 h 1905000"/>
              <a:gd name="connsiteX3-883" fmla="*/ 3022600 w 3022600"/>
              <a:gd name="connsiteY3-884" fmla="*/ 1905000 h 1905000"/>
              <a:gd name="connsiteX4-885" fmla="*/ 3022600 w 3022600"/>
              <a:gd name="connsiteY4-886" fmla="*/ 1193800 h 1905000"/>
              <a:gd name="connsiteX5-887" fmla="*/ 3022600 w 3022600"/>
              <a:gd name="connsiteY5-888" fmla="*/ 1905000 h 1905000"/>
              <a:gd name="connsiteX6-889" fmla="*/ 0 w 3022600"/>
              <a:gd name="connsiteY6-890" fmla="*/ 330200 h 1905000"/>
              <a:gd name="connsiteX7-891" fmla="*/ 2235200 w 3022600"/>
              <a:gd name="connsiteY7-892" fmla="*/ 330200 h 1905000"/>
              <a:gd name="connsiteX8-893" fmla="*/ 0 w 3022600"/>
              <a:gd name="connsiteY8-894" fmla="*/ 330200 h 1905000"/>
              <a:gd name="connsiteX9-895" fmla="*/ 88900 w 3022600"/>
              <a:gd name="connsiteY9-896" fmla="*/ 0 h 1905000"/>
              <a:gd name="connsiteX10-897" fmla="*/ 76200 w 3022600"/>
              <a:gd name="connsiteY10-898" fmla="*/ 520700 h 1905000"/>
              <a:gd name="connsiteX11-899" fmla="*/ 76200 w 3022600"/>
              <a:gd name="connsiteY11-900" fmla="*/ 0 h 1905000"/>
              <a:gd name="connsiteX0-901" fmla="*/ 0 w 3022600"/>
              <a:gd name="connsiteY0-902" fmla="*/ 1549400 h 1905000"/>
              <a:gd name="connsiteX1-903" fmla="*/ 2235200 w 3022600"/>
              <a:gd name="connsiteY1-904" fmla="*/ 1549400 h 1905000"/>
              <a:gd name="connsiteX2-905" fmla="*/ 0 w 3022600"/>
              <a:gd name="connsiteY2-906" fmla="*/ 1549400 h 1905000"/>
              <a:gd name="connsiteX3-907" fmla="*/ 3022600 w 3022600"/>
              <a:gd name="connsiteY3-908" fmla="*/ 1905000 h 1905000"/>
              <a:gd name="connsiteX4-909" fmla="*/ 3022600 w 3022600"/>
              <a:gd name="connsiteY4-910" fmla="*/ 1193800 h 1905000"/>
              <a:gd name="connsiteX5-911" fmla="*/ 3022600 w 3022600"/>
              <a:gd name="connsiteY5-912" fmla="*/ 1905000 h 1905000"/>
              <a:gd name="connsiteX6-913" fmla="*/ 0 w 3022600"/>
              <a:gd name="connsiteY6-914" fmla="*/ 330200 h 1905000"/>
              <a:gd name="connsiteX7-915" fmla="*/ 2235200 w 3022600"/>
              <a:gd name="connsiteY7-916" fmla="*/ 330200 h 1905000"/>
              <a:gd name="connsiteX8-917" fmla="*/ 0 w 3022600"/>
              <a:gd name="connsiteY8-918" fmla="*/ 330200 h 1905000"/>
              <a:gd name="connsiteX9-919" fmla="*/ 76200 w 3022600"/>
              <a:gd name="connsiteY9-920" fmla="*/ 0 h 1905000"/>
              <a:gd name="connsiteX10-921" fmla="*/ 76200 w 3022600"/>
              <a:gd name="connsiteY10-922" fmla="*/ 520700 h 1905000"/>
              <a:gd name="connsiteX11-923" fmla="*/ 76200 w 3022600"/>
              <a:gd name="connsiteY11-924" fmla="*/ 0 h 1905000"/>
              <a:gd name="connsiteX0-925" fmla="*/ 0 w 3022600"/>
              <a:gd name="connsiteY0-926" fmla="*/ 1549400 h 1905000"/>
              <a:gd name="connsiteX1-927" fmla="*/ 2235200 w 3022600"/>
              <a:gd name="connsiteY1-928" fmla="*/ 1549400 h 1905000"/>
              <a:gd name="connsiteX2-929" fmla="*/ 0 w 3022600"/>
              <a:gd name="connsiteY2-930" fmla="*/ 1549400 h 1905000"/>
              <a:gd name="connsiteX3-931" fmla="*/ 3022600 w 3022600"/>
              <a:gd name="connsiteY3-932" fmla="*/ 1905000 h 1905000"/>
              <a:gd name="connsiteX4-933" fmla="*/ 3022600 w 3022600"/>
              <a:gd name="connsiteY4-934" fmla="*/ 1193800 h 1905000"/>
              <a:gd name="connsiteX5-935" fmla="*/ 3022600 w 3022600"/>
              <a:gd name="connsiteY5-936" fmla="*/ 1905000 h 1905000"/>
              <a:gd name="connsiteX6-937" fmla="*/ 0 w 3022600"/>
              <a:gd name="connsiteY6-938" fmla="*/ 330200 h 1905000"/>
              <a:gd name="connsiteX7-939" fmla="*/ 2235200 w 3022600"/>
              <a:gd name="connsiteY7-940" fmla="*/ 330200 h 1905000"/>
              <a:gd name="connsiteX8-941" fmla="*/ 0 w 3022600"/>
              <a:gd name="connsiteY8-942" fmla="*/ 330200 h 1905000"/>
              <a:gd name="connsiteX9-943" fmla="*/ 76200 w 3022600"/>
              <a:gd name="connsiteY9-944" fmla="*/ 0 h 1905000"/>
              <a:gd name="connsiteX10-945" fmla="*/ 76200 w 3022600"/>
              <a:gd name="connsiteY10-946" fmla="*/ 520700 h 1905000"/>
              <a:gd name="connsiteX11-947" fmla="*/ 76200 w 3022600"/>
              <a:gd name="connsiteY11-948" fmla="*/ 0 h 1905000"/>
              <a:gd name="connsiteX0-949" fmla="*/ 0 w 3022600"/>
              <a:gd name="connsiteY0-950" fmla="*/ 1549400 h 1905000"/>
              <a:gd name="connsiteX1-951" fmla="*/ 2235200 w 3022600"/>
              <a:gd name="connsiteY1-952" fmla="*/ 1549400 h 1905000"/>
              <a:gd name="connsiteX2-953" fmla="*/ 0 w 3022600"/>
              <a:gd name="connsiteY2-954" fmla="*/ 1549400 h 1905000"/>
              <a:gd name="connsiteX3-955" fmla="*/ 3022600 w 3022600"/>
              <a:gd name="connsiteY3-956" fmla="*/ 1905000 h 1905000"/>
              <a:gd name="connsiteX4-957" fmla="*/ 3022600 w 3022600"/>
              <a:gd name="connsiteY4-958" fmla="*/ 1193800 h 1905000"/>
              <a:gd name="connsiteX5-959" fmla="*/ 3022600 w 3022600"/>
              <a:gd name="connsiteY5-960" fmla="*/ 1905000 h 1905000"/>
              <a:gd name="connsiteX6-961" fmla="*/ 0 w 3022600"/>
              <a:gd name="connsiteY6-962" fmla="*/ 330200 h 1905000"/>
              <a:gd name="connsiteX7-963" fmla="*/ 2235200 w 3022600"/>
              <a:gd name="connsiteY7-964" fmla="*/ 330200 h 1905000"/>
              <a:gd name="connsiteX8-965" fmla="*/ 0 w 3022600"/>
              <a:gd name="connsiteY8-966" fmla="*/ 330200 h 1905000"/>
              <a:gd name="connsiteX9-967" fmla="*/ 76200 w 3022600"/>
              <a:gd name="connsiteY9-968" fmla="*/ 0 h 1905000"/>
              <a:gd name="connsiteX10-969" fmla="*/ 76200 w 3022600"/>
              <a:gd name="connsiteY10-970" fmla="*/ 520700 h 1905000"/>
              <a:gd name="connsiteX11-971" fmla="*/ 76200 w 3022600"/>
              <a:gd name="connsiteY11-972" fmla="*/ 0 h 1905000"/>
              <a:gd name="connsiteX0-973" fmla="*/ 0 w 3022600"/>
              <a:gd name="connsiteY0-974" fmla="*/ 1549400 h 1905000"/>
              <a:gd name="connsiteX1-975" fmla="*/ 2235200 w 3022600"/>
              <a:gd name="connsiteY1-976" fmla="*/ 1549400 h 1905000"/>
              <a:gd name="connsiteX2-977" fmla="*/ 0 w 3022600"/>
              <a:gd name="connsiteY2-978" fmla="*/ 1549400 h 1905000"/>
              <a:gd name="connsiteX3-979" fmla="*/ 3022600 w 3022600"/>
              <a:gd name="connsiteY3-980" fmla="*/ 1905000 h 1905000"/>
              <a:gd name="connsiteX4-981" fmla="*/ 3022600 w 3022600"/>
              <a:gd name="connsiteY4-982" fmla="*/ 1193800 h 1905000"/>
              <a:gd name="connsiteX5-983" fmla="*/ 3022600 w 3022600"/>
              <a:gd name="connsiteY5-984" fmla="*/ 1905000 h 1905000"/>
              <a:gd name="connsiteX6-985" fmla="*/ 0 w 3022600"/>
              <a:gd name="connsiteY6-986" fmla="*/ 330200 h 1905000"/>
              <a:gd name="connsiteX7-987" fmla="*/ 2235200 w 3022600"/>
              <a:gd name="connsiteY7-988" fmla="*/ 330200 h 1905000"/>
              <a:gd name="connsiteX8-989" fmla="*/ 0 w 3022600"/>
              <a:gd name="connsiteY8-990" fmla="*/ 330200 h 1905000"/>
              <a:gd name="connsiteX9-991" fmla="*/ 76200 w 3022600"/>
              <a:gd name="connsiteY9-992" fmla="*/ 0 h 1905000"/>
              <a:gd name="connsiteX10-993" fmla="*/ 76200 w 3022600"/>
              <a:gd name="connsiteY10-994" fmla="*/ 520700 h 1905000"/>
              <a:gd name="connsiteX11-995" fmla="*/ 76200 w 3022600"/>
              <a:gd name="connsiteY11-996" fmla="*/ 0 h 1905000"/>
              <a:gd name="connsiteX0-997" fmla="*/ 0 w 3022600"/>
              <a:gd name="connsiteY0-998" fmla="*/ 1549400 h 1905000"/>
              <a:gd name="connsiteX1-999" fmla="*/ 2235200 w 3022600"/>
              <a:gd name="connsiteY1-1000" fmla="*/ 1549400 h 1905000"/>
              <a:gd name="connsiteX2-1001" fmla="*/ 0 w 3022600"/>
              <a:gd name="connsiteY2-1002" fmla="*/ 1549400 h 1905000"/>
              <a:gd name="connsiteX3-1003" fmla="*/ 3022600 w 3022600"/>
              <a:gd name="connsiteY3-1004" fmla="*/ 1905000 h 1905000"/>
              <a:gd name="connsiteX4-1005" fmla="*/ 3022600 w 3022600"/>
              <a:gd name="connsiteY4-1006" fmla="*/ 1193800 h 1905000"/>
              <a:gd name="connsiteX5-1007" fmla="*/ 3022600 w 3022600"/>
              <a:gd name="connsiteY5-1008" fmla="*/ 1905000 h 1905000"/>
              <a:gd name="connsiteX6-1009" fmla="*/ 0 w 3022600"/>
              <a:gd name="connsiteY6-1010" fmla="*/ 330200 h 1905000"/>
              <a:gd name="connsiteX7-1011" fmla="*/ 2235200 w 3022600"/>
              <a:gd name="connsiteY7-1012" fmla="*/ 330200 h 1905000"/>
              <a:gd name="connsiteX8-1013" fmla="*/ 0 w 3022600"/>
              <a:gd name="connsiteY8-1014" fmla="*/ 330200 h 1905000"/>
              <a:gd name="connsiteX9-1015" fmla="*/ 76200 w 3022600"/>
              <a:gd name="connsiteY9-1016" fmla="*/ 0 h 1905000"/>
              <a:gd name="connsiteX10-1017" fmla="*/ 76200 w 3022600"/>
              <a:gd name="connsiteY10-1018" fmla="*/ 520700 h 1905000"/>
              <a:gd name="connsiteX11-1019" fmla="*/ 76200 w 3022600"/>
              <a:gd name="connsiteY11-1020" fmla="*/ 0 h 1905000"/>
              <a:gd name="connsiteX0-1021" fmla="*/ 0 w 3022600"/>
              <a:gd name="connsiteY0-1022" fmla="*/ 1549400 h 1905000"/>
              <a:gd name="connsiteX1-1023" fmla="*/ 2235200 w 3022600"/>
              <a:gd name="connsiteY1-1024" fmla="*/ 1549400 h 1905000"/>
              <a:gd name="connsiteX2-1025" fmla="*/ 0 w 3022600"/>
              <a:gd name="connsiteY2-1026" fmla="*/ 1549400 h 1905000"/>
              <a:gd name="connsiteX3-1027" fmla="*/ 3022600 w 3022600"/>
              <a:gd name="connsiteY3-1028" fmla="*/ 1905000 h 1905000"/>
              <a:gd name="connsiteX4-1029" fmla="*/ 3022600 w 3022600"/>
              <a:gd name="connsiteY4-1030" fmla="*/ 1193800 h 1905000"/>
              <a:gd name="connsiteX5-1031" fmla="*/ 3022600 w 3022600"/>
              <a:gd name="connsiteY5-1032" fmla="*/ 1905000 h 1905000"/>
              <a:gd name="connsiteX6-1033" fmla="*/ 0 w 3022600"/>
              <a:gd name="connsiteY6-1034" fmla="*/ 330200 h 1905000"/>
              <a:gd name="connsiteX7-1035" fmla="*/ 2235200 w 3022600"/>
              <a:gd name="connsiteY7-1036" fmla="*/ 330200 h 1905000"/>
              <a:gd name="connsiteX8-1037" fmla="*/ 0 w 3022600"/>
              <a:gd name="connsiteY8-1038" fmla="*/ 330200 h 1905000"/>
              <a:gd name="connsiteX9-1039" fmla="*/ 76200 w 3022600"/>
              <a:gd name="connsiteY9-1040" fmla="*/ 0 h 1905000"/>
              <a:gd name="connsiteX10-1041" fmla="*/ 76200 w 3022600"/>
              <a:gd name="connsiteY10-1042" fmla="*/ 520700 h 1905000"/>
              <a:gd name="connsiteX11-1043" fmla="*/ 76200 w 3022600"/>
              <a:gd name="connsiteY11-1044" fmla="*/ 0 h 1905000"/>
              <a:gd name="connsiteX0-1045" fmla="*/ 0 w 3022600"/>
              <a:gd name="connsiteY0-1046" fmla="*/ 1549400 h 1905000"/>
              <a:gd name="connsiteX1-1047" fmla="*/ 2235200 w 3022600"/>
              <a:gd name="connsiteY1-1048" fmla="*/ 1549400 h 1905000"/>
              <a:gd name="connsiteX2-1049" fmla="*/ 0 w 3022600"/>
              <a:gd name="connsiteY2-1050" fmla="*/ 1549400 h 1905000"/>
              <a:gd name="connsiteX3-1051" fmla="*/ 3022600 w 3022600"/>
              <a:gd name="connsiteY3-1052" fmla="*/ 1905000 h 1905000"/>
              <a:gd name="connsiteX4-1053" fmla="*/ 3022600 w 3022600"/>
              <a:gd name="connsiteY4-1054" fmla="*/ 1193800 h 1905000"/>
              <a:gd name="connsiteX5-1055" fmla="*/ 3022600 w 3022600"/>
              <a:gd name="connsiteY5-1056" fmla="*/ 1905000 h 1905000"/>
              <a:gd name="connsiteX6-1057" fmla="*/ 0 w 3022600"/>
              <a:gd name="connsiteY6-1058" fmla="*/ 330200 h 1905000"/>
              <a:gd name="connsiteX7-1059" fmla="*/ 2235200 w 3022600"/>
              <a:gd name="connsiteY7-1060" fmla="*/ 330200 h 1905000"/>
              <a:gd name="connsiteX8-1061" fmla="*/ 0 w 3022600"/>
              <a:gd name="connsiteY8-1062" fmla="*/ 330200 h 1905000"/>
              <a:gd name="connsiteX9-1063" fmla="*/ 76200 w 3022600"/>
              <a:gd name="connsiteY9-1064" fmla="*/ 0 h 1905000"/>
              <a:gd name="connsiteX10-1065" fmla="*/ 76200 w 3022600"/>
              <a:gd name="connsiteY10-1066" fmla="*/ 520700 h 1905000"/>
              <a:gd name="connsiteX11-1067" fmla="*/ 76200 w 3022600"/>
              <a:gd name="connsiteY11-1068" fmla="*/ 0 h 1905000"/>
              <a:gd name="connsiteX0-1069" fmla="*/ 0 w 3022600"/>
              <a:gd name="connsiteY0-1070" fmla="*/ 1549400 h 1905000"/>
              <a:gd name="connsiteX1-1071" fmla="*/ 2235200 w 3022600"/>
              <a:gd name="connsiteY1-1072" fmla="*/ 1549400 h 1905000"/>
              <a:gd name="connsiteX2-1073" fmla="*/ 0 w 3022600"/>
              <a:gd name="connsiteY2-1074" fmla="*/ 1549400 h 1905000"/>
              <a:gd name="connsiteX3-1075" fmla="*/ 3022600 w 3022600"/>
              <a:gd name="connsiteY3-1076" fmla="*/ 1905000 h 1905000"/>
              <a:gd name="connsiteX4-1077" fmla="*/ 3022600 w 3022600"/>
              <a:gd name="connsiteY4-1078" fmla="*/ 1193800 h 1905000"/>
              <a:gd name="connsiteX5-1079" fmla="*/ 3022600 w 3022600"/>
              <a:gd name="connsiteY5-1080" fmla="*/ 1905000 h 1905000"/>
              <a:gd name="connsiteX6-1081" fmla="*/ 0 w 3022600"/>
              <a:gd name="connsiteY6-1082" fmla="*/ 330200 h 1905000"/>
              <a:gd name="connsiteX7-1083" fmla="*/ 2235200 w 3022600"/>
              <a:gd name="connsiteY7-1084" fmla="*/ 330200 h 1905000"/>
              <a:gd name="connsiteX8-1085" fmla="*/ 0 w 3022600"/>
              <a:gd name="connsiteY8-1086" fmla="*/ 330200 h 1905000"/>
              <a:gd name="connsiteX9-1087" fmla="*/ 76200 w 3022600"/>
              <a:gd name="connsiteY9-1088" fmla="*/ 0 h 1905000"/>
              <a:gd name="connsiteX10-1089" fmla="*/ 76200 w 3022600"/>
              <a:gd name="connsiteY10-1090" fmla="*/ 520700 h 1905000"/>
              <a:gd name="connsiteX11-1091" fmla="*/ 76200 w 3022600"/>
              <a:gd name="connsiteY11-1092" fmla="*/ 0 h 1905000"/>
              <a:gd name="connsiteX0-1093" fmla="*/ 0 w 3022600"/>
              <a:gd name="connsiteY0-1094" fmla="*/ 1549400 h 1905000"/>
              <a:gd name="connsiteX1-1095" fmla="*/ 2235200 w 3022600"/>
              <a:gd name="connsiteY1-1096" fmla="*/ 1549400 h 1905000"/>
              <a:gd name="connsiteX2-1097" fmla="*/ 0 w 3022600"/>
              <a:gd name="connsiteY2-1098" fmla="*/ 1549400 h 1905000"/>
              <a:gd name="connsiteX3-1099" fmla="*/ 3022600 w 3022600"/>
              <a:gd name="connsiteY3-1100" fmla="*/ 1905000 h 1905000"/>
              <a:gd name="connsiteX4-1101" fmla="*/ 3022600 w 3022600"/>
              <a:gd name="connsiteY4-1102" fmla="*/ 1193800 h 1905000"/>
              <a:gd name="connsiteX5-1103" fmla="*/ 3022600 w 3022600"/>
              <a:gd name="connsiteY5-1104" fmla="*/ 1905000 h 1905000"/>
              <a:gd name="connsiteX6-1105" fmla="*/ 0 w 3022600"/>
              <a:gd name="connsiteY6-1106" fmla="*/ 330200 h 1905000"/>
              <a:gd name="connsiteX7-1107" fmla="*/ 2235200 w 3022600"/>
              <a:gd name="connsiteY7-1108" fmla="*/ 330200 h 1905000"/>
              <a:gd name="connsiteX8-1109" fmla="*/ 0 w 3022600"/>
              <a:gd name="connsiteY8-1110" fmla="*/ 330200 h 1905000"/>
              <a:gd name="connsiteX9-1111" fmla="*/ 76200 w 3022600"/>
              <a:gd name="connsiteY9-1112" fmla="*/ 0 h 1905000"/>
              <a:gd name="connsiteX10-1113" fmla="*/ 76200 w 3022600"/>
              <a:gd name="connsiteY10-1114" fmla="*/ 520700 h 1905000"/>
              <a:gd name="connsiteX11-1115" fmla="*/ 76200 w 3022600"/>
              <a:gd name="connsiteY11-1116" fmla="*/ 0 h 1905000"/>
              <a:gd name="connsiteX0-1117" fmla="*/ 0 w 3022600"/>
              <a:gd name="connsiteY0-1118" fmla="*/ 1549400 h 1905000"/>
              <a:gd name="connsiteX1-1119" fmla="*/ 2235200 w 3022600"/>
              <a:gd name="connsiteY1-1120" fmla="*/ 1549400 h 1905000"/>
              <a:gd name="connsiteX2-1121" fmla="*/ 0 w 3022600"/>
              <a:gd name="connsiteY2-1122" fmla="*/ 1549400 h 1905000"/>
              <a:gd name="connsiteX3-1123" fmla="*/ 3022600 w 3022600"/>
              <a:gd name="connsiteY3-1124" fmla="*/ 1905000 h 1905000"/>
              <a:gd name="connsiteX4-1125" fmla="*/ 3022600 w 3022600"/>
              <a:gd name="connsiteY4-1126" fmla="*/ 1193800 h 1905000"/>
              <a:gd name="connsiteX5-1127" fmla="*/ 3022600 w 3022600"/>
              <a:gd name="connsiteY5-1128" fmla="*/ 1905000 h 1905000"/>
              <a:gd name="connsiteX6-1129" fmla="*/ 0 w 3022600"/>
              <a:gd name="connsiteY6-1130" fmla="*/ 330200 h 1905000"/>
              <a:gd name="connsiteX7-1131" fmla="*/ 2235200 w 3022600"/>
              <a:gd name="connsiteY7-1132" fmla="*/ 330200 h 1905000"/>
              <a:gd name="connsiteX8-1133" fmla="*/ 0 w 3022600"/>
              <a:gd name="connsiteY8-1134" fmla="*/ 330200 h 1905000"/>
              <a:gd name="connsiteX9-1135" fmla="*/ 76200 w 3022600"/>
              <a:gd name="connsiteY9-1136" fmla="*/ 0 h 1905000"/>
              <a:gd name="connsiteX10-1137" fmla="*/ 76200 w 3022600"/>
              <a:gd name="connsiteY10-1138" fmla="*/ 520700 h 1905000"/>
              <a:gd name="connsiteX11-1139" fmla="*/ 76200 w 3022600"/>
              <a:gd name="connsiteY11-1140" fmla="*/ 0 h 1905000"/>
              <a:gd name="connsiteX0-1141" fmla="*/ 0 w 3022600"/>
              <a:gd name="connsiteY0-1142" fmla="*/ 1549400 h 1905000"/>
              <a:gd name="connsiteX1-1143" fmla="*/ 2235200 w 3022600"/>
              <a:gd name="connsiteY1-1144" fmla="*/ 1549400 h 1905000"/>
              <a:gd name="connsiteX2-1145" fmla="*/ 0 w 3022600"/>
              <a:gd name="connsiteY2-1146" fmla="*/ 1549400 h 1905000"/>
              <a:gd name="connsiteX3-1147" fmla="*/ 3022600 w 3022600"/>
              <a:gd name="connsiteY3-1148" fmla="*/ 1905000 h 1905000"/>
              <a:gd name="connsiteX4-1149" fmla="*/ 3022600 w 3022600"/>
              <a:gd name="connsiteY4-1150" fmla="*/ 1193800 h 1905000"/>
              <a:gd name="connsiteX5-1151" fmla="*/ 3022600 w 3022600"/>
              <a:gd name="connsiteY5-1152" fmla="*/ 1905000 h 1905000"/>
              <a:gd name="connsiteX6-1153" fmla="*/ 0 w 3022600"/>
              <a:gd name="connsiteY6-1154" fmla="*/ 330200 h 1905000"/>
              <a:gd name="connsiteX7-1155" fmla="*/ 2235200 w 3022600"/>
              <a:gd name="connsiteY7-1156" fmla="*/ 330200 h 1905000"/>
              <a:gd name="connsiteX8-1157" fmla="*/ 0 w 3022600"/>
              <a:gd name="connsiteY8-1158" fmla="*/ 330200 h 1905000"/>
              <a:gd name="connsiteX9-1159" fmla="*/ 76200 w 3022600"/>
              <a:gd name="connsiteY9-1160" fmla="*/ 0 h 1905000"/>
              <a:gd name="connsiteX10-1161" fmla="*/ 76200 w 3022600"/>
              <a:gd name="connsiteY10-1162" fmla="*/ 520700 h 1905000"/>
              <a:gd name="connsiteX11-1163" fmla="*/ 76200 w 3022600"/>
              <a:gd name="connsiteY11-1164" fmla="*/ 0 h 1905000"/>
              <a:gd name="connsiteX0-1165" fmla="*/ 0 w 3022600"/>
              <a:gd name="connsiteY0-1166" fmla="*/ 1549400 h 1905000"/>
              <a:gd name="connsiteX1-1167" fmla="*/ 2235200 w 3022600"/>
              <a:gd name="connsiteY1-1168" fmla="*/ 1549400 h 1905000"/>
              <a:gd name="connsiteX2-1169" fmla="*/ 0 w 3022600"/>
              <a:gd name="connsiteY2-1170" fmla="*/ 1549400 h 1905000"/>
              <a:gd name="connsiteX3-1171" fmla="*/ 3022600 w 3022600"/>
              <a:gd name="connsiteY3-1172" fmla="*/ 1905000 h 1905000"/>
              <a:gd name="connsiteX4-1173" fmla="*/ 3022600 w 3022600"/>
              <a:gd name="connsiteY4-1174" fmla="*/ 1193800 h 1905000"/>
              <a:gd name="connsiteX5-1175" fmla="*/ 3022600 w 3022600"/>
              <a:gd name="connsiteY5-1176" fmla="*/ 1905000 h 1905000"/>
              <a:gd name="connsiteX6-1177" fmla="*/ 0 w 3022600"/>
              <a:gd name="connsiteY6-1178" fmla="*/ 330200 h 1905000"/>
              <a:gd name="connsiteX7-1179" fmla="*/ 2235200 w 3022600"/>
              <a:gd name="connsiteY7-1180" fmla="*/ 330200 h 1905000"/>
              <a:gd name="connsiteX8-1181" fmla="*/ 0 w 3022600"/>
              <a:gd name="connsiteY8-1182" fmla="*/ 330200 h 1905000"/>
              <a:gd name="connsiteX9-1183" fmla="*/ 76200 w 3022600"/>
              <a:gd name="connsiteY9-1184" fmla="*/ 0 h 1905000"/>
              <a:gd name="connsiteX10-1185" fmla="*/ 76200 w 3022600"/>
              <a:gd name="connsiteY10-1186" fmla="*/ 520700 h 1905000"/>
              <a:gd name="connsiteX11-1187" fmla="*/ 76200 w 3022600"/>
              <a:gd name="connsiteY11-1188" fmla="*/ 0 h 1905000"/>
              <a:gd name="connsiteX0-1189" fmla="*/ 0 w 3022600"/>
              <a:gd name="connsiteY0-1190" fmla="*/ 1549400 h 1905000"/>
              <a:gd name="connsiteX1-1191" fmla="*/ 2235200 w 3022600"/>
              <a:gd name="connsiteY1-1192" fmla="*/ 1549400 h 1905000"/>
              <a:gd name="connsiteX2-1193" fmla="*/ 0 w 3022600"/>
              <a:gd name="connsiteY2-1194" fmla="*/ 1549400 h 1905000"/>
              <a:gd name="connsiteX3-1195" fmla="*/ 3022600 w 3022600"/>
              <a:gd name="connsiteY3-1196" fmla="*/ 1905000 h 1905000"/>
              <a:gd name="connsiteX4-1197" fmla="*/ 3022600 w 3022600"/>
              <a:gd name="connsiteY4-1198" fmla="*/ 1193800 h 1905000"/>
              <a:gd name="connsiteX5-1199" fmla="*/ 3022600 w 3022600"/>
              <a:gd name="connsiteY5-1200" fmla="*/ 1905000 h 1905000"/>
              <a:gd name="connsiteX6-1201" fmla="*/ 0 w 3022600"/>
              <a:gd name="connsiteY6-1202" fmla="*/ 330200 h 1905000"/>
              <a:gd name="connsiteX7-1203" fmla="*/ 2235200 w 3022600"/>
              <a:gd name="connsiteY7-1204" fmla="*/ 330200 h 1905000"/>
              <a:gd name="connsiteX8-1205" fmla="*/ 0 w 3022600"/>
              <a:gd name="connsiteY8-1206" fmla="*/ 330200 h 1905000"/>
              <a:gd name="connsiteX9-1207" fmla="*/ 76200 w 3022600"/>
              <a:gd name="connsiteY9-1208" fmla="*/ 0 h 1905000"/>
              <a:gd name="connsiteX10-1209" fmla="*/ 76200 w 3022600"/>
              <a:gd name="connsiteY10-1210" fmla="*/ 520700 h 1905000"/>
              <a:gd name="connsiteX11-1211" fmla="*/ 76200 w 3022600"/>
              <a:gd name="connsiteY11-1212" fmla="*/ 0 h 1905000"/>
              <a:gd name="connsiteX0-1213" fmla="*/ 0 w 3022600"/>
              <a:gd name="connsiteY0-1214" fmla="*/ 1549400 h 1905000"/>
              <a:gd name="connsiteX1-1215" fmla="*/ 2235200 w 3022600"/>
              <a:gd name="connsiteY1-1216" fmla="*/ 1549400 h 1905000"/>
              <a:gd name="connsiteX2-1217" fmla="*/ 0 w 3022600"/>
              <a:gd name="connsiteY2-1218" fmla="*/ 1549400 h 1905000"/>
              <a:gd name="connsiteX3-1219" fmla="*/ 3022600 w 3022600"/>
              <a:gd name="connsiteY3-1220" fmla="*/ 1905000 h 1905000"/>
              <a:gd name="connsiteX4-1221" fmla="*/ 3022600 w 3022600"/>
              <a:gd name="connsiteY4-1222" fmla="*/ 1193800 h 1905000"/>
              <a:gd name="connsiteX5-1223" fmla="*/ 3022600 w 3022600"/>
              <a:gd name="connsiteY5-1224" fmla="*/ 1905000 h 1905000"/>
              <a:gd name="connsiteX6-1225" fmla="*/ 0 w 3022600"/>
              <a:gd name="connsiteY6-1226" fmla="*/ 330200 h 1905000"/>
              <a:gd name="connsiteX7-1227" fmla="*/ 2235200 w 3022600"/>
              <a:gd name="connsiteY7-1228" fmla="*/ 330200 h 1905000"/>
              <a:gd name="connsiteX8-1229" fmla="*/ 0 w 3022600"/>
              <a:gd name="connsiteY8-1230" fmla="*/ 330200 h 1905000"/>
              <a:gd name="connsiteX9-1231" fmla="*/ 76200 w 3022600"/>
              <a:gd name="connsiteY9-1232" fmla="*/ 0 h 1905000"/>
              <a:gd name="connsiteX10-1233" fmla="*/ 76200 w 3022600"/>
              <a:gd name="connsiteY10-1234" fmla="*/ 520700 h 1905000"/>
              <a:gd name="connsiteX11-1235" fmla="*/ 76200 w 3022600"/>
              <a:gd name="connsiteY11-1236" fmla="*/ 0 h 1905000"/>
              <a:gd name="connsiteX0-1237" fmla="*/ 0 w 3022600"/>
              <a:gd name="connsiteY0-1238" fmla="*/ 1549400 h 1851025"/>
              <a:gd name="connsiteX1-1239" fmla="*/ 2235200 w 3022600"/>
              <a:gd name="connsiteY1-1240" fmla="*/ 1549400 h 1851025"/>
              <a:gd name="connsiteX2-1241" fmla="*/ 0 w 3022600"/>
              <a:gd name="connsiteY2-1242" fmla="*/ 1549400 h 1851025"/>
              <a:gd name="connsiteX3-1243" fmla="*/ 1987550 w 3022600"/>
              <a:gd name="connsiteY3-1244" fmla="*/ 1851025 h 1851025"/>
              <a:gd name="connsiteX4-1245" fmla="*/ 3022600 w 3022600"/>
              <a:gd name="connsiteY4-1246" fmla="*/ 1193800 h 1851025"/>
              <a:gd name="connsiteX5-1247" fmla="*/ 1987550 w 3022600"/>
              <a:gd name="connsiteY5-1248" fmla="*/ 1851025 h 1851025"/>
              <a:gd name="connsiteX6-1249" fmla="*/ 0 w 3022600"/>
              <a:gd name="connsiteY6-1250" fmla="*/ 330200 h 1851025"/>
              <a:gd name="connsiteX7-1251" fmla="*/ 2235200 w 3022600"/>
              <a:gd name="connsiteY7-1252" fmla="*/ 330200 h 1851025"/>
              <a:gd name="connsiteX8-1253" fmla="*/ 0 w 3022600"/>
              <a:gd name="connsiteY8-1254" fmla="*/ 330200 h 1851025"/>
              <a:gd name="connsiteX9-1255" fmla="*/ 76200 w 3022600"/>
              <a:gd name="connsiteY9-1256" fmla="*/ 0 h 1851025"/>
              <a:gd name="connsiteX10-1257" fmla="*/ 76200 w 3022600"/>
              <a:gd name="connsiteY10-1258" fmla="*/ 520700 h 1851025"/>
              <a:gd name="connsiteX11-1259" fmla="*/ 76200 w 3022600"/>
              <a:gd name="connsiteY11-1260" fmla="*/ 0 h 1851025"/>
              <a:gd name="connsiteX0-1261" fmla="*/ 0 w 3022600"/>
              <a:gd name="connsiteY0-1262" fmla="*/ 1549400 h 1905001"/>
              <a:gd name="connsiteX1-1263" fmla="*/ 2235200 w 3022600"/>
              <a:gd name="connsiteY1-1264" fmla="*/ 1549400 h 1905001"/>
              <a:gd name="connsiteX2-1265" fmla="*/ 0 w 3022600"/>
              <a:gd name="connsiteY2-1266" fmla="*/ 1549400 h 1905001"/>
              <a:gd name="connsiteX3-1267" fmla="*/ 1981200 w 3022600"/>
              <a:gd name="connsiteY3-1268" fmla="*/ 1905001 h 1905001"/>
              <a:gd name="connsiteX4-1269" fmla="*/ 3022600 w 3022600"/>
              <a:gd name="connsiteY4-1270" fmla="*/ 1193800 h 1905001"/>
              <a:gd name="connsiteX5-1271" fmla="*/ 1987550 w 3022600"/>
              <a:gd name="connsiteY5-1272" fmla="*/ 1851025 h 1905001"/>
              <a:gd name="connsiteX6-1273" fmla="*/ 0 w 3022600"/>
              <a:gd name="connsiteY6-1274" fmla="*/ 330200 h 1905001"/>
              <a:gd name="connsiteX7-1275" fmla="*/ 2235200 w 3022600"/>
              <a:gd name="connsiteY7-1276" fmla="*/ 330200 h 1905001"/>
              <a:gd name="connsiteX8-1277" fmla="*/ 0 w 3022600"/>
              <a:gd name="connsiteY8-1278" fmla="*/ 330200 h 1905001"/>
              <a:gd name="connsiteX9-1279" fmla="*/ 76200 w 3022600"/>
              <a:gd name="connsiteY9-1280" fmla="*/ 0 h 1905001"/>
              <a:gd name="connsiteX10-1281" fmla="*/ 76200 w 3022600"/>
              <a:gd name="connsiteY10-1282" fmla="*/ 520700 h 1905001"/>
              <a:gd name="connsiteX11-1283" fmla="*/ 76200 w 3022600"/>
              <a:gd name="connsiteY11-1284" fmla="*/ 0 h 1905001"/>
              <a:gd name="connsiteX0-1285" fmla="*/ 0 w 3022600"/>
              <a:gd name="connsiteY0-1286" fmla="*/ 1549400 h 1905001"/>
              <a:gd name="connsiteX1-1287" fmla="*/ 2235200 w 3022600"/>
              <a:gd name="connsiteY1-1288" fmla="*/ 1549400 h 1905001"/>
              <a:gd name="connsiteX2-1289" fmla="*/ 0 w 3022600"/>
              <a:gd name="connsiteY2-1290" fmla="*/ 1549400 h 1905001"/>
              <a:gd name="connsiteX3-1291" fmla="*/ 1981200 w 3022600"/>
              <a:gd name="connsiteY3-1292" fmla="*/ 1905001 h 1905001"/>
              <a:gd name="connsiteX4-1293" fmla="*/ 3022600 w 3022600"/>
              <a:gd name="connsiteY4-1294" fmla="*/ 1193800 h 1905001"/>
              <a:gd name="connsiteX5-1295" fmla="*/ 1981200 w 3022600"/>
              <a:gd name="connsiteY5-1296" fmla="*/ 1905001 h 1905001"/>
              <a:gd name="connsiteX6-1297" fmla="*/ 0 w 3022600"/>
              <a:gd name="connsiteY6-1298" fmla="*/ 330200 h 1905001"/>
              <a:gd name="connsiteX7-1299" fmla="*/ 2235200 w 3022600"/>
              <a:gd name="connsiteY7-1300" fmla="*/ 330200 h 1905001"/>
              <a:gd name="connsiteX8-1301" fmla="*/ 0 w 3022600"/>
              <a:gd name="connsiteY8-1302" fmla="*/ 330200 h 1905001"/>
              <a:gd name="connsiteX9-1303" fmla="*/ 76200 w 3022600"/>
              <a:gd name="connsiteY9-1304" fmla="*/ 0 h 1905001"/>
              <a:gd name="connsiteX10-1305" fmla="*/ 76200 w 3022600"/>
              <a:gd name="connsiteY10-1306" fmla="*/ 520700 h 1905001"/>
              <a:gd name="connsiteX11-1307" fmla="*/ 76200 w 3022600"/>
              <a:gd name="connsiteY11-1308" fmla="*/ 0 h 1905001"/>
              <a:gd name="connsiteX0-1309" fmla="*/ 0 w 2235200"/>
              <a:gd name="connsiteY0-1310" fmla="*/ 1549400 h 1905001"/>
              <a:gd name="connsiteX1-1311" fmla="*/ 2235200 w 2235200"/>
              <a:gd name="connsiteY1-1312" fmla="*/ 1549400 h 1905001"/>
              <a:gd name="connsiteX2-1313" fmla="*/ 0 w 2235200"/>
              <a:gd name="connsiteY2-1314" fmla="*/ 1549400 h 1905001"/>
              <a:gd name="connsiteX3-1315" fmla="*/ 1981200 w 2235200"/>
              <a:gd name="connsiteY3-1316" fmla="*/ 1905001 h 1905001"/>
              <a:gd name="connsiteX4-1317" fmla="*/ 1895475 w 2235200"/>
              <a:gd name="connsiteY4-1318" fmla="*/ 1149350 h 1905001"/>
              <a:gd name="connsiteX5-1319" fmla="*/ 1981200 w 2235200"/>
              <a:gd name="connsiteY5-1320" fmla="*/ 1905001 h 1905001"/>
              <a:gd name="connsiteX6-1321" fmla="*/ 0 w 2235200"/>
              <a:gd name="connsiteY6-1322" fmla="*/ 330200 h 1905001"/>
              <a:gd name="connsiteX7-1323" fmla="*/ 2235200 w 2235200"/>
              <a:gd name="connsiteY7-1324" fmla="*/ 330200 h 1905001"/>
              <a:gd name="connsiteX8-1325" fmla="*/ 0 w 2235200"/>
              <a:gd name="connsiteY8-1326" fmla="*/ 330200 h 1905001"/>
              <a:gd name="connsiteX9-1327" fmla="*/ 76200 w 2235200"/>
              <a:gd name="connsiteY9-1328" fmla="*/ 0 h 1905001"/>
              <a:gd name="connsiteX10-1329" fmla="*/ 76200 w 2235200"/>
              <a:gd name="connsiteY10-1330" fmla="*/ 520700 h 1905001"/>
              <a:gd name="connsiteX11-1331" fmla="*/ 76200 w 2235200"/>
              <a:gd name="connsiteY11-1332" fmla="*/ 0 h 1905001"/>
              <a:gd name="connsiteX0-1333" fmla="*/ 0 w 2235200"/>
              <a:gd name="connsiteY0-1334" fmla="*/ 1549400 h 1905001"/>
              <a:gd name="connsiteX1-1335" fmla="*/ 2235200 w 2235200"/>
              <a:gd name="connsiteY1-1336" fmla="*/ 1549400 h 1905001"/>
              <a:gd name="connsiteX2-1337" fmla="*/ 0 w 2235200"/>
              <a:gd name="connsiteY2-1338" fmla="*/ 1549400 h 1905001"/>
              <a:gd name="connsiteX3-1339" fmla="*/ 1981200 w 2235200"/>
              <a:gd name="connsiteY3-1340" fmla="*/ 1905001 h 1905001"/>
              <a:gd name="connsiteX4-1341" fmla="*/ 1892300 w 2235200"/>
              <a:gd name="connsiteY4-1342" fmla="*/ 1193801 h 1905001"/>
              <a:gd name="connsiteX5-1343" fmla="*/ 1981200 w 2235200"/>
              <a:gd name="connsiteY5-1344" fmla="*/ 1905001 h 1905001"/>
              <a:gd name="connsiteX6-1345" fmla="*/ 0 w 2235200"/>
              <a:gd name="connsiteY6-1346" fmla="*/ 330200 h 1905001"/>
              <a:gd name="connsiteX7-1347" fmla="*/ 2235200 w 2235200"/>
              <a:gd name="connsiteY7-1348" fmla="*/ 330200 h 1905001"/>
              <a:gd name="connsiteX8-1349" fmla="*/ 0 w 2235200"/>
              <a:gd name="connsiteY8-1350" fmla="*/ 330200 h 1905001"/>
              <a:gd name="connsiteX9-1351" fmla="*/ 76200 w 2235200"/>
              <a:gd name="connsiteY9-1352" fmla="*/ 0 h 1905001"/>
              <a:gd name="connsiteX10-1353" fmla="*/ 76200 w 2235200"/>
              <a:gd name="connsiteY10-1354" fmla="*/ 520700 h 1905001"/>
              <a:gd name="connsiteX11-1355" fmla="*/ 76200 w 2235200"/>
              <a:gd name="connsiteY11-1356" fmla="*/ 0 h 1905001"/>
              <a:gd name="connsiteX0-1357" fmla="*/ 0 w 2235200"/>
              <a:gd name="connsiteY0-1358" fmla="*/ 1549400 h 1905001"/>
              <a:gd name="connsiteX1-1359" fmla="*/ 2235200 w 2235200"/>
              <a:gd name="connsiteY1-1360" fmla="*/ 1549400 h 1905001"/>
              <a:gd name="connsiteX2-1361" fmla="*/ 0 w 2235200"/>
              <a:gd name="connsiteY2-1362" fmla="*/ 1549400 h 1905001"/>
              <a:gd name="connsiteX3-1363" fmla="*/ 1981200 w 2235200"/>
              <a:gd name="connsiteY3-1364" fmla="*/ 1905001 h 1905001"/>
              <a:gd name="connsiteX4-1365" fmla="*/ 1981200 w 2235200"/>
              <a:gd name="connsiteY4-1366" fmla="*/ 1193801 h 1905001"/>
              <a:gd name="connsiteX5-1367" fmla="*/ 1981200 w 2235200"/>
              <a:gd name="connsiteY5-1368" fmla="*/ 1905001 h 1905001"/>
              <a:gd name="connsiteX6-1369" fmla="*/ 0 w 2235200"/>
              <a:gd name="connsiteY6-1370" fmla="*/ 330200 h 1905001"/>
              <a:gd name="connsiteX7-1371" fmla="*/ 2235200 w 2235200"/>
              <a:gd name="connsiteY7-1372" fmla="*/ 330200 h 1905001"/>
              <a:gd name="connsiteX8-1373" fmla="*/ 0 w 2235200"/>
              <a:gd name="connsiteY8-1374" fmla="*/ 330200 h 1905001"/>
              <a:gd name="connsiteX9-1375" fmla="*/ 76200 w 2235200"/>
              <a:gd name="connsiteY9-1376" fmla="*/ 0 h 1905001"/>
              <a:gd name="connsiteX10-1377" fmla="*/ 76200 w 2235200"/>
              <a:gd name="connsiteY10-1378" fmla="*/ 520700 h 1905001"/>
              <a:gd name="connsiteX11-1379" fmla="*/ 76200 w 2235200"/>
              <a:gd name="connsiteY11-1380" fmla="*/ 0 h 1905001"/>
              <a:gd name="connsiteX0-1381" fmla="*/ 0 w 2235200"/>
              <a:gd name="connsiteY0-1382" fmla="*/ 1549400 h 1905001"/>
              <a:gd name="connsiteX1-1383" fmla="*/ 2235200 w 2235200"/>
              <a:gd name="connsiteY1-1384" fmla="*/ 1549400 h 1905001"/>
              <a:gd name="connsiteX2-1385" fmla="*/ 0 w 2235200"/>
              <a:gd name="connsiteY2-1386" fmla="*/ 1549400 h 1905001"/>
              <a:gd name="connsiteX3-1387" fmla="*/ 1981200 w 2235200"/>
              <a:gd name="connsiteY3-1388" fmla="*/ 1905001 h 1905001"/>
              <a:gd name="connsiteX4-1389" fmla="*/ 1981200 w 2235200"/>
              <a:gd name="connsiteY4-1390" fmla="*/ 1193801 h 1905001"/>
              <a:gd name="connsiteX5-1391" fmla="*/ 1981200 w 2235200"/>
              <a:gd name="connsiteY5-1392" fmla="*/ 1905001 h 1905001"/>
              <a:gd name="connsiteX6-1393" fmla="*/ 0 w 2235200"/>
              <a:gd name="connsiteY6-1394" fmla="*/ 330200 h 1905001"/>
              <a:gd name="connsiteX7-1395" fmla="*/ 2235200 w 2235200"/>
              <a:gd name="connsiteY7-1396" fmla="*/ 330200 h 1905001"/>
              <a:gd name="connsiteX8-1397" fmla="*/ 0 w 2235200"/>
              <a:gd name="connsiteY8-1398" fmla="*/ 330200 h 1905001"/>
              <a:gd name="connsiteX9-1399" fmla="*/ 76200 w 2235200"/>
              <a:gd name="connsiteY9-1400" fmla="*/ 0 h 1905001"/>
              <a:gd name="connsiteX10-1401" fmla="*/ 76200 w 2235200"/>
              <a:gd name="connsiteY10-1402" fmla="*/ 520701 h 1905001"/>
              <a:gd name="connsiteX11-1403" fmla="*/ 76200 w 2235200"/>
              <a:gd name="connsiteY11-1404" fmla="*/ 0 h 1905001"/>
              <a:gd name="connsiteX0-1405" fmla="*/ 0 w 2235200"/>
              <a:gd name="connsiteY0-1406" fmla="*/ 1549400 h 1905001"/>
              <a:gd name="connsiteX1-1407" fmla="*/ 2235200 w 2235200"/>
              <a:gd name="connsiteY1-1408" fmla="*/ 1549400 h 1905001"/>
              <a:gd name="connsiteX2-1409" fmla="*/ 0 w 2235200"/>
              <a:gd name="connsiteY2-1410" fmla="*/ 1549400 h 1905001"/>
              <a:gd name="connsiteX3-1411" fmla="*/ 1981200 w 2235200"/>
              <a:gd name="connsiteY3-1412" fmla="*/ 1905001 h 1905001"/>
              <a:gd name="connsiteX4-1413" fmla="*/ 1981200 w 2235200"/>
              <a:gd name="connsiteY4-1414" fmla="*/ 1193801 h 1905001"/>
              <a:gd name="connsiteX5-1415" fmla="*/ 1981200 w 2235200"/>
              <a:gd name="connsiteY5-1416" fmla="*/ 1905001 h 1905001"/>
              <a:gd name="connsiteX6-1417" fmla="*/ 0 w 2235200"/>
              <a:gd name="connsiteY6-1418" fmla="*/ 330200 h 1905001"/>
              <a:gd name="connsiteX7-1419" fmla="*/ 2235200 w 2235200"/>
              <a:gd name="connsiteY7-1420" fmla="*/ 330200 h 1905001"/>
              <a:gd name="connsiteX8-1421" fmla="*/ 0 w 2235200"/>
              <a:gd name="connsiteY8-1422" fmla="*/ 330200 h 1905001"/>
              <a:gd name="connsiteX9-1423" fmla="*/ 76200 w 2235200"/>
              <a:gd name="connsiteY9-1424" fmla="*/ 0 h 1905001"/>
              <a:gd name="connsiteX10-1425" fmla="*/ 88900 w 2235200"/>
              <a:gd name="connsiteY10-1426" fmla="*/ 520701 h 1905001"/>
              <a:gd name="connsiteX11-1427" fmla="*/ 76200 w 2235200"/>
              <a:gd name="connsiteY11-1428" fmla="*/ 0 h 1905001"/>
              <a:gd name="connsiteX0-1429" fmla="*/ 0 w 2235200"/>
              <a:gd name="connsiteY0-1430" fmla="*/ 1549400 h 1905001"/>
              <a:gd name="connsiteX1-1431" fmla="*/ 2235200 w 2235200"/>
              <a:gd name="connsiteY1-1432" fmla="*/ 1549400 h 1905001"/>
              <a:gd name="connsiteX2-1433" fmla="*/ 0 w 2235200"/>
              <a:gd name="connsiteY2-1434" fmla="*/ 1549400 h 1905001"/>
              <a:gd name="connsiteX3-1435" fmla="*/ 1981200 w 2235200"/>
              <a:gd name="connsiteY3-1436" fmla="*/ 1905001 h 1905001"/>
              <a:gd name="connsiteX4-1437" fmla="*/ 1981200 w 2235200"/>
              <a:gd name="connsiteY4-1438" fmla="*/ 1193801 h 1905001"/>
              <a:gd name="connsiteX5-1439" fmla="*/ 1981200 w 2235200"/>
              <a:gd name="connsiteY5-1440" fmla="*/ 1905001 h 1905001"/>
              <a:gd name="connsiteX6-1441" fmla="*/ 0 w 2235200"/>
              <a:gd name="connsiteY6-1442" fmla="*/ 330200 h 1905001"/>
              <a:gd name="connsiteX7-1443" fmla="*/ 2235200 w 2235200"/>
              <a:gd name="connsiteY7-1444" fmla="*/ 330200 h 1905001"/>
              <a:gd name="connsiteX8-1445" fmla="*/ 0 w 2235200"/>
              <a:gd name="connsiteY8-1446" fmla="*/ 330200 h 1905001"/>
              <a:gd name="connsiteX9-1447" fmla="*/ 76200 w 2235200"/>
              <a:gd name="connsiteY9-1448" fmla="*/ 0 h 1905001"/>
              <a:gd name="connsiteX10-1449" fmla="*/ 76200 w 2235200"/>
              <a:gd name="connsiteY10-1450" fmla="*/ 520701 h 1905001"/>
              <a:gd name="connsiteX11-1451" fmla="*/ 76200 w 2235200"/>
              <a:gd name="connsiteY11-1452" fmla="*/ 0 h 1905001"/>
              <a:gd name="connsiteX0-1453" fmla="*/ 0 w 2235200"/>
              <a:gd name="connsiteY0-1454" fmla="*/ 3225799 h 3581400"/>
              <a:gd name="connsiteX1-1455" fmla="*/ 2235200 w 2235200"/>
              <a:gd name="connsiteY1-1456" fmla="*/ 3225799 h 3581400"/>
              <a:gd name="connsiteX2-1457" fmla="*/ 0 w 2235200"/>
              <a:gd name="connsiteY2-1458" fmla="*/ 3225799 h 3581400"/>
              <a:gd name="connsiteX3-1459" fmla="*/ 1981200 w 2235200"/>
              <a:gd name="connsiteY3-1460" fmla="*/ 3581400 h 3581400"/>
              <a:gd name="connsiteX4-1461" fmla="*/ 1981200 w 2235200"/>
              <a:gd name="connsiteY4-1462" fmla="*/ 2870200 h 3581400"/>
              <a:gd name="connsiteX5-1463" fmla="*/ 1981200 w 2235200"/>
              <a:gd name="connsiteY5-1464" fmla="*/ 3581400 h 3581400"/>
              <a:gd name="connsiteX6-1465" fmla="*/ 0 w 2235200"/>
              <a:gd name="connsiteY6-1466" fmla="*/ 2006599 h 3581400"/>
              <a:gd name="connsiteX7-1467" fmla="*/ 2235200 w 2235200"/>
              <a:gd name="connsiteY7-1468" fmla="*/ 2006599 h 3581400"/>
              <a:gd name="connsiteX8-1469" fmla="*/ 0 w 2235200"/>
              <a:gd name="connsiteY8-1470" fmla="*/ 0 h 3581400"/>
              <a:gd name="connsiteX9-1471" fmla="*/ 76200 w 2235200"/>
              <a:gd name="connsiteY9-1472" fmla="*/ 1676399 h 3581400"/>
              <a:gd name="connsiteX10-1473" fmla="*/ 76200 w 2235200"/>
              <a:gd name="connsiteY10-1474" fmla="*/ 2197100 h 3581400"/>
              <a:gd name="connsiteX11-1475" fmla="*/ 76200 w 2235200"/>
              <a:gd name="connsiteY11-1476" fmla="*/ 1676399 h 3581400"/>
              <a:gd name="connsiteX0-1477" fmla="*/ 0 w 2235200"/>
              <a:gd name="connsiteY0-1478" fmla="*/ 3047999 h 3403600"/>
              <a:gd name="connsiteX1-1479" fmla="*/ 2235200 w 2235200"/>
              <a:gd name="connsiteY1-1480" fmla="*/ 3047999 h 3403600"/>
              <a:gd name="connsiteX2-1481" fmla="*/ 0 w 2235200"/>
              <a:gd name="connsiteY2-1482" fmla="*/ 3047999 h 3403600"/>
              <a:gd name="connsiteX3-1483" fmla="*/ 1981200 w 2235200"/>
              <a:gd name="connsiteY3-1484" fmla="*/ 3403600 h 3403600"/>
              <a:gd name="connsiteX4-1485" fmla="*/ 1981200 w 2235200"/>
              <a:gd name="connsiteY4-1486" fmla="*/ 2692400 h 3403600"/>
              <a:gd name="connsiteX5-1487" fmla="*/ 1981200 w 2235200"/>
              <a:gd name="connsiteY5-1488" fmla="*/ 3403600 h 3403600"/>
              <a:gd name="connsiteX6-1489" fmla="*/ 0 w 2235200"/>
              <a:gd name="connsiteY6-1490" fmla="*/ 1828799 h 3403600"/>
              <a:gd name="connsiteX7-1491" fmla="*/ 2235200 w 2235200"/>
              <a:gd name="connsiteY7-1492" fmla="*/ 1828799 h 3403600"/>
              <a:gd name="connsiteX8-1493" fmla="*/ 0 w 2235200"/>
              <a:gd name="connsiteY8-1494" fmla="*/ 0 h 3403600"/>
              <a:gd name="connsiteX9-1495" fmla="*/ 76200 w 2235200"/>
              <a:gd name="connsiteY9-1496" fmla="*/ 1498599 h 3403600"/>
              <a:gd name="connsiteX10-1497" fmla="*/ 76200 w 2235200"/>
              <a:gd name="connsiteY10-1498" fmla="*/ 2019300 h 3403600"/>
              <a:gd name="connsiteX11-1499" fmla="*/ 76200 w 2235200"/>
              <a:gd name="connsiteY11-1500" fmla="*/ 1498599 h 3403600"/>
              <a:gd name="connsiteX0-1501" fmla="*/ 0 w 2235200"/>
              <a:gd name="connsiteY0-1502" fmla="*/ 1549400 h 1905001"/>
              <a:gd name="connsiteX1-1503" fmla="*/ 2235200 w 2235200"/>
              <a:gd name="connsiteY1-1504" fmla="*/ 1549400 h 1905001"/>
              <a:gd name="connsiteX2-1505" fmla="*/ 0 w 2235200"/>
              <a:gd name="connsiteY2-1506" fmla="*/ 1549400 h 1905001"/>
              <a:gd name="connsiteX3-1507" fmla="*/ 1981200 w 2235200"/>
              <a:gd name="connsiteY3-1508" fmla="*/ 1905001 h 1905001"/>
              <a:gd name="connsiteX4-1509" fmla="*/ 1981200 w 2235200"/>
              <a:gd name="connsiteY4-1510" fmla="*/ 1193801 h 1905001"/>
              <a:gd name="connsiteX5-1511" fmla="*/ 1981200 w 2235200"/>
              <a:gd name="connsiteY5-1512" fmla="*/ 1905001 h 1905001"/>
              <a:gd name="connsiteX6-1513" fmla="*/ 0 w 2235200"/>
              <a:gd name="connsiteY6-1514" fmla="*/ 330200 h 1905001"/>
              <a:gd name="connsiteX7-1515" fmla="*/ 2235200 w 2235200"/>
              <a:gd name="connsiteY7-1516" fmla="*/ 330200 h 1905001"/>
              <a:gd name="connsiteX8-1517" fmla="*/ 0 w 2235200"/>
              <a:gd name="connsiteY8-1518" fmla="*/ 304801 h 1905001"/>
              <a:gd name="connsiteX9-1519" fmla="*/ 76200 w 2235200"/>
              <a:gd name="connsiteY9-1520" fmla="*/ 0 h 1905001"/>
              <a:gd name="connsiteX10-1521" fmla="*/ 76200 w 2235200"/>
              <a:gd name="connsiteY10-1522" fmla="*/ 520701 h 1905001"/>
              <a:gd name="connsiteX11-1523" fmla="*/ 76200 w 2235200"/>
              <a:gd name="connsiteY11-1524" fmla="*/ 0 h 1905001"/>
              <a:gd name="connsiteX0-1525" fmla="*/ 0 w 2235200"/>
              <a:gd name="connsiteY0-1526" fmla="*/ 1549400 h 1905001"/>
              <a:gd name="connsiteX1-1527" fmla="*/ 2235200 w 2235200"/>
              <a:gd name="connsiteY1-1528" fmla="*/ 1549400 h 1905001"/>
              <a:gd name="connsiteX2-1529" fmla="*/ 0 w 2235200"/>
              <a:gd name="connsiteY2-1530" fmla="*/ 1549400 h 1905001"/>
              <a:gd name="connsiteX3-1531" fmla="*/ 1981200 w 2235200"/>
              <a:gd name="connsiteY3-1532" fmla="*/ 1905001 h 1905001"/>
              <a:gd name="connsiteX4-1533" fmla="*/ 1981200 w 2235200"/>
              <a:gd name="connsiteY4-1534" fmla="*/ 1193801 h 1905001"/>
              <a:gd name="connsiteX5-1535" fmla="*/ 1981200 w 2235200"/>
              <a:gd name="connsiteY5-1536" fmla="*/ 1905001 h 1905001"/>
              <a:gd name="connsiteX6-1537" fmla="*/ 0 w 2235200"/>
              <a:gd name="connsiteY6-1538" fmla="*/ 330200 h 1905001"/>
              <a:gd name="connsiteX7-1539" fmla="*/ 2235200 w 2235200"/>
              <a:gd name="connsiteY7-1540" fmla="*/ 330200 h 1905001"/>
              <a:gd name="connsiteX8-1541" fmla="*/ 0 w 2235200"/>
              <a:gd name="connsiteY8-1542" fmla="*/ 330200 h 1905001"/>
              <a:gd name="connsiteX9-1543" fmla="*/ 76200 w 2235200"/>
              <a:gd name="connsiteY9-1544" fmla="*/ 0 h 1905001"/>
              <a:gd name="connsiteX10-1545" fmla="*/ 76200 w 2235200"/>
              <a:gd name="connsiteY10-1546" fmla="*/ 520701 h 1905001"/>
              <a:gd name="connsiteX11-1547" fmla="*/ 76200 w 2235200"/>
              <a:gd name="connsiteY11-1548" fmla="*/ 0 h 1905001"/>
              <a:gd name="connsiteX0-1549" fmla="*/ 0 w 2235200"/>
              <a:gd name="connsiteY0-1550" fmla="*/ 1549400 h 1905001"/>
              <a:gd name="connsiteX1-1551" fmla="*/ 2235200 w 2235200"/>
              <a:gd name="connsiteY1-1552" fmla="*/ 1549400 h 1905001"/>
              <a:gd name="connsiteX2-1553" fmla="*/ 0 w 2235200"/>
              <a:gd name="connsiteY2-1554" fmla="*/ 1549400 h 1905001"/>
              <a:gd name="connsiteX3-1555" fmla="*/ 1981200 w 2235200"/>
              <a:gd name="connsiteY3-1556" fmla="*/ 1905001 h 1905001"/>
              <a:gd name="connsiteX4-1557" fmla="*/ 1981200 w 2235200"/>
              <a:gd name="connsiteY4-1558" fmla="*/ 1193801 h 1905001"/>
              <a:gd name="connsiteX5-1559" fmla="*/ 1981200 w 2235200"/>
              <a:gd name="connsiteY5-1560" fmla="*/ 1905001 h 1905001"/>
              <a:gd name="connsiteX6-1561" fmla="*/ 0 w 2235200"/>
              <a:gd name="connsiteY6-1562" fmla="*/ 330200 h 1905001"/>
              <a:gd name="connsiteX7-1563" fmla="*/ 2222500 w 2235200"/>
              <a:gd name="connsiteY7-1564" fmla="*/ 206375 h 1905001"/>
              <a:gd name="connsiteX8-1565" fmla="*/ 0 w 2235200"/>
              <a:gd name="connsiteY8-1566" fmla="*/ 330200 h 1905001"/>
              <a:gd name="connsiteX9-1567" fmla="*/ 76200 w 2235200"/>
              <a:gd name="connsiteY9-1568" fmla="*/ 0 h 1905001"/>
              <a:gd name="connsiteX10-1569" fmla="*/ 76200 w 2235200"/>
              <a:gd name="connsiteY10-1570" fmla="*/ 520701 h 1905001"/>
              <a:gd name="connsiteX11-1571" fmla="*/ 76200 w 2235200"/>
              <a:gd name="connsiteY11-1572" fmla="*/ 0 h 1905001"/>
              <a:gd name="connsiteX0-1573" fmla="*/ 0 w 2235200"/>
              <a:gd name="connsiteY0-1574" fmla="*/ 1549400 h 1905001"/>
              <a:gd name="connsiteX1-1575" fmla="*/ 2235200 w 2235200"/>
              <a:gd name="connsiteY1-1576" fmla="*/ 1549400 h 1905001"/>
              <a:gd name="connsiteX2-1577" fmla="*/ 0 w 2235200"/>
              <a:gd name="connsiteY2-1578" fmla="*/ 1549400 h 1905001"/>
              <a:gd name="connsiteX3-1579" fmla="*/ 1981200 w 2235200"/>
              <a:gd name="connsiteY3-1580" fmla="*/ 1905001 h 1905001"/>
              <a:gd name="connsiteX4-1581" fmla="*/ 1981200 w 2235200"/>
              <a:gd name="connsiteY4-1582" fmla="*/ 1193801 h 1905001"/>
              <a:gd name="connsiteX5-1583" fmla="*/ 1981200 w 2235200"/>
              <a:gd name="connsiteY5-1584" fmla="*/ 1905001 h 1905001"/>
              <a:gd name="connsiteX6-1585" fmla="*/ 0 w 2235200"/>
              <a:gd name="connsiteY6-1586" fmla="*/ 330200 h 1905001"/>
              <a:gd name="connsiteX7-1587" fmla="*/ 2222500 w 2235200"/>
              <a:gd name="connsiteY7-1588" fmla="*/ 330201 h 1905001"/>
              <a:gd name="connsiteX8-1589" fmla="*/ 0 w 2235200"/>
              <a:gd name="connsiteY8-1590" fmla="*/ 330200 h 1905001"/>
              <a:gd name="connsiteX9-1591" fmla="*/ 76200 w 2235200"/>
              <a:gd name="connsiteY9-1592" fmla="*/ 0 h 1905001"/>
              <a:gd name="connsiteX10-1593" fmla="*/ 76200 w 2235200"/>
              <a:gd name="connsiteY10-1594" fmla="*/ 520701 h 1905001"/>
              <a:gd name="connsiteX11-1595" fmla="*/ 76200 w 2235200"/>
              <a:gd name="connsiteY11-1596" fmla="*/ 0 h 1905001"/>
              <a:gd name="connsiteX0-1597" fmla="*/ 0 w 2235200"/>
              <a:gd name="connsiteY0-1598" fmla="*/ 1549400 h 1905001"/>
              <a:gd name="connsiteX1-1599" fmla="*/ 2235200 w 2235200"/>
              <a:gd name="connsiteY1-1600" fmla="*/ 1549400 h 1905001"/>
              <a:gd name="connsiteX2-1601" fmla="*/ 0 w 2235200"/>
              <a:gd name="connsiteY2-1602" fmla="*/ 1549400 h 1905001"/>
              <a:gd name="connsiteX3-1603" fmla="*/ 1981200 w 2235200"/>
              <a:gd name="connsiteY3-1604" fmla="*/ 1905001 h 1905001"/>
              <a:gd name="connsiteX4-1605" fmla="*/ 1981200 w 2235200"/>
              <a:gd name="connsiteY4-1606" fmla="*/ 1193801 h 1905001"/>
              <a:gd name="connsiteX5-1607" fmla="*/ 1981200 w 2235200"/>
              <a:gd name="connsiteY5-1608" fmla="*/ 1905001 h 1905001"/>
              <a:gd name="connsiteX6-1609" fmla="*/ 0 w 2235200"/>
              <a:gd name="connsiteY6-1610" fmla="*/ 330200 h 1905001"/>
              <a:gd name="connsiteX7-1611" fmla="*/ 2222500 w 2235200"/>
              <a:gd name="connsiteY7-1612" fmla="*/ 330201 h 1905001"/>
              <a:gd name="connsiteX8-1613" fmla="*/ 0 w 2235200"/>
              <a:gd name="connsiteY8-1614" fmla="*/ 330201 h 1905001"/>
              <a:gd name="connsiteX9-1615" fmla="*/ 76200 w 2235200"/>
              <a:gd name="connsiteY9-1616" fmla="*/ 0 h 1905001"/>
              <a:gd name="connsiteX10-1617" fmla="*/ 76200 w 2235200"/>
              <a:gd name="connsiteY10-1618" fmla="*/ 520701 h 1905001"/>
              <a:gd name="connsiteX11-1619" fmla="*/ 76200 w 2235200"/>
              <a:gd name="connsiteY11-1620" fmla="*/ 0 h 1905001"/>
              <a:gd name="connsiteX0-1621" fmla="*/ 0 w 2235200"/>
              <a:gd name="connsiteY0-1622" fmla="*/ 3047999 h 3403600"/>
              <a:gd name="connsiteX1-1623" fmla="*/ 2235200 w 2235200"/>
              <a:gd name="connsiteY1-1624" fmla="*/ 3047999 h 3403600"/>
              <a:gd name="connsiteX2-1625" fmla="*/ 0 w 2235200"/>
              <a:gd name="connsiteY2-1626" fmla="*/ 3047999 h 3403600"/>
              <a:gd name="connsiteX3-1627" fmla="*/ 1981200 w 2235200"/>
              <a:gd name="connsiteY3-1628" fmla="*/ 3403600 h 3403600"/>
              <a:gd name="connsiteX4-1629" fmla="*/ 1981200 w 2235200"/>
              <a:gd name="connsiteY4-1630" fmla="*/ 2692400 h 3403600"/>
              <a:gd name="connsiteX5-1631" fmla="*/ 1981200 w 2235200"/>
              <a:gd name="connsiteY5-1632" fmla="*/ 3403600 h 3403600"/>
              <a:gd name="connsiteX6-1633" fmla="*/ 0 w 2235200"/>
              <a:gd name="connsiteY6-1634" fmla="*/ 1828799 h 3403600"/>
              <a:gd name="connsiteX7-1635" fmla="*/ 2222500 w 2235200"/>
              <a:gd name="connsiteY7-1636" fmla="*/ 0 h 3403600"/>
              <a:gd name="connsiteX8-1637" fmla="*/ 0 w 2235200"/>
              <a:gd name="connsiteY8-1638" fmla="*/ 1828800 h 3403600"/>
              <a:gd name="connsiteX9-1639" fmla="*/ 76200 w 2235200"/>
              <a:gd name="connsiteY9-1640" fmla="*/ 1498599 h 3403600"/>
              <a:gd name="connsiteX10-1641" fmla="*/ 76200 w 2235200"/>
              <a:gd name="connsiteY10-1642" fmla="*/ 2019300 h 3403600"/>
              <a:gd name="connsiteX11-1643" fmla="*/ 76200 w 2235200"/>
              <a:gd name="connsiteY11-1644" fmla="*/ 1498599 h 3403600"/>
              <a:gd name="connsiteX0-1645" fmla="*/ 0 w 2235200"/>
              <a:gd name="connsiteY0-1646" fmla="*/ 1549400 h 1905001"/>
              <a:gd name="connsiteX1-1647" fmla="*/ 2235200 w 2235200"/>
              <a:gd name="connsiteY1-1648" fmla="*/ 1549400 h 1905001"/>
              <a:gd name="connsiteX2-1649" fmla="*/ 0 w 2235200"/>
              <a:gd name="connsiteY2-1650" fmla="*/ 1549400 h 1905001"/>
              <a:gd name="connsiteX3-1651" fmla="*/ 1981200 w 2235200"/>
              <a:gd name="connsiteY3-1652" fmla="*/ 1905001 h 1905001"/>
              <a:gd name="connsiteX4-1653" fmla="*/ 1981200 w 2235200"/>
              <a:gd name="connsiteY4-1654" fmla="*/ 1193801 h 1905001"/>
              <a:gd name="connsiteX5-1655" fmla="*/ 1981200 w 2235200"/>
              <a:gd name="connsiteY5-1656" fmla="*/ 1905001 h 1905001"/>
              <a:gd name="connsiteX6-1657" fmla="*/ 0 w 2235200"/>
              <a:gd name="connsiteY6-1658" fmla="*/ 330200 h 1905001"/>
              <a:gd name="connsiteX7-1659" fmla="*/ 2222500 w 2235200"/>
              <a:gd name="connsiteY7-1660" fmla="*/ 304801 h 1905001"/>
              <a:gd name="connsiteX8-1661" fmla="*/ 0 w 2235200"/>
              <a:gd name="connsiteY8-1662" fmla="*/ 330201 h 1905001"/>
              <a:gd name="connsiteX9-1663" fmla="*/ 76200 w 2235200"/>
              <a:gd name="connsiteY9-1664" fmla="*/ 0 h 1905001"/>
              <a:gd name="connsiteX10-1665" fmla="*/ 76200 w 2235200"/>
              <a:gd name="connsiteY10-1666" fmla="*/ 520701 h 1905001"/>
              <a:gd name="connsiteX11-1667" fmla="*/ 76200 w 2235200"/>
              <a:gd name="connsiteY11-1668" fmla="*/ 0 h 1905001"/>
              <a:gd name="connsiteX0-1669" fmla="*/ 0 w 2235200"/>
              <a:gd name="connsiteY0-1670" fmla="*/ 3047999 h 3403600"/>
              <a:gd name="connsiteX1-1671" fmla="*/ 2235200 w 2235200"/>
              <a:gd name="connsiteY1-1672" fmla="*/ 3047999 h 3403600"/>
              <a:gd name="connsiteX2-1673" fmla="*/ 0 w 2235200"/>
              <a:gd name="connsiteY2-1674" fmla="*/ 3047999 h 3403600"/>
              <a:gd name="connsiteX3-1675" fmla="*/ 1981200 w 2235200"/>
              <a:gd name="connsiteY3-1676" fmla="*/ 3403600 h 3403600"/>
              <a:gd name="connsiteX4-1677" fmla="*/ 1981200 w 2235200"/>
              <a:gd name="connsiteY4-1678" fmla="*/ 2692400 h 3403600"/>
              <a:gd name="connsiteX5-1679" fmla="*/ 1981200 w 2235200"/>
              <a:gd name="connsiteY5-1680" fmla="*/ 3403600 h 3403600"/>
              <a:gd name="connsiteX6-1681" fmla="*/ 0 w 2235200"/>
              <a:gd name="connsiteY6-1682" fmla="*/ 1828799 h 3403600"/>
              <a:gd name="connsiteX7-1683" fmla="*/ 2222500 w 2235200"/>
              <a:gd name="connsiteY7-1684" fmla="*/ 0 h 3403600"/>
              <a:gd name="connsiteX8-1685" fmla="*/ 0 w 2235200"/>
              <a:gd name="connsiteY8-1686" fmla="*/ 1828800 h 3403600"/>
              <a:gd name="connsiteX9-1687" fmla="*/ 76200 w 2235200"/>
              <a:gd name="connsiteY9-1688" fmla="*/ 1498599 h 3403600"/>
              <a:gd name="connsiteX10-1689" fmla="*/ 76200 w 2235200"/>
              <a:gd name="connsiteY10-1690" fmla="*/ 2019300 h 3403600"/>
              <a:gd name="connsiteX11-1691" fmla="*/ 76200 w 2235200"/>
              <a:gd name="connsiteY11-1692" fmla="*/ 1498599 h 3403600"/>
              <a:gd name="connsiteX0-1693" fmla="*/ 0 w 2235200"/>
              <a:gd name="connsiteY0-1694" fmla="*/ 1549400 h 1905001"/>
              <a:gd name="connsiteX1-1695" fmla="*/ 2235200 w 2235200"/>
              <a:gd name="connsiteY1-1696" fmla="*/ 1549400 h 1905001"/>
              <a:gd name="connsiteX2-1697" fmla="*/ 0 w 2235200"/>
              <a:gd name="connsiteY2-1698" fmla="*/ 1549400 h 1905001"/>
              <a:gd name="connsiteX3-1699" fmla="*/ 1981200 w 2235200"/>
              <a:gd name="connsiteY3-1700" fmla="*/ 1905001 h 1905001"/>
              <a:gd name="connsiteX4-1701" fmla="*/ 1981200 w 2235200"/>
              <a:gd name="connsiteY4-1702" fmla="*/ 1193801 h 1905001"/>
              <a:gd name="connsiteX5-1703" fmla="*/ 1981200 w 2235200"/>
              <a:gd name="connsiteY5-1704" fmla="*/ 1905001 h 1905001"/>
              <a:gd name="connsiteX6-1705" fmla="*/ 0 w 2235200"/>
              <a:gd name="connsiteY6-1706" fmla="*/ 330200 h 1905001"/>
              <a:gd name="connsiteX7-1707" fmla="*/ 2222500 w 2235200"/>
              <a:gd name="connsiteY7-1708" fmla="*/ 330201 h 1905001"/>
              <a:gd name="connsiteX8-1709" fmla="*/ 0 w 2235200"/>
              <a:gd name="connsiteY8-1710" fmla="*/ 330201 h 1905001"/>
              <a:gd name="connsiteX9-1711" fmla="*/ 76200 w 2235200"/>
              <a:gd name="connsiteY9-1712" fmla="*/ 0 h 1905001"/>
              <a:gd name="connsiteX10-1713" fmla="*/ 76200 w 2235200"/>
              <a:gd name="connsiteY10-1714" fmla="*/ 520701 h 1905001"/>
              <a:gd name="connsiteX11-1715" fmla="*/ 76200 w 2235200"/>
              <a:gd name="connsiteY11-1716" fmla="*/ 0 h 1905001"/>
              <a:gd name="connsiteX0-1717" fmla="*/ 41275 w 2235200"/>
              <a:gd name="connsiteY0-1718" fmla="*/ 1298575 h 1905001"/>
              <a:gd name="connsiteX1-1719" fmla="*/ 2235200 w 2235200"/>
              <a:gd name="connsiteY1-1720" fmla="*/ 1549400 h 1905001"/>
              <a:gd name="connsiteX2-1721" fmla="*/ 41275 w 2235200"/>
              <a:gd name="connsiteY2-1722" fmla="*/ 1298575 h 1905001"/>
              <a:gd name="connsiteX3-1723" fmla="*/ 1981200 w 2235200"/>
              <a:gd name="connsiteY3-1724" fmla="*/ 1905001 h 1905001"/>
              <a:gd name="connsiteX4-1725" fmla="*/ 1981200 w 2235200"/>
              <a:gd name="connsiteY4-1726" fmla="*/ 1193801 h 1905001"/>
              <a:gd name="connsiteX5-1727" fmla="*/ 1981200 w 2235200"/>
              <a:gd name="connsiteY5-1728" fmla="*/ 1905001 h 1905001"/>
              <a:gd name="connsiteX6-1729" fmla="*/ 0 w 2235200"/>
              <a:gd name="connsiteY6-1730" fmla="*/ 330200 h 1905001"/>
              <a:gd name="connsiteX7-1731" fmla="*/ 2222500 w 2235200"/>
              <a:gd name="connsiteY7-1732" fmla="*/ 330201 h 1905001"/>
              <a:gd name="connsiteX8-1733" fmla="*/ 0 w 2235200"/>
              <a:gd name="connsiteY8-1734" fmla="*/ 330201 h 1905001"/>
              <a:gd name="connsiteX9-1735" fmla="*/ 0 w 2235200"/>
              <a:gd name="connsiteY9-1736" fmla="*/ 330200 h 1905001"/>
              <a:gd name="connsiteX10-1737" fmla="*/ 76200 w 2235200"/>
              <a:gd name="connsiteY10-1738" fmla="*/ 0 h 1905001"/>
              <a:gd name="connsiteX11-1739" fmla="*/ 76200 w 2235200"/>
              <a:gd name="connsiteY11-1740" fmla="*/ 520701 h 1905001"/>
              <a:gd name="connsiteX12-1741" fmla="*/ 76200 w 2235200"/>
              <a:gd name="connsiteY12-1742" fmla="*/ 0 h 1905001"/>
              <a:gd name="connsiteX0-1743" fmla="*/ 38100 w 2235200"/>
              <a:gd name="connsiteY0-1744" fmla="*/ 1549401 h 1905001"/>
              <a:gd name="connsiteX1-1745" fmla="*/ 2235200 w 2235200"/>
              <a:gd name="connsiteY1-1746" fmla="*/ 1549400 h 1905001"/>
              <a:gd name="connsiteX2-1747" fmla="*/ 41275 w 2235200"/>
              <a:gd name="connsiteY2-1748" fmla="*/ 1298575 h 1905001"/>
              <a:gd name="connsiteX3-1749" fmla="*/ 1981200 w 2235200"/>
              <a:gd name="connsiteY3-1750" fmla="*/ 1905001 h 1905001"/>
              <a:gd name="connsiteX4-1751" fmla="*/ 1981200 w 2235200"/>
              <a:gd name="connsiteY4-1752" fmla="*/ 1193801 h 1905001"/>
              <a:gd name="connsiteX5-1753" fmla="*/ 1981200 w 2235200"/>
              <a:gd name="connsiteY5-1754" fmla="*/ 1905001 h 1905001"/>
              <a:gd name="connsiteX6-1755" fmla="*/ 0 w 2235200"/>
              <a:gd name="connsiteY6-1756" fmla="*/ 330200 h 1905001"/>
              <a:gd name="connsiteX7-1757" fmla="*/ 2222500 w 2235200"/>
              <a:gd name="connsiteY7-1758" fmla="*/ 330201 h 1905001"/>
              <a:gd name="connsiteX8-1759" fmla="*/ 0 w 2235200"/>
              <a:gd name="connsiteY8-1760" fmla="*/ 330201 h 1905001"/>
              <a:gd name="connsiteX9-1761" fmla="*/ 0 w 2235200"/>
              <a:gd name="connsiteY9-1762" fmla="*/ 330200 h 1905001"/>
              <a:gd name="connsiteX10-1763" fmla="*/ 76200 w 2235200"/>
              <a:gd name="connsiteY10-1764" fmla="*/ 0 h 1905001"/>
              <a:gd name="connsiteX11-1765" fmla="*/ 76200 w 2235200"/>
              <a:gd name="connsiteY11-1766" fmla="*/ 520701 h 1905001"/>
              <a:gd name="connsiteX12-1767" fmla="*/ 76200 w 2235200"/>
              <a:gd name="connsiteY12-1768" fmla="*/ 0 h 1905001"/>
              <a:gd name="connsiteX0-1769" fmla="*/ 38100 w 2235200"/>
              <a:gd name="connsiteY0-1770" fmla="*/ 1549401 h 1905001"/>
              <a:gd name="connsiteX1-1771" fmla="*/ 2235200 w 2235200"/>
              <a:gd name="connsiteY1-1772" fmla="*/ 1549400 h 1905001"/>
              <a:gd name="connsiteX2-1773" fmla="*/ 38100 w 2235200"/>
              <a:gd name="connsiteY2-1774" fmla="*/ 1549401 h 1905001"/>
              <a:gd name="connsiteX3-1775" fmla="*/ 1981200 w 2235200"/>
              <a:gd name="connsiteY3-1776" fmla="*/ 1905001 h 1905001"/>
              <a:gd name="connsiteX4-1777" fmla="*/ 1981200 w 2235200"/>
              <a:gd name="connsiteY4-1778" fmla="*/ 1193801 h 1905001"/>
              <a:gd name="connsiteX5-1779" fmla="*/ 1981200 w 2235200"/>
              <a:gd name="connsiteY5-1780" fmla="*/ 1905001 h 1905001"/>
              <a:gd name="connsiteX6-1781" fmla="*/ 0 w 2235200"/>
              <a:gd name="connsiteY6-1782" fmla="*/ 330200 h 1905001"/>
              <a:gd name="connsiteX7-1783" fmla="*/ 2222500 w 2235200"/>
              <a:gd name="connsiteY7-1784" fmla="*/ 330201 h 1905001"/>
              <a:gd name="connsiteX8-1785" fmla="*/ 0 w 2235200"/>
              <a:gd name="connsiteY8-1786" fmla="*/ 330201 h 1905001"/>
              <a:gd name="connsiteX9-1787" fmla="*/ 0 w 2235200"/>
              <a:gd name="connsiteY9-1788" fmla="*/ 330200 h 1905001"/>
              <a:gd name="connsiteX10-1789" fmla="*/ 76200 w 2235200"/>
              <a:gd name="connsiteY10-1790" fmla="*/ 0 h 1905001"/>
              <a:gd name="connsiteX11-1791" fmla="*/ 76200 w 2235200"/>
              <a:gd name="connsiteY11-1792" fmla="*/ 520701 h 1905001"/>
              <a:gd name="connsiteX12-1793" fmla="*/ 76200 w 2235200"/>
              <a:gd name="connsiteY12-1794" fmla="*/ 0 h 1905001"/>
              <a:gd name="connsiteX0-1795" fmla="*/ 38100 w 2235200"/>
              <a:gd name="connsiteY0-1796" fmla="*/ 1549401 h 1905001"/>
              <a:gd name="connsiteX1-1797" fmla="*/ 2235200 w 2235200"/>
              <a:gd name="connsiteY1-1798" fmla="*/ 1549400 h 1905001"/>
              <a:gd name="connsiteX2-1799" fmla="*/ 38100 w 2235200"/>
              <a:gd name="connsiteY2-1800" fmla="*/ 1549401 h 1905001"/>
              <a:gd name="connsiteX3-1801" fmla="*/ 1981200 w 2235200"/>
              <a:gd name="connsiteY3-1802" fmla="*/ 1905001 h 1905001"/>
              <a:gd name="connsiteX4-1803" fmla="*/ 1981200 w 2235200"/>
              <a:gd name="connsiteY4-1804" fmla="*/ 1193801 h 1905001"/>
              <a:gd name="connsiteX5-1805" fmla="*/ 1981200 w 2235200"/>
              <a:gd name="connsiteY5-1806" fmla="*/ 1905001 h 1905001"/>
              <a:gd name="connsiteX6-1807" fmla="*/ 0 w 2235200"/>
              <a:gd name="connsiteY6-1808" fmla="*/ 330200 h 1905001"/>
              <a:gd name="connsiteX7-1809" fmla="*/ 2222500 w 2235200"/>
              <a:gd name="connsiteY7-1810" fmla="*/ 330201 h 1905001"/>
              <a:gd name="connsiteX8-1811" fmla="*/ 0 w 2235200"/>
              <a:gd name="connsiteY8-1812" fmla="*/ 330201 h 1905001"/>
              <a:gd name="connsiteX9-1813" fmla="*/ 0 w 2235200"/>
              <a:gd name="connsiteY9-1814" fmla="*/ 1 h 1905001"/>
              <a:gd name="connsiteX10-1815" fmla="*/ 76200 w 2235200"/>
              <a:gd name="connsiteY10-1816" fmla="*/ 0 h 1905001"/>
              <a:gd name="connsiteX11-1817" fmla="*/ 76200 w 2235200"/>
              <a:gd name="connsiteY11-1818" fmla="*/ 520701 h 1905001"/>
              <a:gd name="connsiteX12-1819" fmla="*/ 76200 w 2235200"/>
              <a:gd name="connsiteY12-1820" fmla="*/ 0 h 1905001"/>
              <a:gd name="connsiteX0-1821" fmla="*/ 38100 w 2235200"/>
              <a:gd name="connsiteY0-1822" fmla="*/ 1549401 h 1905001"/>
              <a:gd name="connsiteX1-1823" fmla="*/ 2235200 w 2235200"/>
              <a:gd name="connsiteY1-1824" fmla="*/ 1549400 h 1905001"/>
              <a:gd name="connsiteX2-1825" fmla="*/ 38100 w 2235200"/>
              <a:gd name="connsiteY2-1826" fmla="*/ 1549401 h 1905001"/>
              <a:gd name="connsiteX3-1827" fmla="*/ 1981200 w 2235200"/>
              <a:gd name="connsiteY3-1828" fmla="*/ 1905001 h 1905001"/>
              <a:gd name="connsiteX4-1829" fmla="*/ 1981200 w 2235200"/>
              <a:gd name="connsiteY4-1830" fmla="*/ 1193801 h 1905001"/>
              <a:gd name="connsiteX5-1831" fmla="*/ 1981200 w 2235200"/>
              <a:gd name="connsiteY5-1832" fmla="*/ 1905001 h 1905001"/>
              <a:gd name="connsiteX6-1833" fmla="*/ 0 w 2235200"/>
              <a:gd name="connsiteY6-1834" fmla="*/ 330200 h 1905001"/>
              <a:gd name="connsiteX7-1835" fmla="*/ 2222500 w 2235200"/>
              <a:gd name="connsiteY7-1836" fmla="*/ 330201 h 1905001"/>
              <a:gd name="connsiteX8-1837" fmla="*/ 0 w 2235200"/>
              <a:gd name="connsiteY8-1838" fmla="*/ 330201 h 1905001"/>
              <a:gd name="connsiteX9-1839" fmla="*/ 0 w 2235200"/>
              <a:gd name="connsiteY9-1840" fmla="*/ 1 h 1905001"/>
              <a:gd name="connsiteX10-1841" fmla="*/ 76200 w 2235200"/>
              <a:gd name="connsiteY10-1842" fmla="*/ 1 h 1905001"/>
              <a:gd name="connsiteX11-1843" fmla="*/ 76200 w 2235200"/>
              <a:gd name="connsiteY11-1844" fmla="*/ 520701 h 1905001"/>
              <a:gd name="connsiteX12-1845" fmla="*/ 76200 w 2235200"/>
              <a:gd name="connsiteY12-1846" fmla="*/ 0 h 1905001"/>
              <a:gd name="connsiteX0-1847" fmla="*/ 38100 w 2235200"/>
              <a:gd name="connsiteY0-1848" fmla="*/ 1549401 h 1905001"/>
              <a:gd name="connsiteX1-1849" fmla="*/ 2235200 w 2235200"/>
              <a:gd name="connsiteY1-1850" fmla="*/ 1549400 h 1905001"/>
              <a:gd name="connsiteX2-1851" fmla="*/ 38100 w 2235200"/>
              <a:gd name="connsiteY2-1852" fmla="*/ 1549401 h 1905001"/>
              <a:gd name="connsiteX3-1853" fmla="*/ 1981200 w 2235200"/>
              <a:gd name="connsiteY3-1854" fmla="*/ 1905001 h 1905001"/>
              <a:gd name="connsiteX4-1855" fmla="*/ 1981200 w 2235200"/>
              <a:gd name="connsiteY4-1856" fmla="*/ 1193801 h 1905001"/>
              <a:gd name="connsiteX5-1857" fmla="*/ 1981200 w 2235200"/>
              <a:gd name="connsiteY5-1858" fmla="*/ 1905001 h 1905001"/>
              <a:gd name="connsiteX6-1859" fmla="*/ 0 w 2235200"/>
              <a:gd name="connsiteY6-1860" fmla="*/ 330200 h 1905001"/>
              <a:gd name="connsiteX7-1861" fmla="*/ 2222500 w 2235200"/>
              <a:gd name="connsiteY7-1862" fmla="*/ 330201 h 1905001"/>
              <a:gd name="connsiteX8-1863" fmla="*/ 0 w 2235200"/>
              <a:gd name="connsiteY8-1864" fmla="*/ 330201 h 1905001"/>
              <a:gd name="connsiteX9-1865" fmla="*/ 0 w 2235200"/>
              <a:gd name="connsiteY9-1866" fmla="*/ 1 h 1905001"/>
              <a:gd name="connsiteX10-1867" fmla="*/ 76200 w 2235200"/>
              <a:gd name="connsiteY10-1868" fmla="*/ 1 h 1905001"/>
              <a:gd name="connsiteX11-1869" fmla="*/ 76200 w 2235200"/>
              <a:gd name="connsiteY11-1870" fmla="*/ 520701 h 1905001"/>
              <a:gd name="connsiteX12-1871" fmla="*/ 76200 w 2235200"/>
              <a:gd name="connsiteY12-1872" fmla="*/ 0 h 1905001"/>
              <a:gd name="connsiteX0-1873" fmla="*/ 38100 w 2235200"/>
              <a:gd name="connsiteY0-1874" fmla="*/ 1549401 h 1905001"/>
              <a:gd name="connsiteX1-1875" fmla="*/ 2235200 w 2235200"/>
              <a:gd name="connsiteY1-1876" fmla="*/ 1549400 h 1905001"/>
              <a:gd name="connsiteX2-1877" fmla="*/ 38100 w 2235200"/>
              <a:gd name="connsiteY2-1878" fmla="*/ 1549401 h 1905001"/>
              <a:gd name="connsiteX3-1879" fmla="*/ 1981200 w 2235200"/>
              <a:gd name="connsiteY3-1880" fmla="*/ 1905001 h 1905001"/>
              <a:gd name="connsiteX4-1881" fmla="*/ 1981200 w 2235200"/>
              <a:gd name="connsiteY4-1882" fmla="*/ 1193801 h 1905001"/>
              <a:gd name="connsiteX5-1883" fmla="*/ 1981200 w 2235200"/>
              <a:gd name="connsiteY5-1884" fmla="*/ 1905001 h 1905001"/>
              <a:gd name="connsiteX6-1885" fmla="*/ 0 w 2235200"/>
              <a:gd name="connsiteY6-1886" fmla="*/ 330200 h 1905001"/>
              <a:gd name="connsiteX7-1887" fmla="*/ 2222500 w 2235200"/>
              <a:gd name="connsiteY7-1888" fmla="*/ 330201 h 1905001"/>
              <a:gd name="connsiteX8-1889" fmla="*/ 0 w 2235200"/>
              <a:gd name="connsiteY8-1890" fmla="*/ 330201 h 1905001"/>
              <a:gd name="connsiteX9-1891" fmla="*/ 0 w 2235200"/>
              <a:gd name="connsiteY9-1892" fmla="*/ 330200 h 1905001"/>
              <a:gd name="connsiteX10-1893" fmla="*/ 76200 w 2235200"/>
              <a:gd name="connsiteY10-1894" fmla="*/ 1 h 1905001"/>
              <a:gd name="connsiteX11-1895" fmla="*/ 76200 w 2235200"/>
              <a:gd name="connsiteY11-1896" fmla="*/ 520701 h 1905001"/>
              <a:gd name="connsiteX12-1897" fmla="*/ 76200 w 2235200"/>
              <a:gd name="connsiteY12-1898" fmla="*/ 0 h 1905001"/>
              <a:gd name="connsiteX13-1899" fmla="*/ 76200 w 2235200"/>
              <a:gd name="connsiteY13-1900" fmla="*/ 1 h 1905001"/>
              <a:gd name="connsiteX0-1901" fmla="*/ 206375 w 2403475"/>
              <a:gd name="connsiteY0-1902" fmla="*/ 1549401 h 1905001"/>
              <a:gd name="connsiteX1-1903" fmla="*/ 2403475 w 2403475"/>
              <a:gd name="connsiteY1-1904" fmla="*/ 1549400 h 1905001"/>
              <a:gd name="connsiteX2-1905" fmla="*/ 206375 w 2403475"/>
              <a:gd name="connsiteY2-1906" fmla="*/ 1549401 h 1905001"/>
              <a:gd name="connsiteX3-1907" fmla="*/ 2149475 w 2403475"/>
              <a:gd name="connsiteY3-1908" fmla="*/ 1905001 h 1905001"/>
              <a:gd name="connsiteX4-1909" fmla="*/ 2149475 w 2403475"/>
              <a:gd name="connsiteY4-1910" fmla="*/ 1193801 h 1905001"/>
              <a:gd name="connsiteX5-1911" fmla="*/ 2149475 w 2403475"/>
              <a:gd name="connsiteY5-1912" fmla="*/ 1905001 h 1905001"/>
              <a:gd name="connsiteX6-1913" fmla="*/ 0 w 2403475"/>
              <a:gd name="connsiteY6-1914" fmla="*/ 212725 h 1905001"/>
              <a:gd name="connsiteX7-1915" fmla="*/ 2390775 w 2403475"/>
              <a:gd name="connsiteY7-1916" fmla="*/ 330201 h 1905001"/>
              <a:gd name="connsiteX8-1917" fmla="*/ 168275 w 2403475"/>
              <a:gd name="connsiteY8-1918" fmla="*/ 330201 h 1905001"/>
              <a:gd name="connsiteX9-1919" fmla="*/ 0 w 2403475"/>
              <a:gd name="connsiteY9-1920" fmla="*/ 212725 h 1905001"/>
              <a:gd name="connsiteX10-1921" fmla="*/ 244475 w 2403475"/>
              <a:gd name="connsiteY10-1922" fmla="*/ 1 h 1905001"/>
              <a:gd name="connsiteX11-1923" fmla="*/ 244475 w 2403475"/>
              <a:gd name="connsiteY11-1924" fmla="*/ 520701 h 1905001"/>
              <a:gd name="connsiteX12-1925" fmla="*/ 244475 w 2403475"/>
              <a:gd name="connsiteY12-1926" fmla="*/ 0 h 1905001"/>
              <a:gd name="connsiteX13-1927" fmla="*/ 244475 w 2403475"/>
              <a:gd name="connsiteY13-1928" fmla="*/ 1 h 1905001"/>
              <a:gd name="connsiteX0-1929" fmla="*/ 38100 w 2235200"/>
              <a:gd name="connsiteY0-1930" fmla="*/ 1549401 h 1905001"/>
              <a:gd name="connsiteX1-1931" fmla="*/ 2235200 w 2235200"/>
              <a:gd name="connsiteY1-1932" fmla="*/ 1549400 h 1905001"/>
              <a:gd name="connsiteX2-1933" fmla="*/ 38100 w 2235200"/>
              <a:gd name="connsiteY2-1934" fmla="*/ 1549401 h 1905001"/>
              <a:gd name="connsiteX3-1935" fmla="*/ 1981200 w 2235200"/>
              <a:gd name="connsiteY3-1936" fmla="*/ 1905001 h 1905001"/>
              <a:gd name="connsiteX4-1937" fmla="*/ 1981200 w 2235200"/>
              <a:gd name="connsiteY4-1938" fmla="*/ 1193801 h 1905001"/>
              <a:gd name="connsiteX5-1939" fmla="*/ 1981200 w 2235200"/>
              <a:gd name="connsiteY5-1940" fmla="*/ 1905001 h 1905001"/>
              <a:gd name="connsiteX6-1941" fmla="*/ 0 w 2235200"/>
              <a:gd name="connsiteY6-1942" fmla="*/ 330201 h 1905001"/>
              <a:gd name="connsiteX7-1943" fmla="*/ 2222500 w 2235200"/>
              <a:gd name="connsiteY7-1944" fmla="*/ 330201 h 1905001"/>
              <a:gd name="connsiteX8-1945" fmla="*/ 0 w 2235200"/>
              <a:gd name="connsiteY8-1946" fmla="*/ 330201 h 1905001"/>
              <a:gd name="connsiteX9-1947" fmla="*/ 76200 w 2235200"/>
              <a:gd name="connsiteY9-1948" fmla="*/ 1 h 1905001"/>
              <a:gd name="connsiteX10-1949" fmla="*/ 76200 w 2235200"/>
              <a:gd name="connsiteY10-1950" fmla="*/ 520701 h 1905001"/>
              <a:gd name="connsiteX11-1951" fmla="*/ 76200 w 2235200"/>
              <a:gd name="connsiteY11-1952" fmla="*/ 0 h 1905001"/>
              <a:gd name="connsiteX12-1953" fmla="*/ 76200 w 2235200"/>
              <a:gd name="connsiteY12-1954" fmla="*/ 1 h 1905001"/>
              <a:gd name="connsiteX0-1955" fmla="*/ 38100 w 2235200"/>
              <a:gd name="connsiteY0-1956" fmla="*/ 1549401 h 1905001"/>
              <a:gd name="connsiteX1-1957" fmla="*/ 2235200 w 2235200"/>
              <a:gd name="connsiteY1-1958" fmla="*/ 1549400 h 1905001"/>
              <a:gd name="connsiteX2-1959" fmla="*/ 38100 w 2235200"/>
              <a:gd name="connsiteY2-1960" fmla="*/ 1549401 h 1905001"/>
              <a:gd name="connsiteX3-1961" fmla="*/ 1981200 w 2235200"/>
              <a:gd name="connsiteY3-1962" fmla="*/ 1905001 h 1905001"/>
              <a:gd name="connsiteX4-1963" fmla="*/ 1981200 w 2235200"/>
              <a:gd name="connsiteY4-1964" fmla="*/ 1193801 h 1905001"/>
              <a:gd name="connsiteX5-1965" fmla="*/ 1981200 w 2235200"/>
              <a:gd name="connsiteY5-1966" fmla="*/ 1905001 h 1905001"/>
              <a:gd name="connsiteX6-1967" fmla="*/ 0 w 2235200"/>
              <a:gd name="connsiteY6-1968" fmla="*/ 330201 h 1905001"/>
              <a:gd name="connsiteX7-1969" fmla="*/ 2222500 w 2235200"/>
              <a:gd name="connsiteY7-1970" fmla="*/ 330201 h 1905001"/>
              <a:gd name="connsiteX8-1971" fmla="*/ 0 w 2235200"/>
              <a:gd name="connsiteY8-1972" fmla="*/ 330201 h 1905001"/>
              <a:gd name="connsiteX9-1973" fmla="*/ 307975 w 2235200"/>
              <a:gd name="connsiteY9-1974" fmla="*/ 1 h 1905001"/>
              <a:gd name="connsiteX10-1975" fmla="*/ 76200 w 2235200"/>
              <a:gd name="connsiteY10-1976" fmla="*/ 520701 h 1905001"/>
              <a:gd name="connsiteX11-1977" fmla="*/ 76200 w 2235200"/>
              <a:gd name="connsiteY11-1978" fmla="*/ 0 h 1905001"/>
              <a:gd name="connsiteX12-1979" fmla="*/ 307975 w 2235200"/>
              <a:gd name="connsiteY12-1980" fmla="*/ 1 h 1905001"/>
              <a:gd name="connsiteX0-1981" fmla="*/ 38100 w 2235200"/>
              <a:gd name="connsiteY0-1982" fmla="*/ 1549401 h 1905001"/>
              <a:gd name="connsiteX1-1983" fmla="*/ 2235200 w 2235200"/>
              <a:gd name="connsiteY1-1984" fmla="*/ 1549400 h 1905001"/>
              <a:gd name="connsiteX2-1985" fmla="*/ 38100 w 2235200"/>
              <a:gd name="connsiteY2-1986" fmla="*/ 1549401 h 1905001"/>
              <a:gd name="connsiteX3-1987" fmla="*/ 1981200 w 2235200"/>
              <a:gd name="connsiteY3-1988" fmla="*/ 1905001 h 1905001"/>
              <a:gd name="connsiteX4-1989" fmla="*/ 1981200 w 2235200"/>
              <a:gd name="connsiteY4-1990" fmla="*/ 1193801 h 1905001"/>
              <a:gd name="connsiteX5-1991" fmla="*/ 1981200 w 2235200"/>
              <a:gd name="connsiteY5-1992" fmla="*/ 1905001 h 1905001"/>
              <a:gd name="connsiteX6-1993" fmla="*/ 0 w 2235200"/>
              <a:gd name="connsiteY6-1994" fmla="*/ 330201 h 1905001"/>
              <a:gd name="connsiteX7-1995" fmla="*/ 2222500 w 2235200"/>
              <a:gd name="connsiteY7-1996" fmla="*/ 330201 h 1905001"/>
              <a:gd name="connsiteX8-1997" fmla="*/ 0 w 2235200"/>
              <a:gd name="connsiteY8-1998" fmla="*/ 330201 h 1905001"/>
              <a:gd name="connsiteX9-1999" fmla="*/ 76200 w 2235200"/>
              <a:gd name="connsiteY9-2000" fmla="*/ 0 h 1905001"/>
              <a:gd name="connsiteX10-2001" fmla="*/ 76200 w 2235200"/>
              <a:gd name="connsiteY10-2002" fmla="*/ 520701 h 1905001"/>
              <a:gd name="connsiteX11-2003" fmla="*/ 76200 w 2235200"/>
              <a:gd name="connsiteY11-2004" fmla="*/ 0 h 1905001"/>
              <a:gd name="connsiteX0-2005" fmla="*/ 38100 w 2235200"/>
              <a:gd name="connsiteY0-2006" fmla="*/ 1549401 h 1905001"/>
              <a:gd name="connsiteX1-2007" fmla="*/ 2235200 w 2235200"/>
              <a:gd name="connsiteY1-2008" fmla="*/ 1549400 h 1905001"/>
              <a:gd name="connsiteX2-2009" fmla="*/ 38100 w 2235200"/>
              <a:gd name="connsiteY2-2010" fmla="*/ 1549401 h 1905001"/>
              <a:gd name="connsiteX3-2011" fmla="*/ 1981200 w 2235200"/>
              <a:gd name="connsiteY3-2012" fmla="*/ 1905001 h 1905001"/>
              <a:gd name="connsiteX4-2013" fmla="*/ 1981200 w 2235200"/>
              <a:gd name="connsiteY4-2014" fmla="*/ 1193801 h 1905001"/>
              <a:gd name="connsiteX5-2015" fmla="*/ 1981200 w 2235200"/>
              <a:gd name="connsiteY5-2016" fmla="*/ 1905001 h 1905001"/>
              <a:gd name="connsiteX6-2017" fmla="*/ 0 w 2235200"/>
              <a:gd name="connsiteY6-2018" fmla="*/ 330201 h 1905001"/>
              <a:gd name="connsiteX7-2019" fmla="*/ 2222500 w 2235200"/>
              <a:gd name="connsiteY7-2020" fmla="*/ 330201 h 1905001"/>
              <a:gd name="connsiteX8-2021" fmla="*/ 0 w 2235200"/>
              <a:gd name="connsiteY8-2022" fmla="*/ 330201 h 1905001"/>
              <a:gd name="connsiteX9-2023" fmla="*/ 76200 w 2235200"/>
              <a:gd name="connsiteY9-2024" fmla="*/ 0 h 1905001"/>
              <a:gd name="connsiteX10-2025" fmla="*/ 76200 w 2235200"/>
              <a:gd name="connsiteY10-2026" fmla="*/ 520701 h 1905001"/>
              <a:gd name="connsiteX11-2027" fmla="*/ 76200 w 2235200"/>
              <a:gd name="connsiteY11-2028" fmla="*/ 0 h 1905001"/>
              <a:gd name="connsiteX0-2029" fmla="*/ 38100 w 2235200"/>
              <a:gd name="connsiteY0-2030" fmla="*/ 1549401 h 1905001"/>
              <a:gd name="connsiteX1-2031" fmla="*/ 2235200 w 2235200"/>
              <a:gd name="connsiteY1-2032" fmla="*/ 1549401 h 1905001"/>
              <a:gd name="connsiteX2-2033" fmla="*/ 38100 w 2235200"/>
              <a:gd name="connsiteY2-2034" fmla="*/ 1549401 h 1905001"/>
              <a:gd name="connsiteX3-2035" fmla="*/ 1981200 w 2235200"/>
              <a:gd name="connsiteY3-2036" fmla="*/ 1905001 h 1905001"/>
              <a:gd name="connsiteX4-2037" fmla="*/ 1981200 w 2235200"/>
              <a:gd name="connsiteY4-2038" fmla="*/ 1193801 h 1905001"/>
              <a:gd name="connsiteX5-2039" fmla="*/ 1981200 w 2235200"/>
              <a:gd name="connsiteY5-2040" fmla="*/ 1905001 h 1905001"/>
              <a:gd name="connsiteX6-2041" fmla="*/ 0 w 2235200"/>
              <a:gd name="connsiteY6-2042" fmla="*/ 330201 h 1905001"/>
              <a:gd name="connsiteX7-2043" fmla="*/ 2222500 w 2235200"/>
              <a:gd name="connsiteY7-2044" fmla="*/ 330201 h 1905001"/>
              <a:gd name="connsiteX8-2045" fmla="*/ 0 w 2235200"/>
              <a:gd name="connsiteY8-2046" fmla="*/ 330201 h 1905001"/>
              <a:gd name="connsiteX9-2047" fmla="*/ 76200 w 2235200"/>
              <a:gd name="connsiteY9-2048" fmla="*/ 0 h 1905001"/>
              <a:gd name="connsiteX10-2049" fmla="*/ 76200 w 2235200"/>
              <a:gd name="connsiteY10-2050" fmla="*/ 520701 h 1905001"/>
              <a:gd name="connsiteX11-2051" fmla="*/ 76200 w 2235200"/>
              <a:gd name="connsiteY11-2052" fmla="*/ 0 h 1905001"/>
              <a:gd name="connsiteX0-2053" fmla="*/ 38100 w 2235200"/>
              <a:gd name="connsiteY0-2054" fmla="*/ 1549401 h 1905001"/>
              <a:gd name="connsiteX1-2055" fmla="*/ 2235200 w 2235200"/>
              <a:gd name="connsiteY1-2056" fmla="*/ 1549401 h 1905001"/>
              <a:gd name="connsiteX2-2057" fmla="*/ 38100 w 2235200"/>
              <a:gd name="connsiteY2-2058" fmla="*/ 1549401 h 1905001"/>
              <a:gd name="connsiteX3-2059" fmla="*/ 1981200 w 2235200"/>
              <a:gd name="connsiteY3-2060" fmla="*/ 1905001 h 1905001"/>
              <a:gd name="connsiteX4-2061" fmla="*/ 1981200 w 2235200"/>
              <a:gd name="connsiteY4-2062" fmla="*/ 1193801 h 1905001"/>
              <a:gd name="connsiteX5-2063" fmla="*/ 1981200 w 2235200"/>
              <a:gd name="connsiteY5-2064" fmla="*/ 1905001 h 1905001"/>
              <a:gd name="connsiteX6-2065" fmla="*/ 0 w 2235200"/>
              <a:gd name="connsiteY6-2066" fmla="*/ 330201 h 1905001"/>
              <a:gd name="connsiteX7-2067" fmla="*/ 2222500 w 2235200"/>
              <a:gd name="connsiteY7-2068" fmla="*/ 330201 h 1905001"/>
              <a:gd name="connsiteX8-2069" fmla="*/ 0 w 2235200"/>
              <a:gd name="connsiteY8-2070" fmla="*/ 330201 h 1905001"/>
              <a:gd name="connsiteX9-2071" fmla="*/ 76200 w 2235200"/>
              <a:gd name="connsiteY9-2072" fmla="*/ 0 h 1905001"/>
              <a:gd name="connsiteX10-2073" fmla="*/ 76200 w 2235200"/>
              <a:gd name="connsiteY10-2074" fmla="*/ 520701 h 1905001"/>
              <a:gd name="connsiteX11-2075" fmla="*/ 76200 w 2235200"/>
              <a:gd name="connsiteY11-2076" fmla="*/ 0 h 1905001"/>
              <a:gd name="connsiteX0-2077" fmla="*/ 38100 w 2235200"/>
              <a:gd name="connsiteY0-2078" fmla="*/ 1549401 h 1905001"/>
              <a:gd name="connsiteX1-2079" fmla="*/ 2235200 w 2235200"/>
              <a:gd name="connsiteY1-2080" fmla="*/ 1549401 h 1905001"/>
              <a:gd name="connsiteX2-2081" fmla="*/ 38100 w 2235200"/>
              <a:gd name="connsiteY2-2082" fmla="*/ 1549401 h 1905001"/>
              <a:gd name="connsiteX3-2083" fmla="*/ 1981200 w 2235200"/>
              <a:gd name="connsiteY3-2084" fmla="*/ 1905001 h 1905001"/>
              <a:gd name="connsiteX4-2085" fmla="*/ 1981200 w 2235200"/>
              <a:gd name="connsiteY4-2086" fmla="*/ 1193801 h 1905001"/>
              <a:gd name="connsiteX5-2087" fmla="*/ 1981200 w 2235200"/>
              <a:gd name="connsiteY5-2088" fmla="*/ 1905001 h 1905001"/>
              <a:gd name="connsiteX6-2089" fmla="*/ 0 w 2235200"/>
              <a:gd name="connsiteY6-2090" fmla="*/ 330201 h 1905001"/>
              <a:gd name="connsiteX7-2091" fmla="*/ 2222500 w 2235200"/>
              <a:gd name="connsiteY7-2092" fmla="*/ 330201 h 1905001"/>
              <a:gd name="connsiteX8-2093" fmla="*/ 0 w 2235200"/>
              <a:gd name="connsiteY8-2094" fmla="*/ 330201 h 1905001"/>
              <a:gd name="connsiteX9-2095" fmla="*/ 76200 w 2235200"/>
              <a:gd name="connsiteY9-2096" fmla="*/ 0 h 1905001"/>
              <a:gd name="connsiteX10-2097" fmla="*/ 76200 w 2235200"/>
              <a:gd name="connsiteY10-2098" fmla="*/ 520701 h 1905001"/>
              <a:gd name="connsiteX11-2099" fmla="*/ 76200 w 2235200"/>
              <a:gd name="connsiteY11-2100" fmla="*/ 0 h 1905001"/>
              <a:gd name="connsiteX0-2101" fmla="*/ 38100 w 2235200"/>
              <a:gd name="connsiteY0-2102" fmla="*/ 1549401 h 1905001"/>
              <a:gd name="connsiteX1-2103" fmla="*/ 2235200 w 2235200"/>
              <a:gd name="connsiteY1-2104" fmla="*/ 1549401 h 1905001"/>
              <a:gd name="connsiteX2-2105" fmla="*/ 38100 w 2235200"/>
              <a:gd name="connsiteY2-2106" fmla="*/ 1549401 h 1905001"/>
              <a:gd name="connsiteX3-2107" fmla="*/ 1981200 w 2235200"/>
              <a:gd name="connsiteY3-2108" fmla="*/ 1905001 h 1905001"/>
              <a:gd name="connsiteX4-2109" fmla="*/ 1981200 w 2235200"/>
              <a:gd name="connsiteY4-2110" fmla="*/ 1193801 h 1905001"/>
              <a:gd name="connsiteX5-2111" fmla="*/ 1981200 w 2235200"/>
              <a:gd name="connsiteY5-2112" fmla="*/ 1905001 h 1905001"/>
              <a:gd name="connsiteX6-2113" fmla="*/ 0 w 2235200"/>
              <a:gd name="connsiteY6-2114" fmla="*/ 330201 h 1905001"/>
              <a:gd name="connsiteX7-2115" fmla="*/ 2222500 w 2235200"/>
              <a:gd name="connsiteY7-2116" fmla="*/ 330201 h 1905001"/>
              <a:gd name="connsiteX8-2117" fmla="*/ 0 w 2235200"/>
              <a:gd name="connsiteY8-2118" fmla="*/ 330201 h 1905001"/>
              <a:gd name="connsiteX9-2119" fmla="*/ 76200 w 2235200"/>
              <a:gd name="connsiteY9-2120" fmla="*/ 0 h 1905001"/>
              <a:gd name="connsiteX10-2121" fmla="*/ 76200 w 2235200"/>
              <a:gd name="connsiteY10-2122" fmla="*/ 520701 h 1905001"/>
              <a:gd name="connsiteX11-2123" fmla="*/ 76200 w 2235200"/>
              <a:gd name="connsiteY11-2124" fmla="*/ 0 h 1905001"/>
              <a:gd name="connsiteX0-2125" fmla="*/ 38100 w 2235200"/>
              <a:gd name="connsiteY0-2126" fmla="*/ 1549401 h 1905001"/>
              <a:gd name="connsiteX1-2127" fmla="*/ 2235200 w 2235200"/>
              <a:gd name="connsiteY1-2128" fmla="*/ 1549401 h 1905001"/>
              <a:gd name="connsiteX2-2129" fmla="*/ 38100 w 2235200"/>
              <a:gd name="connsiteY2-2130" fmla="*/ 1549401 h 1905001"/>
              <a:gd name="connsiteX3-2131" fmla="*/ 1981200 w 2235200"/>
              <a:gd name="connsiteY3-2132" fmla="*/ 1905001 h 1905001"/>
              <a:gd name="connsiteX4-2133" fmla="*/ 1981200 w 2235200"/>
              <a:gd name="connsiteY4-2134" fmla="*/ 1193801 h 1905001"/>
              <a:gd name="connsiteX5-2135" fmla="*/ 1981200 w 2235200"/>
              <a:gd name="connsiteY5-2136" fmla="*/ 1905001 h 1905001"/>
              <a:gd name="connsiteX6-2137" fmla="*/ 0 w 2235200"/>
              <a:gd name="connsiteY6-2138" fmla="*/ 330201 h 1905001"/>
              <a:gd name="connsiteX7-2139" fmla="*/ 2222500 w 2235200"/>
              <a:gd name="connsiteY7-2140" fmla="*/ 330201 h 1905001"/>
              <a:gd name="connsiteX8-2141" fmla="*/ 0 w 2235200"/>
              <a:gd name="connsiteY8-2142" fmla="*/ 330201 h 1905001"/>
              <a:gd name="connsiteX9-2143" fmla="*/ 76200 w 2235200"/>
              <a:gd name="connsiteY9-2144" fmla="*/ 0 h 1905001"/>
              <a:gd name="connsiteX10-2145" fmla="*/ 76200 w 2235200"/>
              <a:gd name="connsiteY10-2146" fmla="*/ 520701 h 1905001"/>
              <a:gd name="connsiteX11-2147" fmla="*/ 76200 w 2235200"/>
              <a:gd name="connsiteY11-2148" fmla="*/ 0 h 1905001"/>
              <a:gd name="connsiteX0-2149" fmla="*/ 38100 w 2235200"/>
              <a:gd name="connsiteY0-2150" fmla="*/ 1549401 h 1905001"/>
              <a:gd name="connsiteX1-2151" fmla="*/ 2235200 w 2235200"/>
              <a:gd name="connsiteY1-2152" fmla="*/ 1549401 h 1905001"/>
              <a:gd name="connsiteX2-2153" fmla="*/ 38100 w 2235200"/>
              <a:gd name="connsiteY2-2154" fmla="*/ 1549401 h 1905001"/>
              <a:gd name="connsiteX3-2155" fmla="*/ 1981200 w 2235200"/>
              <a:gd name="connsiteY3-2156" fmla="*/ 1905001 h 1905001"/>
              <a:gd name="connsiteX4-2157" fmla="*/ 1981200 w 2235200"/>
              <a:gd name="connsiteY4-2158" fmla="*/ 1193801 h 1905001"/>
              <a:gd name="connsiteX5-2159" fmla="*/ 1981200 w 2235200"/>
              <a:gd name="connsiteY5-2160" fmla="*/ 1905001 h 1905001"/>
              <a:gd name="connsiteX6-2161" fmla="*/ 0 w 2235200"/>
              <a:gd name="connsiteY6-2162" fmla="*/ 330201 h 1905001"/>
              <a:gd name="connsiteX7-2163" fmla="*/ 2222500 w 2235200"/>
              <a:gd name="connsiteY7-2164" fmla="*/ 330201 h 1905001"/>
              <a:gd name="connsiteX8-2165" fmla="*/ 0 w 2235200"/>
              <a:gd name="connsiteY8-2166" fmla="*/ 330201 h 1905001"/>
              <a:gd name="connsiteX9-2167" fmla="*/ 76200 w 2235200"/>
              <a:gd name="connsiteY9-2168" fmla="*/ 0 h 1905001"/>
              <a:gd name="connsiteX10-2169" fmla="*/ 76200 w 2235200"/>
              <a:gd name="connsiteY10-2170" fmla="*/ 520701 h 1905001"/>
              <a:gd name="connsiteX11-2171" fmla="*/ 76200 w 2235200"/>
              <a:gd name="connsiteY11-2172" fmla="*/ 0 h 1905001"/>
              <a:gd name="connsiteX0-2173" fmla="*/ 38100 w 2235200"/>
              <a:gd name="connsiteY0-2174" fmla="*/ 1549401 h 1905001"/>
              <a:gd name="connsiteX1-2175" fmla="*/ 2235200 w 2235200"/>
              <a:gd name="connsiteY1-2176" fmla="*/ 1549401 h 1905001"/>
              <a:gd name="connsiteX2-2177" fmla="*/ 38100 w 2235200"/>
              <a:gd name="connsiteY2-2178" fmla="*/ 1549401 h 1905001"/>
              <a:gd name="connsiteX3-2179" fmla="*/ 1981200 w 2235200"/>
              <a:gd name="connsiteY3-2180" fmla="*/ 1905001 h 1905001"/>
              <a:gd name="connsiteX4-2181" fmla="*/ 1981200 w 2235200"/>
              <a:gd name="connsiteY4-2182" fmla="*/ 1193801 h 1905001"/>
              <a:gd name="connsiteX5-2183" fmla="*/ 1981200 w 2235200"/>
              <a:gd name="connsiteY5-2184" fmla="*/ 1905001 h 1905001"/>
              <a:gd name="connsiteX6-2185" fmla="*/ 0 w 2235200"/>
              <a:gd name="connsiteY6-2186" fmla="*/ 330201 h 1905001"/>
              <a:gd name="connsiteX7-2187" fmla="*/ 2222500 w 2235200"/>
              <a:gd name="connsiteY7-2188" fmla="*/ 330201 h 1905001"/>
              <a:gd name="connsiteX8-2189" fmla="*/ 0 w 2235200"/>
              <a:gd name="connsiteY8-2190" fmla="*/ 330201 h 1905001"/>
              <a:gd name="connsiteX9-2191" fmla="*/ 76200 w 2235200"/>
              <a:gd name="connsiteY9-2192" fmla="*/ 0 h 1905001"/>
              <a:gd name="connsiteX10-2193" fmla="*/ 76200 w 2235200"/>
              <a:gd name="connsiteY10-2194" fmla="*/ 520701 h 1905001"/>
              <a:gd name="connsiteX11-2195" fmla="*/ 76200 w 2235200"/>
              <a:gd name="connsiteY11-2196" fmla="*/ 0 h 1905001"/>
              <a:gd name="connsiteX0-2197" fmla="*/ 38100 w 2235200"/>
              <a:gd name="connsiteY0-2198" fmla="*/ 1549401 h 1905001"/>
              <a:gd name="connsiteX1-2199" fmla="*/ 2235200 w 2235200"/>
              <a:gd name="connsiteY1-2200" fmla="*/ 1549401 h 1905001"/>
              <a:gd name="connsiteX2-2201" fmla="*/ 38100 w 2235200"/>
              <a:gd name="connsiteY2-2202" fmla="*/ 1549401 h 1905001"/>
              <a:gd name="connsiteX3-2203" fmla="*/ 1981200 w 2235200"/>
              <a:gd name="connsiteY3-2204" fmla="*/ 1905001 h 1905001"/>
              <a:gd name="connsiteX4-2205" fmla="*/ 1981200 w 2235200"/>
              <a:gd name="connsiteY4-2206" fmla="*/ 1193801 h 1905001"/>
              <a:gd name="connsiteX5-2207" fmla="*/ 1981200 w 2235200"/>
              <a:gd name="connsiteY5-2208" fmla="*/ 1905001 h 1905001"/>
              <a:gd name="connsiteX6-2209" fmla="*/ 0 w 2235200"/>
              <a:gd name="connsiteY6-2210" fmla="*/ 330201 h 1905001"/>
              <a:gd name="connsiteX7-2211" fmla="*/ 2222500 w 2235200"/>
              <a:gd name="connsiteY7-2212" fmla="*/ 330201 h 1905001"/>
              <a:gd name="connsiteX8-2213" fmla="*/ 0 w 2235200"/>
              <a:gd name="connsiteY8-2214" fmla="*/ 330201 h 1905001"/>
              <a:gd name="connsiteX9-2215" fmla="*/ 76200 w 2235200"/>
              <a:gd name="connsiteY9-2216" fmla="*/ 0 h 1905001"/>
              <a:gd name="connsiteX10-2217" fmla="*/ 76200 w 2235200"/>
              <a:gd name="connsiteY10-2218" fmla="*/ 520701 h 1905001"/>
              <a:gd name="connsiteX11-2219" fmla="*/ 76200 w 2235200"/>
              <a:gd name="connsiteY11-2220" fmla="*/ 0 h 1905001"/>
              <a:gd name="connsiteX0-2221" fmla="*/ 38100 w 2235200"/>
              <a:gd name="connsiteY0-2222" fmla="*/ 1549401 h 1905001"/>
              <a:gd name="connsiteX1-2223" fmla="*/ 2235200 w 2235200"/>
              <a:gd name="connsiteY1-2224" fmla="*/ 1549401 h 1905001"/>
              <a:gd name="connsiteX2-2225" fmla="*/ 38100 w 2235200"/>
              <a:gd name="connsiteY2-2226" fmla="*/ 1549401 h 1905001"/>
              <a:gd name="connsiteX3-2227" fmla="*/ 1981200 w 2235200"/>
              <a:gd name="connsiteY3-2228" fmla="*/ 1905001 h 1905001"/>
              <a:gd name="connsiteX4-2229" fmla="*/ 1981200 w 2235200"/>
              <a:gd name="connsiteY4-2230" fmla="*/ 1193801 h 1905001"/>
              <a:gd name="connsiteX5-2231" fmla="*/ 1981200 w 2235200"/>
              <a:gd name="connsiteY5-2232" fmla="*/ 1905001 h 1905001"/>
              <a:gd name="connsiteX6-2233" fmla="*/ 0 w 2235200"/>
              <a:gd name="connsiteY6-2234" fmla="*/ 330201 h 1905001"/>
              <a:gd name="connsiteX7-2235" fmla="*/ 2222500 w 2235200"/>
              <a:gd name="connsiteY7-2236" fmla="*/ 330201 h 1905001"/>
              <a:gd name="connsiteX8-2237" fmla="*/ 0 w 2235200"/>
              <a:gd name="connsiteY8-2238" fmla="*/ 330201 h 1905001"/>
              <a:gd name="connsiteX9-2239" fmla="*/ 76200 w 2235200"/>
              <a:gd name="connsiteY9-2240" fmla="*/ 1 h 1905001"/>
              <a:gd name="connsiteX10-2241" fmla="*/ 76200 w 2235200"/>
              <a:gd name="connsiteY10-2242" fmla="*/ 520701 h 1905001"/>
              <a:gd name="connsiteX11-2243" fmla="*/ 76200 w 2235200"/>
              <a:gd name="connsiteY11-2244" fmla="*/ 0 h 1905001"/>
              <a:gd name="connsiteX0-2245" fmla="*/ 38100 w 2235200"/>
              <a:gd name="connsiteY0-2246" fmla="*/ 1549401 h 1905001"/>
              <a:gd name="connsiteX1-2247" fmla="*/ 2235200 w 2235200"/>
              <a:gd name="connsiteY1-2248" fmla="*/ 1549401 h 1905001"/>
              <a:gd name="connsiteX2-2249" fmla="*/ 38100 w 2235200"/>
              <a:gd name="connsiteY2-2250" fmla="*/ 1549401 h 1905001"/>
              <a:gd name="connsiteX3-2251" fmla="*/ 1981200 w 2235200"/>
              <a:gd name="connsiteY3-2252" fmla="*/ 1905001 h 1905001"/>
              <a:gd name="connsiteX4-2253" fmla="*/ 1981200 w 2235200"/>
              <a:gd name="connsiteY4-2254" fmla="*/ 1193801 h 1905001"/>
              <a:gd name="connsiteX5-2255" fmla="*/ 1981200 w 2235200"/>
              <a:gd name="connsiteY5-2256" fmla="*/ 1905001 h 1905001"/>
              <a:gd name="connsiteX6-2257" fmla="*/ 0 w 2235200"/>
              <a:gd name="connsiteY6-2258" fmla="*/ 330201 h 1905001"/>
              <a:gd name="connsiteX7-2259" fmla="*/ 2222500 w 2235200"/>
              <a:gd name="connsiteY7-2260" fmla="*/ 330201 h 1905001"/>
              <a:gd name="connsiteX8-2261" fmla="*/ 0 w 2235200"/>
              <a:gd name="connsiteY8-2262" fmla="*/ 330201 h 1905001"/>
              <a:gd name="connsiteX9-2263" fmla="*/ 76200 w 2235200"/>
              <a:gd name="connsiteY9-2264" fmla="*/ 1 h 1905001"/>
              <a:gd name="connsiteX10-2265" fmla="*/ 76200 w 2235200"/>
              <a:gd name="connsiteY10-2266" fmla="*/ 520701 h 1905001"/>
              <a:gd name="connsiteX11-2267" fmla="*/ 76200 w 2235200"/>
              <a:gd name="connsiteY11-2268" fmla="*/ 0 h 1905001"/>
              <a:gd name="connsiteX0-2269" fmla="*/ 38100 w 2235200"/>
              <a:gd name="connsiteY0-2270" fmla="*/ 1549400 h 1905000"/>
              <a:gd name="connsiteX1-2271" fmla="*/ 2235200 w 2235200"/>
              <a:gd name="connsiteY1-2272" fmla="*/ 1549400 h 1905000"/>
              <a:gd name="connsiteX2-2273" fmla="*/ 38100 w 2235200"/>
              <a:gd name="connsiteY2-2274" fmla="*/ 1549400 h 1905000"/>
              <a:gd name="connsiteX3-2275" fmla="*/ 1981200 w 2235200"/>
              <a:gd name="connsiteY3-2276" fmla="*/ 1905000 h 1905000"/>
              <a:gd name="connsiteX4-2277" fmla="*/ 1981200 w 2235200"/>
              <a:gd name="connsiteY4-2278" fmla="*/ 1193800 h 1905000"/>
              <a:gd name="connsiteX5-2279" fmla="*/ 1981200 w 2235200"/>
              <a:gd name="connsiteY5-2280" fmla="*/ 1905000 h 1905000"/>
              <a:gd name="connsiteX6-2281" fmla="*/ 0 w 2235200"/>
              <a:gd name="connsiteY6-2282" fmla="*/ 330200 h 1905000"/>
              <a:gd name="connsiteX7-2283" fmla="*/ 2222500 w 2235200"/>
              <a:gd name="connsiteY7-2284" fmla="*/ 330200 h 1905000"/>
              <a:gd name="connsiteX8-2285" fmla="*/ 0 w 2235200"/>
              <a:gd name="connsiteY8-2286" fmla="*/ 330200 h 1905000"/>
              <a:gd name="connsiteX9-2287" fmla="*/ 76200 w 2235200"/>
              <a:gd name="connsiteY9-2288" fmla="*/ 0 h 1905000"/>
              <a:gd name="connsiteX10-2289" fmla="*/ 76200 w 2235200"/>
              <a:gd name="connsiteY10-2290" fmla="*/ 520700 h 1905000"/>
              <a:gd name="connsiteX11-2291" fmla="*/ 76200 w 2235200"/>
              <a:gd name="connsiteY11-2292" fmla="*/ 0 h 1905000"/>
              <a:gd name="connsiteX0-2293" fmla="*/ 38100 w 2235200"/>
              <a:gd name="connsiteY0-2294" fmla="*/ 1298575 h 1654175"/>
              <a:gd name="connsiteX1-2295" fmla="*/ 2235200 w 2235200"/>
              <a:gd name="connsiteY1-2296" fmla="*/ 1298575 h 1654175"/>
              <a:gd name="connsiteX2-2297" fmla="*/ 38100 w 2235200"/>
              <a:gd name="connsiteY2-2298" fmla="*/ 1298575 h 1654175"/>
              <a:gd name="connsiteX3-2299" fmla="*/ 1981200 w 2235200"/>
              <a:gd name="connsiteY3-2300" fmla="*/ 1654175 h 1654175"/>
              <a:gd name="connsiteX4-2301" fmla="*/ 1981200 w 2235200"/>
              <a:gd name="connsiteY4-2302" fmla="*/ 942975 h 1654175"/>
              <a:gd name="connsiteX5-2303" fmla="*/ 1981200 w 2235200"/>
              <a:gd name="connsiteY5-2304" fmla="*/ 1654175 h 1654175"/>
              <a:gd name="connsiteX6-2305" fmla="*/ 0 w 2235200"/>
              <a:gd name="connsiteY6-2306" fmla="*/ 79375 h 1654175"/>
              <a:gd name="connsiteX7-2307" fmla="*/ 2222500 w 2235200"/>
              <a:gd name="connsiteY7-2308" fmla="*/ 79375 h 1654175"/>
              <a:gd name="connsiteX8-2309" fmla="*/ 0 w 2235200"/>
              <a:gd name="connsiteY8-2310" fmla="*/ 79375 h 1654175"/>
              <a:gd name="connsiteX9-2311" fmla="*/ 76200 w 2235200"/>
              <a:gd name="connsiteY9-2312" fmla="*/ 0 h 1654175"/>
              <a:gd name="connsiteX10-2313" fmla="*/ 76200 w 2235200"/>
              <a:gd name="connsiteY10-2314" fmla="*/ 269875 h 1654175"/>
              <a:gd name="connsiteX11-2315" fmla="*/ 76200 w 2235200"/>
              <a:gd name="connsiteY11-2316" fmla="*/ 0 h 1654175"/>
              <a:gd name="connsiteX0-2317" fmla="*/ 38100 w 2235200"/>
              <a:gd name="connsiteY0-2318" fmla="*/ 1298575 h 1368425"/>
              <a:gd name="connsiteX1-2319" fmla="*/ 2235200 w 2235200"/>
              <a:gd name="connsiteY1-2320" fmla="*/ 1298575 h 1368425"/>
              <a:gd name="connsiteX2-2321" fmla="*/ 38100 w 2235200"/>
              <a:gd name="connsiteY2-2322" fmla="*/ 1298575 h 1368425"/>
              <a:gd name="connsiteX3-2323" fmla="*/ 2206625 w 2235200"/>
              <a:gd name="connsiteY3-2324" fmla="*/ 1368425 h 1368425"/>
              <a:gd name="connsiteX4-2325" fmla="*/ 1981200 w 2235200"/>
              <a:gd name="connsiteY4-2326" fmla="*/ 942975 h 1368425"/>
              <a:gd name="connsiteX5-2327" fmla="*/ 2206625 w 2235200"/>
              <a:gd name="connsiteY5-2328" fmla="*/ 1368425 h 1368425"/>
              <a:gd name="connsiteX6-2329" fmla="*/ 0 w 2235200"/>
              <a:gd name="connsiteY6-2330" fmla="*/ 79375 h 1368425"/>
              <a:gd name="connsiteX7-2331" fmla="*/ 2222500 w 2235200"/>
              <a:gd name="connsiteY7-2332" fmla="*/ 79375 h 1368425"/>
              <a:gd name="connsiteX8-2333" fmla="*/ 0 w 2235200"/>
              <a:gd name="connsiteY8-2334" fmla="*/ 79375 h 1368425"/>
              <a:gd name="connsiteX9-2335" fmla="*/ 76200 w 2235200"/>
              <a:gd name="connsiteY9-2336" fmla="*/ 0 h 1368425"/>
              <a:gd name="connsiteX10-2337" fmla="*/ 76200 w 2235200"/>
              <a:gd name="connsiteY10-2338" fmla="*/ 269875 h 1368425"/>
              <a:gd name="connsiteX11-2339" fmla="*/ 76200 w 2235200"/>
              <a:gd name="connsiteY11-2340" fmla="*/ 0 h 1368425"/>
              <a:gd name="connsiteX0-2341" fmla="*/ 38100 w 2235200"/>
              <a:gd name="connsiteY0-2342" fmla="*/ 1298575 h 1654174"/>
              <a:gd name="connsiteX1-2343" fmla="*/ 2235200 w 2235200"/>
              <a:gd name="connsiteY1-2344" fmla="*/ 1298575 h 1654174"/>
              <a:gd name="connsiteX2-2345" fmla="*/ 38100 w 2235200"/>
              <a:gd name="connsiteY2-2346" fmla="*/ 1298575 h 1654174"/>
              <a:gd name="connsiteX3-2347" fmla="*/ 2209800 w 2235200"/>
              <a:gd name="connsiteY3-2348" fmla="*/ 1654174 h 1654174"/>
              <a:gd name="connsiteX4-2349" fmla="*/ 1981200 w 2235200"/>
              <a:gd name="connsiteY4-2350" fmla="*/ 942975 h 1654174"/>
              <a:gd name="connsiteX5-2351" fmla="*/ 2206625 w 2235200"/>
              <a:gd name="connsiteY5-2352" fmla="*/ 1368425 h 1654174"/>
              <a:gd name="connsiteX6-2353" fmla="*/ 0 w 2235200"/>
              <a:gd name="connsiteY6-2354" fmla="*/ 79375 h 1654174"/>
              <a:gd name="connsiteX7-2355" fmla="*/ 2222500 w 2235200"/>
              <a:gd name="connsiteY7-2356" fmla="*/ 79375 h 1654174"/>
              <a:gd name="connsiteX8-2357" fmla="*/ 0 w 2235200"/>
              <a:gd name="connsiteY8-2358" fmla="*/ 79375 h 1654174"/>
              <a:gd name="connsiteX9-2359" fmla="*/ 76200 w 2235200"/>
              <a:gd name="connsiteY9-2360" fmla="*/ 0 h 1654174"/>
              <a:gd name="connsiteX10-2361" fmla="*/ 76200 w 2235200"/>
              <a:gd name="connsiteY10-2362" fmla="*/ 269875 h 1654174"/>
              <a:gd name="connsiteX11-2363" fmla="*/ 76200 w 2235200"/>
              <a:gd name="connsiteY11-2364" fmla="*/ 0 h 1654174"/>
              <a:gd name="connsiteX0-2365" fmla="*/ 38100 w 2235200"/>
              <a:gd name="connsiteY0-2366" fmla="*/ 1298575 h 1654174"/>
              <a:gd name="connsiteX1-2367" fmla="*/ 2235200 w 2235200"/>
              <a:gd name="connsiteY1-2368" fmla="*/ 1298575 h 1654174"/>
              <a:gd name="connsiteX2-2369" fmla="*/ 38100 w 2235200"/>
              <a:gd name="connsiteY2-2370" fmla="*/ 1298575 h 1654174"/>
              <a:gd name="connsiteX3-2371" fmla="*/ 2209800 w 2235200"/>
              <a:gd name="connsiteY3-2372" fmla="*/ 1654174 h 1654174"/>
              <a:gd name="connsiteX4-2373" fmla="*/ 1981200 w 2235200"/>
              <a:gd name="connsiteY4-2374" fmla="*/ 942975 h 1654174"/>
              <a:gd name="connsiteX5-2375" fmla="*/ 2209800 w 2235200"/>
              <a:gd name="connsiteY5-2376" fmla="*/ 1654173 h 1654174"/>
              <a:gd name="connsiteX6-2377" fmla="*/ 0 w 2235200"/>
              <a:gd name="connsiteY6-2378" fmla="*/ 79375 h 1654174"/>
              <a:gd name="connsiteX7-2379" fmla="*/ 2222500 w 2235200"/>
              <a:gd name="connsiteY7-2380" fmla="*/ 79375 h 1654174"/>
              <a:gd name="connsiteX8-2381" fmla="*/ 0 w 2235200"/>
              <a:gd name="connsiteY8-2382" fmla="*/ 79375 h 1654174"/>
              <a:gd name="connsiteX9-2383" fmla="*/ 76200 w 2235200"/>
              <a:gd name="connsiteY9-2384" fmla="*/ 0 h 1654174"/>
              <a:gd name="connsiteX10-2385" fmla="*/ 76200 w 2235200"/>
              <a:gd name="connsiteY10-2386" fmla="*/ 269875 h 1654174"/>
              <a:gd name="connsiteX11-2387" fmla="*/ 76200 w 2235200"/>
              <a:gd name="connsiteY11-2388" fmla="*/ 0 h 1654174"/>
              <a:gd name="connsiteX0-2389" fmla="*/ 38100 w 2235200"/>
              <a:gd name="connsiteY0-2390" fmla="*/ 1298575 h 1654174"/>
              <a:gd name="connsiteX1-2391" fmla="*/ 2235200 w 2235200"/>
              <a:gd name="connsiteY1-2392" fmla="*/ 1298575 h 1654174"/>
              <a:gd name="connsiteX2-2393" fmla="*/ 38100 w 2235200"/>
              <a:gd name="connsiteY2-2394" fmla="*/ 1298575 h 1654174"/>
              <a:gd name="connsiteX3-2395" fmla="*/ 2209800 w 2235200"/>
              <a:gd name="connsiteY3-2396" fmla="*/ 1654174 h 1654174"/>
              <a:gd name="connsiteX4-2397" fmla="*/ 1981200 w 2235200"/>
              <a:gd name="connsiteY4-2398" fmla="*/ 942975 h 1654174"/>
              <a:gd name="connsiteX5-2399" fmla="*/ 2209800 w 2235200"/>
              <a:gd name="connsiteY5-2400" fmla="*/ 1654173 h 1654174"/>
              <a:gd name="connsiteX6-2401" fmla="*/ 0 w 2235200"/>
              <a:gd name="connsiteY6-2402" fmla="*/ 79375 h 1654174"/>
              <a:gd name="connsiteX7-2403" fmla="*/ 2222500 w 2235200"/>
              <a:gd name="connsiteY7-2404" fmla="*/ 79375 h 1654174"/>
              <a:gd name="connsiteX8-2405" fmla="*/ 0 w 2235200"/>
              <a:gd name="connsiteY8-2406" fmla="*/ 79375 h 1654174"/>
              <a:gd name="connsiteX9-2407" fmla="*/ 76200 w 2235200"/>
              <a:gd name="connsiteY9-2408" fmla="*/ 3173 h 1654174"/>
              <a:gd name="connsiteX10-2409" fmla="*/ 76200 w 2235200"/>
              <a:gd name="connsiteY10-2410" fmla="*/ 269875 h 1654174"/>
              <a:gd name="connsiteX11-2411" fmla="*/ 76200 w 2235200"/>
              <a:gd name="connsiteY11-2412" fmla="*/ 0 h 1654174"/>
              <a:gd name="connsiteX0-2413" fmla="*/ 38100 w 2235200"/>
              <a:gd name="connsiteY0-2414" fmla="*/ 1295402 h 1651001"/>
              <a:gd name="connsiteX1-2415" fmla="*/ 2235200 w 2235200"/>
              <a:gd name="connsiteY1-2416" fmla="*/ 1295402 h 1651001"/>
              <a:gd name="connsiteX2-2417" fmla="*/ 38100 w 2235200"/>
              <a:gd name="connsiteY2-2418" fmla="*/ 1295402 h 1651001"/>
              <a:gd name="connsiteX3-2419" fmla="*/ 2209800 w 2235200"/>
              <a:gd name="connsiteY3-2420" fmla="*/ 1651001 h 1651001"/>
              <a:gd name="connsiteX4-2421" fmla="*/ 1981200 w 2235200"/>
              <a:gd name="connsiteY4-2422" fmla="*/ 939802 h 1651001"/>
              <a:gd name="connsiteX5-2423" fmla="*/ 2209800 w 2235200"/>
              <a:gd name="connsiteY5-2424" fmla="*/ 1651000 h 1651001"/>
              <a:gd name="connsiteX6-2425" fmla="*/ 0 w 2235200"/>
              <a:gd name="connsiteY6-2426" fmla="*/ 76202 h 1651001"/>
              <a:gd name="connsiteX7-2427" fmla="*/ 2222500 w 2235200"/>
              <a:gd name="connsiteY7-2428" fmla="*/ 76202 h 1651001"/>
              <a:gd name="connsiteX8-2429" fmla="*/ 0 w 2235200"/>
              <a:gd name="connsiteY8-2430" fmla="*/ 76202 h 1651001"/>
              <a:gd name="connsiteX9-2431" fmla="*/ 76200 w 2235200"/>
              <a:gd name="connsiteY9-2432" fmla="*/ 0 h 1651001"/>
              <a:gd name="connsiteX10-2433" fmla="*/ 76200 w 2235200"/>
              <a:gd name="connsiteY10-2434" fmla="*/ 266702 h 1651001"/>
              <a:gd name="connsiteX11-2435" fmla="*/ 76200 w 2235200"/>
              <a:gd name="connsiteY11-2436" fmla="*/ 0 h 1651001"/>
              <a:gd name="connsiteX0-2437" fmla="*/ 38100 w 2235200"/>
              <a:gd name="connsiteY0-2438" fmla="*/ 1295402 h 1651000"/>
              <a:gd name="connsiteX1-2439" fmla="*/ 2235200 w 2235200"/>
              <a:gd name="connsiteY1-2440" fmla="*/ 1295402 h 1651000"/>
              <a:gd name="connsiteX2-2441" fmla="*/ 38100 w 2235200"/>
              <a:gd name="connsiteY2-2442" fmla="*/ 1295402 h 1651000"/>
              <a:gd name="connsiteX3-2443" fmla="*/ 2200275 w 2235200"/>
              <a:gd name="connsiteY3-2444" fmla="*/ 1352551 h 1651000"/>
              <a:gd name="connsiteX4-2445" fmla="*/ 1981200 w 2235200"/>
              <a:gd name="connsiteY4-2446" fmla="*/ 939802 h 1651000"/>
              <a:gd name="connsiteX5-2447" fmla="*/ 2209800 w 2235200"/>
              <a:gd name="connsiteY5-2448" fmla="*/ 1651000 h 1651000"/>
              <a:gd name="connsiteX6-2449" fmla="*/ 2200275 w 2235200"/>
              <a:gd name="connsiteY6-2450" fmla="*/ 1352551 h 1651000"/>
              <a:gd name="connsiteX7-2451" fmla="*/ 0 w 2235200"/>
              <a:gd name="connsiteY7-2452" fmla="*/ 76202 h 1651000"/>
              <a:gd name="connsiteX8-2453" fmla="*/ 2222500 w 2235200"/>
              <a:gd name="connsiteY8-2454" fmla="*/ 76202 h 1651000"/>
              <a:gd name="connsiteX9-2455" fmla="*/ 0 w 2235200"/>
              <a:gd name="connsiteY9-2456" fmla="*/ 76202 h 1651000"/>
              <a:gd name="connsiteX10-2457" fmla="*/ 76200 w 2235200"/>
              <a:gd name="connsiteY10-2458" fmla="*/ 0 h 1651000"/>
              <a:gd name="connsiteX11-2459" fmla="*/ 76200 w 2235200"/>
              <a:gd name="connsiteY11-2460" fmla="*/ 266702 h 1651000"/>
              <a:gd name="connsiteX12-2461" fmla="*/ 76200 w 2235200"/>
              <a:gd name="connsiteY12-2462" fmla="*/ 0 h 1651000"/>
              <a:gd name="connsiteX0-2463" fmla="*/ 38100 w 2235200"/>
              <a:gd name="connsiteY0-2464" fmla="*/ 1295402 h 1651000"/>
              <a:gd name="connsiteX1-2465" fmla="*/ 2235200 w 2235200"/>
              <a:gd name="connsiteY1-2466" fmla="*/ 1295402 h 1651000"/>
              <a:gd name="connsiteX2-2467" fmla="*/ 38100 w 2235200"/>
              <a:gd name="connsiteY2-2468" fmla="*/ 1295402 h 1651000"/>
              <a:gd name="connsiteX3-2469" fmla="*/ 2209800 w 2235200"/>
              <a:gd name="connsiteY3-2470" fmla="*/ 1651000 h 1651000"/>
              <a:gd name="connsiteX4-2471" fmla="*/ 1981200 w 2235200"/>
              <a:gd name="connsiteY4-2472" fmla="*/ 939802 h 1651000"/>
              <a:gd name="connsiteX5-2473" fmla="*/ 2209800 w 2235200"/>
              <a:gd name="connsiteY5-2474" fmla="*/ 1651000 h 1651000"/>
              <a:gd name="connsiteX6-2475" fmla="*/ 0 w 2235200"/>
              <a:gd name="connsiteY6-2476" fmla="*/ 76202 h 1651000"/>
              <a:gd name="connsiteX7-2477" fmla="*/ 2222500 w 2235200"/>
              <a:gd name="connsiteY7-2478" fmla="*/ 76202 h 1651000"/>
              <a:gd name="connsiteX8-2479" fmla="*/ 0 w 2235200"/>
              <a:gd name="connsiteY8-2480" fmla="*/ 76202 h 1651000"/>
              <a:gd name="connsiteX9-2481" fmla="*/ 76200 w 2235200"/>
              <a:gd name="connsiteY9-2482" fmla="*/ 0 h 1651000"/>
              <a:gd name="connsiteX10-2483" fmla="*/ 76200 w 2235200"/>
              <a:gd name="connsiteY10-2484" fmla="*/ 266702 h 1651000"/>
              <a:gd name="connsiteX11-2485" fmla="*/ 76200 w 2235200"/>
              <a:gd name="connsiteY11-2486" fmla="*/ 0 h 1651000"/>
              <a:gd name="connsiteX0-2487" fmla="*/ 38100 w 2235200"/>
              <a:gd name="connsiteY0-2488" fmla="*/ 1295402 h 1416050"/>
              <a:gd name="connsiteX1-2489" fmla="*/ 2235200 w 2235200"/>
              <a:gd name="connsiteY1-2490" fmla="*/ 1295402 h 1416050"/>
              <a:gd name="connsiteX2-2491" fmla="*/ 38100 w 2235200"/>
              <a:gd name="connsiteY2-2492" fmla="*/ 1295402 h 1416050"/>
              <a:gd name="connsiteX3-2493" fmla="*/ 2206625 w 2235200"/>
              <a:gd name="connsiteY3-2494" fmla="*/ 1416050 h 1416050"/>
              <a:gd name="connsiteX4-2495" fmla="*/ 1981200 w 2235200"/>
              <a:gd name="connsiteY4-2496" fmla="*/ 939802 h 1416050"/>
              <a:gd name="connsiteX5-2497" fmla="*/ 2206625 w 2235200"/>
              <a:gd name="connsiteY5-2498" fmla="*/ 1416050 h 1416050"/>
              <a:gd name="connsiteX6-2499" fmla="*/ 0 w 2235200"/>
              <a:gd name="connsiteY6-2500" fmla="*/ 76202 h 1416050"/>
              <a:gd name="connsiteX7-2501" fmla="*/ 2222500 w 2235200"/>
              <a:gd name="connsiteY7-2502" fmla="*/ 76202 h 1416050"/>
              <a:gd name="connsiteX8-2503" fmla="*/ 0 w 2235200"/>
              <a:gd name="connsiteY8-2504" fmla="*/ 76202 h 1416050"/>
              <a:gd name="connsiteX9-2505" fmla="*/ 76200 w 2235200"/>
              <a:gd name="connsiteY9-2506" fmla="*/ 0 h 1416050"/>
              <a:gd name="connsiteX10-2507" fmla="*/ 76200 w 2235200"/>
              <a:gd name="connsiteY10-2508" fmla="*/ 266702 h 1416050"/>
              <a:gd name="connsiteX11-2509" fmla="*/ 76200 w 2235200"/>
              <a:gd name="connsiteY11-2510" fmla="*/ 0 h 1416050"/>
              <a:gd name="connsiteX0-2511" fmla="*/ 38100 w 2235200"/>
              <a:gd name="connsiteY0-2512" fmla="*/ 1295402 h 1416050"/>
              <a:gd name="connsiteX1-2513" fmla="*/ 2235200 w 2235200"/>
              <a:gd name="connsiteY1-2514" fmla="*/ 1295402 h 1416050"/>
              <a:gd name="connsiteX2-2515" fmla="*/ 38100 w 2235200"/>
              <a:gd name="connsiteY2-2516" fmla="*/ 1295402 h 1416050"/>
              <a:gd name="connsiteX3-2517" fmla="*/ 2206625 w 2235200"/>
              <a:gd name="connsiteY3-2518" fmla="*/ 1416050 h 1416050"/>
              <a:gd name="connsiteX4-2519" fmla="*/ 2209800 w 2235200"/>
              <a:gd name="connsiteY4-2520" fmla="*/ 1111252 h 1416050"/>
              <a:gd name="connsiteX5-2521" fmla="*/ 2206625 w 2235200"/>
              <a:gd name="connsiteY5-2522" fmla="*/ 1416050 h 1416050"/>
              <a:gd name="connsiteX6-2523" fmla="*/ 0 w 2235200"/>
              <a:gd name="connsiteY6-2524" fmla="*/ 76202 h 1416050"/>
              <a:gd name="connsiteX7-2525" fmla="*/ 2222500 w 2235200"/>
              <a:gd name="connsiteY7-2526" fmla="*/ 76202 h 1416050"/>
              <a:gd name="connsiteX8-2527" fmla="*/ 0 w 2235200"/>
              <a:gd name="connsiteY8-2528" fmla="*/ 76202 h 1416050"/>
              <a:gd name="connsiteX9-2529" fmla="*/ 76200 w 2235200"/>
              <a:gd name="connsiteY9-2530" fmla="*/ 0 h 1416050"/>
              <a:gd name="connsiteX10-2531" fmla="*/ 76200 w 2235200"/>
              <a:gd name="connsiteY10-2532" fmla="*/ 266702 h 1416050"/>
              <a:gd name="connsiteX11-2533" fmla="*/ 76200 w 2235200"/>
              <a:gd name="connsiteY11-2534" fmla="*/ 0 h 1416050"/>
              <a:gd name="connsiteX0-2535" fmla="*/ 38100 w 2235200"/>
              <a:gd name="connsiteY0-2536" fmla="*/ 1295402 h 1365250"/>
              <a:gd name="connsiteX1-2537" fmla="*/ 2235200 w 2235200"/>
              <a:gd name="connsiteY1-2538" fmla="*/ 1295402 h 1365250"/>
              <a:gd name="connsiteX2-2539" fmla="*/ 38100 w 2235200"/>
              <a:gd name="connsiteY2-2540" fmla="*/ 1295402 h 1365250"/>
              <a:gd name="connsiteX3-2541" fmla="*/ 2168525 w 2235200"/>
              <a:gd name="connsiteY3-2542" fmla="*/ 1365250 h 1365250"/>
              <a:gd name="connsiteX4-2543" fmla="*/ 2209800 w 2235200"/>
              <a:gd name="connsiteY4-2544" fmla="*/ 1111252 h 1365250"/>
              <a:gd name="connsiteX5-2545" fmla="*/ 2168525 w 2235200"/>
              <a:gd name="connsiteY5-2546" fmla="*/ 1365250 h 1365250"/>
              <a:gd name="connsiteX6-2547" fmla="*/ 0 w 2235200"/>
              <a:gd name="connsiteY6-2548" fmla="*/ 76202 h 1365250"/>
              <a:gd name="connsiteX7-2549" fmla="*/ 2222500 w 2235200"/>
              <a:gd name="connsiteY7-2550" fmla="*/ 76202 h 1365250"/>
              <a:gd name="connsiteX8-2551" fmla="*/ 0 w 2235200"/>
              <a:gd name="connsiteY8-2552" fmla="*/ 76202 h 1365250"/>
              <a:gd name="connsiteX9-2553" fmla="*/ 76200 w 2235200"/>
              <a:gd name="connsiteY9-2554" fmla="*/ 0 h 1365250"/>
              <a:gd name="connsiteX10-2555" fmla="*/ 76200 w 2235200"/>
              <a:gd name="connsiteY10-2556" fmla="*/ 266702 h 1365250"/>
              <a:gd name="connsiteX11-2557" fmla="*/ 76200 w 2235200"/>
              <a:gd name="connsiteY11-2558" fmla="*/ 0 h 1365250"/>
              <a:gd name="connsiteX0-2559" fmla="*/ 38100 w 2235200"/>
              <a:gd name="connsiteY0-2560" fmla="*/ 1295400 h 1365250"/>
              <a:gd name="connsiteX1-2561" fmla="*/ 2235200 w 2235200"/>
              <a:gd name="connsiteY1-2562" fmla="*/ 1295402 h 1365250"/>
              <a:gd name="connsiteX2-2563" fmla="*/ 38100 w 2235200"/>
              <a:gd name="connsiteY2-2564" fmla="*/ 1295402 h 1365250"/>
              <a:gd name="connsiteX3-2565" fmla="*/ 2168525 w 2235200"/>
              <a:gd name="connsiteY3-2566" fmla="*/ 1365250 h 1365250"/>
              <a:gd name="connsiteX4-2567" fmla="*/ 2209800 w 2235200"/>
              <a:gd name="connsiteY4-2568" fmla="*/ 1111252 h 1365250"/>
              <a:gd name="connsiteX5-2569" fmla="*/ 2168525 w 2235200"/>
              <a:gd name="connsiteY5-2570" fmla="*/ 1365250 h 1365250"/>
              <a:gd name="connsiteX6-2571" fmla="*/ 0 w 2235200"/>
              <a:gd name="connsiteY6-2572" fmla="*/ 76202 h 1365250"/>
              <a:gd name="connsiteX7-2573" fmla="*/ 2222500 w 2235200"/>
              <a:gd name="connsiteY7-2574" fmla="*/ 76202 h 1365250"/>
              <a:gd name="connsiteX8-2575" fmla="*/ 0 w 2235200"/>
              <a:gd name="connsiteY8-2576" fmla="*/ 76202 h 1365250"/>
              <a:gd name="connsiteX9-2577" fmla="*/ 76200 w 2235200"/>
              <a:gd name="connsiteY9-2578" fmla="*/ 0 h 1365250"/>
              <a:gd name="connsiteX10-2579" fmla="*/ 76200 w 2235200"/>
              <a:gd name="connsiteY10-2580" fmla="*/ 266702 h 1365250"/>
              <a:gd name="connsiteX11-2581" fmla="*/ 76200 w 2235200"/>
              <a:gd name="connsiteY11-2582" fmla="*/ 0 h 1365250"/>
              <a:gd name="connsiteX0-2583" fmla="*/ 38100 w 2235200"/>
              <a:gd name="connsiteY0-2584" fmla="*/ 1295400 h 1365250"/>
              <a:gd name="connsiteX1-2585" fmla="*/ 2235200 w 2235200"/>
              <a:gd name="connsiteY1-2586" fmla="*/ 1295400 h 1365250"/>
              <a:gd name="connsiteX2-2587" fmla="*/ 38100 w 2235200"/>
              <a:gd name="connsiteY2-2588" fmla="*/ 1295402 h 1365250"/>
              <a:gd name="connsiteX3-2589" fmla="*/ 2168525 w 2235200"/>
              <a:gd name="connsiteY3-2590" fmla="*/ 1365250 h 1365250"/>
              <a:gd name="connsiteX4-2591" fmla="*/ 2209800 w 2235200"/>
              <a:gd name="connsiteY4-2592" fmla="*/ 1111252 h 1365250"/>
              <a:gd name="connsiteX5-2593" fmla="*/ 2168525 w 2235200"/>
              <a:gd name="connsiteY5-2594" fmla="*/ 1365250 h 1365250"/>
              <a:gd name="connsiteX6-2595" fmla="*/ 0 w 2235200"/>
              <a:gd name="connsiteY6-2596" fmla="*/ 76202 h 1365250"/>
              <a:gd name="connsiteX7-2597" fmla="*/ 2222500 w 2235200"/>
              <a:gd name="connsiteY7-2598" fmla="*/ 76202 h 1365250"/>
              <a:gd name="connsiteX8-2599" fmla="*/ 0 w 2235200"/>
              <a:gd name="connsiteY8-2600" fmla="*/ 76202 h 1365250"/>
              <a:gd name="connsiteX9-2601" fmla="*/ 76200 w 2235200"/>
              <a:gd name="connsiteY9-2602" fmla="*/ 0 h 1365250"/>
              <a:gd name="connsiteX10-2603" fmla="*/ 76200 w 2235200"/>
              <a:gd name="connsiteY10-2604" fmla="*/ 266702 h 1365250"/>
              <a:gd name="connsiteX11-2605" fmla="*/ 76200 w 2235200"/>
              <a:gd name="connsiteY11-2606" fmla="*/ 0 h 1365250"/>
              <a:gd name="connsiteX0-2607" fmla="*/ 38100 w 2235200"/>
              <a:gd name="connsiteY0-2608" fmla="*/ 1295400 h 1365250"/>
              <a:gd name="connsiteX1-2609" fmla="*/ 2235200 w 2235200"/>
              <a:gd name="connsiteY1-2610" fmla="*/ 1295400 h 1365250"/>
              <a:gd name="connsiteX2-2611" fmla="*/ 38100 w 2235200"/>
              <a:gd name="connsiteY2-2612" fmla="*/ 1295400 h 1365250"/>
              <a:gd name="connsiteX3-2613" fmla="*/ 2168525 w 2235200"/>
              <a:gd name="connsiteY3-2614" fmla="*/ 1365250 h 1365250"/>
              <a:gd name="connsiteX4-2615" fmla="*/ 2209800 w 2235200"/>
              <a:gd name="connsiteY4-2616" fmla="*/ 1111252 h 1365250"/>
              <a:gd name="connsiteX5-2617" fmla="*/ 2168525 w 2235200"/>
              <a:gd name="connsiteY5-2618" fmla="*/ 1365250 h 1365250"/>
              <a:gd name="connsiteX6-2619" fmla="*/ 0 w 2235200"/>
              <a:gd name="connsiteY6-2620" fmla="*/ 76202 h 1365250"/>
              <a:gd name="connsiteX7-2621" fmla="*/ 2222500 w 2235200"/>
              <a:gd name="connsiteY7-2622" fmla="*/ 76202 h 1365250"/>
              <a:gd name="connsiteX8-2623" fmla="*/ 0 w 2235200"/>
              <a:gd name="connsiteY8-2624" fmla="*/ 76202 h 1365250"/>
              <a:gd name="connsiteX9-2625" fmla="*/ 76200 w 2235200"/>
              <a:gd name="connsiteY9-2626" fmla="*/ 0 h 1365250"/>
              <a:gd name="connsiteX10-2627" fmla="*/ 76200 w 2235200"/>
              <a:gd name="connsiteY10-2628" fmla="*/ 266702 h 1365250"/>
              <a:gd name="connsiteX11-2629" fmla="*/ 76200 w 2235200"/>
              <a:gd name="connsiteY11-2630" fmla="*/ 0 h 1365250"/>
              <a:gd name="connsiteX0-2631" fmla="*/ 38100 w 2235200"/>
              <a:gd name="connsiteY0-2632" fmla="*/ 1295400 h 1365250"/>
              <a:gd name="connsiteX1-2633" fmla="*/ 2235200 w 2235200"/>
              <a:gd name="connsiteY1-2634" fmla="*/ 1295400 h 1365250"/>
              <a:gd name="connsiteX2-2635" fmla="*/ 38100 w 2235200"/>
              <a:gd name="connsiteY2-2636" fmla="*/ 1295400 h 1365250"/>
              <a:gd name="connsiteX3-2637" fmla="*/ 2171700 w 2235200"/>
              <a:gd name="connsiteY3-2638" fmla="*/ 1358900 h 1365250"/>
              <a:gd name="connsiteX4-2639" fmla="*/ 2209800 w 2235200"/>
              <a:gd name="connsiteY4-2640" fmla="*/ 1111252 h 1365250"/>
              <a:gd name="connsiteX5-2641" fmla="*/ 2168525 w 2235200"/>
              <a:gd name="connsiteY5-2642" fmla="*/ 1365250 h 1365250"/>
              <a:gd name="connsiteX6-2643" fmla="*/ 0 w 2235200"/>
              <a:gd name="connsiteY6-2644" fmla="*/ 76202 h 1365250"/>
              <a:gd name="connsiteX7-2645" fmla="*/ 2222500 w 2235200"/>
              <a:gd name="connsiteY7-2646" fmla="*/ 76202 h 1365250"/>
              <a:gd name="connsiteX8-2647" fmla="*/ 0 w 2235200"/>
              <a:gd name="connsiteY8-2648" fmla="*/ 76202 h 1365250"/>
              <a:gd name="connsiteX9-2649" fmla="*/ 76200 w 2235200"/>
              <a:gd name="connsiteY9-2650" fmla="*/ 0 h 1365250"/>
              <a:gd name="connsiteX10-2651" fmla="*/ 76200 w 2235200"/>
              <a:gd name="connsiteY10-2652" fmla="*/ 266702 h 1365250"/>
              <a:gd name="connsiteX11-2653" fmla="*/ 76200 w 2235200"/>
              <a:gd name="connsiteY11-2654" fmla="*/ 0 h 1365250"/>
              <a:gd name="connsiteX0-2655" fmla="*/ 38100 w 2235200"/>
              <a:gd name="connsiteY0-2656" fmla="*/ 1295400 h 1365250"/>
              <a:gd name="connsiteX1-2657" fmla="*/ 2235200 w 2235200"/>
              <a:gd name="connsiteY1-2658" fmla="*/ 1295400 h 1365250"/>
              <a:gd name="connsiteX2-2659" fmla="*/ 38100 w 2235200"/>
              <a:gd name="connsiteY2-2660" fmla="*/ 1295400 h 1365250"/>
              <a:gd name="connsiteX3-2661" fmla="*/ 2171700 w 2235200"/>
              <a:gd name="connsiteY3-2662" fmla="*/ 1358900 h 1365250"/>
              <a:gd name="connsiteX4-2663" fmla="*/ 2209800 w 2235200"/>
              <a:gd name="connsiteY4-2664" fmla="*/ 1111252 h 1365250"/>
              <a:gd name="connsiteX5-2665" fmla="*/ 2168525 w 2235200"/>
              <a:gd name="connsiteY5-2666" fmla="*/ 1365250 h 1365250"/>
              <a:gd name="connsiteX6-2667" fmla="*/ 0 w 2235200"/>
              <a:gd name="connsiteY6-2668" fmla="*/ 76202 h 1365250"/>
              <a:gd name="connsiteX7-2669" fmla="*/ 2222500 w 2235200"/>
              <a:gd name="connsiteY7-2670" fmla="*/ 76202 h 1365250"/>
              <a:gd name="connsiteX8-2671" fmla="*/ 0 w 2235200"/>
              <a:gd name="connsiteY8-2672" fmla="*/ 76202 h 1365250"/>
              <a:gd name="connsiteX9-2673" fmla="*/ 76200 w 2235200"/>
              <a:gd name="connsiteY9-2674" fmla="*/ 0 h 1365250"/>
              <a:gd name="connsiteX10-2675" fmla="*/ 76200 w 2235200"/>
              <a:gd name="connsiteY10-2676" fmla="*/ 266702 h 1365250"/>
              <a:gd name="connsiteX11-2677" fmla="*/ 76200 w 2235200"/>
              <a:gd name="connsiteY11-2678" fmla="*/ 0 h 1365250"/>
              <a:gd name="connsiteX0-2679" fmla="*/ 38100 w 2235200"/>
              <a:gd name="connsiteY0-2680" fmla="*/ 1295400 h 1365250"/>
              <a:gd name="connsiteX1-2681" fmla="*/ 2235200 w 2235200"/>
              <a:gd name="connsiteY1-2682" fmla="*/ 1295400 h 1365250"/>
              <a:gd name="connsiteX2-2683" fmla="*/ 38100 w 2235200"/>
              <a:gd name="connsiteY2-2684" fmla="*/ 1295400 h 1365250"/>
              <a:gd name="connsiteX3-2685" fmla="*/ 2171700 w 2235200"/>
              <a:gd name="connsiteY3-2686" fmla="*/ 1358900 h 1365250"/>
              <a:gd name="connsiteX4-2687" fmla="*/ 2209800 w 2235200"/>
              <a:gd name="connsiteY4-2688" fmla="*/ 1111252 h 1365250"/>
              <a:gd name="connsiteX5-2689" fmla="*/ 2168525 w 2235200"/>
              <a:gd name="connsiteY5-2690" fmla="*/ 1365250 h 1365250"/>
              <a:gd name="connsiteX6-2691" fmla="*/ 0 w 2235200"/>
              <a:gd name="connsiteY6-2692" fmla="*/ 76202 h 1365250"/>
              <a:gd name="connsiteX7-2693" fmla="*/ 2222500 w 2235200"/>
              <a:gd name="connsiteY7-2694" fmla="*/ 76202 h 1365250"/>
              <a:gd name="connsiteX8-2695" fmla="*/ 0 w 2235200"/>
              <a:gd name="connsiteY8-2696" fmla="*/ 76202 h 1365250"/>
              <a:gd name="connsiteX9-2697" fmla="*/ 76200 w 2235200"/>
              <a:gd name="connsiteY9-2698" fmla="*/ 0 h 1365250"/>
              <a:gd name="connsiteX10-2699" fmla="*/ 76200 w 2235200"/>
              <a:gd name="connsiteY10-2700" fmla="*/ 266702 h 1365250"/>
              <a:gd name="connsiteX11-2701" fmla="*/ 76200 w 2235200"/>
              <a:gd name="connsiteY11-2702" fmla="*/ 0 h 1365250"/>
              <a:gd name="connsiteX0-2703" fmla="*/ 38100 w 2235200"/>
              <a:gd name="connsiteY0-2704" fmla="*/ 1295400 h 1365250"/>
              <a:gd name="connsiteX1-2705" fmla="*/ 2235200 w 2235200"/>
              <a:gd name="connsiteY1-2706" fmla="*/ 1295400 h 1365250"/>
              <a:gd name="connsiteX2-2707" fmla="*/ 38100 w 2235200"/>
              <a:gd name="connsiteY2-2708" fmla="*/ 1295400 h 1365250"/>
              <a:gd name="connsiteX3-2709" fmla="*/ 2171700 w 2235200"/>
              <a:gd name="connsiteY3-2710" fmla="*/ 1358900 h 1365250"/>
              <a:gd name="connsiteX4-2711" fmla="*/ 2209800 w 2235200"/>
              <a:gd name="connsiteY4-2712" fmla="*/ 1117600 h 1365250"/>
              <a:gd name="connsiteX5-2713" fmla="*/ 2168525 w 2235200"/>
              <a:gd name="connsiteY5-2714" fmla="*/ 1365250 h 1365250"/>
              <a:gd name="connsiteX6-2715" fmla="*/ 0 w 2235200"/>
              <a:gd name="connsiteY6-2716" fmla="*/ 76202 h 1365250"/>
              <a:gd name="connsiteX7-2717" fmla="*/ 2222500 w 2235200"/>
              <a:gd name="connsiteY7-2718" fmla="*/ 76202 h 1365250"/>
              <a:gd name="connsiteX8-2719" fmla="*/ 0 w 2235200"/>
              <a:gd name="connsiteY8-2720" fmla="*/ 76202 h 1365250"/>
              <a:gd name="connsiteX9-2721" fmla="*/ 76200 w 2235200"/>
              <a:gd name="connsiteY9-2722" fmla="*/ 0 h 1365250"/>
              <a:gd name="connsiteX10-2723" fmla="*/ 76200 w 2235200"/>
              <a:gd name="connsiteY10-2724" fmla="*/ 266702 h 1365250"/>
              <a:gd name="connsiteX11-2725" fmla="*/ 76200 w 2235200"/>
              <a:gd name="connsiteY11-2726" fmla="*/ 0 h 1365250"/>
              <a:gd name="connsiteX0-2727" fmla="*/ 38100 w 2235200"/>
              <a:gd name="connsiteY0-2728" fmla="*/ 1295400 h 1365250"/>
              <a:gd name="connsiteX1-2729" fmla="*/ 2235200 w 2235200"/>
              <a:gd name="connsiteY1-2730" fmla="*/ 1295400 h 1365250"/>
              <a:gd name="connsiteX2-2731" fmla="*/ 38100 w 2235200"/>
              <a:gd name="connsiteY2-2732" fmla="*/ 1295400 h 1365250"/>
              <a:gd name="connsiteX3-2733" fmla="*/ 2171700 w 2235200"/>
              <a:gd name="connsiteY3-2734" fmla="*/ 1358900 h 1365250"/>
              <a:gd name="connsiteX4-2735" fmla="*/ 2209800 w 2235200"/>
              <a:gd name="connsiteY4-2736" fmla="*/ 1117600 h 1365250"/>
              <a:gd name="connsiteX5-2737" fmla="*/ 2168525 w 2235200"/>
              <a:gd name="connsiteY5-2738" fmla="*/ 1365250 h 1365250"/>
              <a:gd name="connsiteX6-2739" fmla="*/ 0 w 2235200"/>
              <a:gd name="connsiteY6-2740" fmla="*/ 76202 h 1365250"/>
              <a:gd name="connsiteX7-2741" fmla="*/ 2222500 w 2235200"/>
              <a:gd name="connsiteY7-2742" fmla="*/ 76202 h 1365250"/>
              <a:gd name="connsiteX8-2743" fmla="*/ 0 w 2235200"/>
              <a:gd name="connsiteY8-2744" fmla="*/ 76202 h 1365250"/>
              <a:gd name="connsiteX9-2745" fmla="*/ 76200 w 2235200"/>
              <a:gd name="connsiteY9-2746" fmla="*/ 0 h 1365250"/>
              <a:gd name="connsiteX10-2747" fmla="*/ 76200 w 2235200"/>
              <a:gd name="connsiteY10-2748" fmla="*/ 266702 h 1365250"/>
              <a:gd name="connsiteX11-2749" fmla="*/ 76200 w 2235200"/>
              <a:gd name="connsiteY11-2750" fmla="*/ 0 h 1365250"/>
              <a:gd name="connsiteX0-2751" fmla="*/ 38100 w 2235200"/>
              <a:gd name="connsiteY0-2752" fmla="*/ 1295400 h 1365250"/>
              <a:gd name="connsiteX1-2753" fmla="*/ 2235200 w 2235200"/>
              <a:gd name="connsiteY1-2754" fmla="*/ 1295400 h 1365250"/>
              <a:gd name="connsiteX2-2755" fmla="*/ 38100 w 2235200"/>
              <a:gd name="connsiteY2-2756" fmla="*/ 1295400 h 1365250"/>
              <a:gd name="connsiteX3-2757" fmla="*/ 2171700 w 2235200"/>
              <a:gd name="connsiteY3-2758" fmla="*/ 1358900 h 1365250"/>
              <a:gd name="connsiteX4-2759" fmla="*/ 2209800 w 2235200"/>
              <a:gd name="connsiteY4-2760" fmla="*/ 1117600 h 1365250"/>
              <a:gd name="connsiteX5-2761" fmla="*/ 2168525 w 2235200"/>
              <a:gd name="connsiteY5-2762" fmla="*/ 1365250 h 1365250"/>
              <a:gd name="connsiteX6-2763" fmla="*/ 0 w 2235200"/>
              <a:gd name="connsiteY6-2764" fmla="*/ 76202 h 1365250"/>
              <a:gd name="connsiteX7-2765" fmla="*/ 2222500 w 2235200"/>
              <a:gd name="connsiteY7-2766" fmla="*/ 76202 h 1365250"/>
              <a:gd name="connsiteX8-2767" fmla="*/ 0 w 2235200"/>
              <a:gd name="connsiteY8-2768" fmla="*/ 76202 h 1365250"/>
              <a:gd name="connsiteX9-2769" fmla="*/ 76200 w 2235200"/>
              <a:gd name="connsiteY9-2770" fmla="*/ 0 h 1365250"/>
              <a:gd name="connsiteX10-2771" fmla="*/ 76200 w 2235200"/>
              <a:gd name="connsiteY10-2772" fmla="*/ 266702 h 1365250"/>
              <a:gd name="connsiteX11-2773" fmla="*/ 76200 w 2235200"/>
              <a:gd name="connsiteY11-2774" fmla="*/ 0 h 1365250"/>
              <a:gd name="connsiteX0-2775" fmla="*/ 38100 w 2235200"/>
              <a:gd name="connsiteY0-2776" fmla="*/ 1295400 h 1358900"/>
              <a:gd name="connsiteX1-2777" fmla="*/ 2235200 w 2235200"/>
              <a:gd name="connsiteY1-2778" fmla="*/ 1295400 h 1358900"/>
              <a:gd name="connsiteX2-2779" fmla="*/ 38100 w 2235200"/>
              <a:gd name="connsiteY2-2780" fmla="*/ 1295400 h 1358900"/>
              <a:gd name="connsiteX3-2781" fmla="*/ 2171700 w 2235200"/>
              <a:gd name="connsiteY3-2782" fmla="*/ 1358900 h 1358900"/>
              <a:gd name="connsiteX4-2783" fmla="*/ 2209800 w 2235200"/>
              <a:gd name="connsiteY4-2784" fmla="*/ 1117600 h 1358900"/>
              <a:gd name="connsiteX5-2785" fmla="*/ 2171700 w 2235200"/>
              <a:gd name="connsiteY5-2786" fmla="*/ 1358900 h 1358900"/>
              <a:gd name="connsiteX6-2787" fmla="*/ 0 w 2235200"/>
              <a:gd name="connsiteY6-2788" fmla="*/ 76202 h 1358900"/>
              <a:gd name="connsiteX7-2789" fmla="*/ 2222500 w 2235200"/>
              <a:gd name="connsiteY7-2790" fmla="*/ 76202 h 1358900"/>
              <a:gd name="connsiteX8-2791" fmla="*/ 0 w 2235200"/>
              <a:gd name="connsiteY8-2792" fmla="*/ 76202 h 1358900"/>
              <a:gd name="connsiteX9-2793" fmla="*/ 76200 w 2235200"/>
              <a:gd name="connsiteY9-2794" fmla="*/ 0 h 1358900"/>
              <a:gd name="connsiteX10-2795" fmla="*/ 76200 w 2235200"/>
              <a:gd name="connsiteY10-2796" fmla="*/ 266702 h 1358900"/>
              <a:gd name="connsiteX11-2797" fmla="*/ 76200 w 2235200"/>
              <a:gd name="connsiteY11-2798" fmla="*/ 0 h 1358900"/>
              <a:gd name="connsiteX0-2799" fmla="*/ 38100 w 2235200"/>
              <a:gd name="connsiteY0-2800" fmla="*/ 1295400 h 1358900"/>
              <a:gd name="connsiteX1-2801" fmla="*/ 2235200 w 2235200"/>
              <a:gd name="connsiteY1-2802" fmla="*/ 1295400 h 1358900"/>
              <a:gd name="connsiteX2-2803" fmla="*/ 38100 w 2235200"/>
              <a:gd name="connsiteY2-2804" fmla="*/ 1295400 h 1358900"/>
              <a:gd name="connsiteX3-2805" fmla="*/ 2171700 w 2235200"/>
              <a:gd name="connsiteY3-2806" fmla="*/ 1358900 h 1358900"/>
              <a:gd name="connsiteX4-2807" fmla="*/ 2209800 w 2235200"/>
              <a:gd name="connsiteY4-2808" fmla="*/ 1117600 h 1358900"/>
              <a:gd name="connsiteX5-2809" fmla="*/ 2171700 w 2235200"/>
              <a:gd name="connsiteY5-2810" fmla="*/ 1358900 h 1358900"/>
              <a:gd name="connsiteX6-2811" fmla="*/ 0 w 2235200"/>
              <a:gd name="connsiteY6-2812" fmla="*/ 76200 h 1358900"/>
              <a:gd name="connsiteX7-2813" fmla="*/ 2222500 w 2235200"/>
              <a:gd name="connsiteY7-2814" fmla="*/ 76202 h 1358900"/>
              <a:gd name="connsiteX8-2815" fmla="*/ 0 w 2235200"/>
              <a:gd name="connsiteY8-2816" fmla="*/ 76202 h 1358900"/>
              <a:gd name="connsiteX9-2817" fmla="*/ 76200 w 2235200"/>
              <a:gd name="connsiteY9-2818" fmla="*/ 0 h 1358900"/>
              <a:gd name="connsiteX10-2819" fmla="*/ 76200 w 2235200"/>
              <a:gd name="connsiteY10-2820" fmla="*/ 266702 h 1358900"/>
              <a:gd name="connsiteX11-2821" fmla="*/ 76200 w 2235200"/>
              <a:gd name="connsiteY11-2822" fmla="*/ 0 h 1358900"/>
              <a:gd name="connsiteX0-2823" fmla="*/ 38100 w 2235200"/>
              <a:gd name="connsiteY0-2824" fmla="*/ 1295400 h 1358900"/>
              <a:gd name="connsiteX1-2825" fmla="*/ 2235200 w 2235200"/>
              <a:gd name="connsiteY1-2826" fmla="*/ 1295400 h 1358900"/>
              <a:gd name="connsiteX2-2827" fmla="*/ 38100 w 2235200"/>
              <a:gd name="connsiteY2-2828" fmla="*/ 1295400 h 1358900"/>
              <a:gd name="connsiteX3-2829" fmla="*/ 2171700 w 2235200"/>
              <a:gd name="connsiteY3-2830" fmla="*/ 1358900 h 1358900"/>
              <a:gd name="connsiteX4-2831" fmla="*/ 2209800 w 2235200"/>
              <a:gd name="connsiteY4-2832" fmla="*/ 1117600 h 1358900"/>
              <a:gd name="connsiteX5-2833" fmla="*/ 2171700 w 2235200"/>
              <a:gd name="connsiteY5-2834" fmla="*/ 1358900 h 1358900"/>
              <a:gd name="connsiteX6-2835" fmla="*/ 0 w 2235200"/>
              <a:gd name="connsiteY6-2836" fmla="*/ 76200 h 1358900"/>
              <a:gd name="connsiteX7-2837" fmla="*/ 2222500 w 2235200"/>
              <a:gd name="connsiteY7-2838" fmla="*/ 76200 h 1358900"/>
              <a:gd name="connsiteX8-2839" fmla="*/ 0 w 2235200"/>
              <a:gd name="connsiteY8-2840" fmla="*/ 76202 h 1358900"/>
              <a:gd name="connsiteX9-2841" fmla="*/ 76200 w 2235200"/>
              <a:gd name="connsiteY9-2842" fmla="*/ 0 h 1358900"/>
              <a:gd name="connsiteX10-2843" fmla="*/ 76200 w 2235200"/>
              <a:gd name="connsiteY10-2844" fmla="*/ 266702 h 1358900"/>
              <a:gd name="connsiteX11-2845" fmla="*/ 76200 w 2235200"/>
              <a:gd name="connsiteY11-2846" fmla="*/ 0 h 1358900"/>
              <a:gd name="connsiteX0-2847" fmla="*/ 38100 w 2235200"/>
              <a:gd name="connsiteY0-2848" fmla="*/ 1295400 h 1358900"/>
              <a:gd name="connsiteX1-2849" fmla="*/ 2235200 w 2235200"/>
              <a:gd name="connsiteY1-2850" fmla="*/ 1295400 h 1358900"/>
              <a:gd name="connsiteX2-2851" fmla="*/ 38100 w 2235200"/>
              <a:gd name="connsiteY2-2852" fmla="*/ 1295400 h 1358900"/>
              <a:gd name="connsiteX3-2853" fmla="*/ 2171700 w 2235200"/>
              <a:gd name="connsiteY3-2854" fmla="*/ 1358900 h 1358900"/>
              <a:gd name="connsiteX4-2855" fmla="*/ 2209800 w 2235200"/>
              <a:gd name="connsiteY4-2856" fmla="*/ 1117600 h 1358900"/>
              <a:gd name="connsiteX5-2857" fmla="*/ 2171700 w 2235200"/>
              <a:gd name="connsiteY5-2858" fmla="*/ 1358900 h 1358900"/>
              <a:gd name="connsiteX6-2859" fmla="*/ 0 w 2235200"/>
              <a:gd name="connsiteY6-2860" fmla="*/ 76200 h 1358900"/>
              <a:gd name="connsiteX7-2861" fmla="*/ 2222500 w 2235200"/>
              <a:gd name="connsiteY7-2862" fmla="*/ 76200 h 1358900"/>
              <a:gd name="connsiteX8-2863" fmla="*/ 0 w 2235200"/>
              <a:gd name="connsiteY8-2864" fmla="*/ 76200 h 1358900"/>
              <a:gd name="connsiteX9-2865" fmla="*/ 76200 w 2235200"/>
              <a:gd name="connsiteY9-2866" fmla="*/ 0 h 1358900"/>
              <a:gd name="connsiteX10-2867" fmla="*/ 76200 w 2235200"/>
              <a:gd name="connsiteY10-2868" fmla="*/ 266702 h 1358900"/>
              <a:gd name="connsiteX11-2869" fmla="*/ 76200 w 2235200"/>
              <a:gd name="connsiteY11-2870" fmla="*/ 0 h 1358900"/>
              <a:gd name="connsiteX0-2871" fmla="*/ 38100 w 2235200"/>
              <a:gd name="connsiteY0-2872" fmla="*/ 1295400 h 1358900"/>
              <a:gd name="connsiteX1-2873" fmla="*/ 2235200 w 2235200"/>
              <a:gd name="connsiteY1-2874" fmla="*/ 1295400 h 1358900"/>
              <a:gd name="connsiteX2-2875" fmla="*/ 38100 w 2235200"/>
              <a:gd name="connsiteY2-2876" fmla="*/ 1295400 h 1358900"/>
              <a:gd name="connsiteX3-2877" fmla="*/ 2171700 w 2235200"/>
              <a:gd name="connsiteY3-2878" fmla="*/ 1358900 h 1358900"/>
              <a:gd name="connsiteX4-2879" fmla="*/ 2209800 w 2235200"/>
              <a:gd name="connsiteY4-2880" fmla="*/ 1117600 h 1358900"/>
              <a:gd name="connsiteX5-2881" fmla="*/ 2171700 w 2235200"/>
              <a:gd name="connsiteY5-2882" fmla="*/ 1358900 h 1358900"/>
              <a:gd name="connsiteX6-2883" fmla="*/ 0 w 2235200"/>
              <a:gd name="connsiteY6-2884" fmla="*/ 76200 h 1358900"/>
              <a:gd name="connsiteX7-2885" fmla="*/ 2222500 w 2235200"/>
              <a:gd name="connsiteY7-2886" fmla="*/ 76200 h 1358900"/>
              <a:gd name="connsiteX8-2887" fmla="*/ 0 w 2235200"/>
              <a:gd name="connsiteY8-2888" fmla="*/ 76200 h 1358900"/>
              <a:gd name="connsiteX9-2889" fmla="*/ 76200 w 2235200"/>
              <a:gd name="connsiteY9-2890" fmla="*/ 0 h 1358900"/>
              <a:gd name="connsiteX10-2891" fmla="*/ 76200 w 2235200"/>
              <a:gd name="connsiteY10-2892" fmla="*/ 266702 h 1358900"/>
              <a:gd name="connsiteX11-2893" fmla="*/ 76200 w 2235200"/>
              <a:gd name="connsiteY11-2894" fmla="*/ 0 h 1358900"/>
              <a:gd name="connsiteX0-2895" fmla="*/ 38100 w 2235200"/>
              <a:gd name="connsiteY0-2896" fmla="*/ 1295400 h 1358900"/>
              <a:gd name="connsiteX1-2897" fmla="*/ 2235200 w 2235200"/>
              <a:gd name="connsiteY1-2898" fmla="*/ 1295400 h 1358900"/>
              <a:gd name="connsiteX2-2899" fmla="*/ 38100 w 2235200"/>
              <a:gd name="connsiteY2-2900" fmla="*/ 1295400 h 1358900"/>
              <a:gd name="connsiteX3-2901" fmla="*/ 2171700 w 2235200"/>
              <a:gd name="connsiteY3-2902" fmla="*/ 1358900 h 1358900"/>
              <a:gd name="connsiteX4-2903" fmla="*/ 2209800 w 2235200"/>
              <a:gd name="connsiteY4-2904" fmla="*/ 1117600 h 1358900"/>
              <a:gd name="connsiteX5-2905" fmla="*/ 2171700 w 2235200"/>
              <a:gd name="connsiteY5-2906" fmla="*/ 1358900 h 1358900"/>
              <a:gd name="connsiteX6-2907" fmla="*/ 0 w 2235200"/>
              <a:gd name="connsiteY6-2908" fmla="*/ 76200 h 1358900"/>
              <a:gd name="connsiteX7-2909" fmla="*/ 2222500 w 2235200"/>
              <a:gd name="connsiteY7-2910" fmla="*/ 76200 h 1358900"/>
              <a:gd name="connsiteX8-2911" fmla="*/ 0 w 2235200"/>
              <a:gd name="connsiteY8-2912" fmla="*/ 76200 h 1358900"/>
              <a:gd name="connsiteX9-2913" fmla="*/ 76200 w 2235200"/>
              <a:gd name="connsiteY9-2914" fmla="*/ 0 h 1358900"/>
              <a:gd name="connsiteX10-2915" fmla="*/ 76200 w 2235200"/>
              <a:gd name="connsiteY10-2916" fmla="*/ 266700 h 1358900"/>
              <a:gd name="connsiteX11-2917" fmla="*/ 76200 w 2235200"/>
              <a:gd name="connsiteY11-2918" fmla="*/ 0 h 1358900"/>
              <a:gd name="connsiteX0-2919" fmla="*/ 38100 w 2235200"/>
              <a:gd name="connsiteY0-2920" fmla="*/ 1295400 h 1358900"/>
              <a:gd name="connsiteX1-2921" fmla="*/ 2235200 w 2235200"/>
              <a:gd name="connsiteY1-2922" fmla="*/ 1295400 h 1358900"/>
              <a:gd name="connsiteX2-2923" fmla="*/ 38100 w 2235200"/>
              <a:gd name="connsiteY2-2924" fmla="*/ 1295400 h 1358900"/>
              <a:gd name="connsiteX3-2925" fmla="*/ 2171700 w 2235200"/>
              <a:gd name="connsiteY3-2926" fmla="*/ 1358900 h 1358900"/>
              <a:gd name="connsiteX4-2927" fmla="*/ 2209800 w 2235200"/>
              <a:gd name="connsiteY4-2928" fmla="*/ 1117600 h 1358900"/>
              <a:gd name="connsiteX5-2929" fmla="*/ 2171700 w 2235200"/>
              <a:gd name="connsiteY5-2930" fmla="*/ 1358900 h 1358900"/>
              <a:gd name="connsiteX6-2931" fmla="*/ 0 w 2235200"/>
              <a:gd name="connsiteY6-2932" fmla="*/ 76200 h 1358900"/>
              <a:gd name="connsiteX7-2933" fmla="*/ 2222500 w 2235200"/>
              <a:gd name="connsiteY7-2934" fmla="*/ 76200 h 1358900"/>
              <a:gd name="connsiteX8-2935" fmla="*/ 0 w 2235200"/>
              <a:gd name="connsiteY8-2936" fmla="*/ 76200 h 1358900"/>
              <a:gd name="connsiteX9-2937" fmla="*/ 76200 w 2235200"/>
              <a:gd name="connsiteY9-2938" fmla="*/ 0 h 1358900"/>
              <a:gd name="connsiteX10-2939" fmla="*/ 76200 w 2235200"/>
              <a:gd name="connsiteY10-2940" fmla="*/ 266700 h 1358900"/>
              <a:gd name="connsiteX11-2941" fmla="*/ 76200 w 2235200"/>
              <a:gd name="connsiteY11-2942" fmla="*/ 0 h 1358900"/>
              <a:gd name="connsiteX0-2943" fmla="*/ 38100 w 2235200"/>
              <a:gd name="connsiteY0-2944" fmla="*/ 1295400 h 1358900"/>
              <a:gd name="connsiteX1-2945" fmla="*/ 2235200 w 2235200"/>
              <a:gd name="connsiteY1-2946" fmla="*/ 1295400 h 1358900"/>
              <a:gd name="connsiteX2-2947" fmla="*/ 38100 w 2235200"/>
              <a:gd name="connsiteY2-2948" fmla="*/ 1295400 h 1358900"/>
              <a:gd name="connsiteX3-2949" fmla="*/ 2171700 w 2235200"/>
              <a:gd name="connsiteY3-2950" fmla="*/ 1358900 h 1358900"/>
              <a:gd name="connsiteX4-2951" fmla="*/ 2174875 w 2235200"/>
              <a:gd name="connsiteY4-2952" fmla="*/ 1120775 h 1358900"/>
              <a:gd name="connsiteX5-2953" fmla="*/ 2171700 w 2235200"/>
              <a:gd name="connsiteY5-2954" fmla="*/ 1358900 h 1358900"/>
              <a:gd name="connsiteX6-2955" fmla="*/ 0 w 2235200"/>
              <a:gd name="connsiteY6-2956" fmla="*/ 76200 h 1358900"/>
              <a:gd name="connsiteX7-2957" fmla="*/ 2222500 w 2235200"/>
              <a:gd name="connsiteY7-2958" fmla="*/ 76200 h 1358900"/>
              <a:gd name="connsiteX8-2959" fmla="*/ 0 w 2235200"/>
              <a:gd name="connsiteY8-2960" fmla="*/ 76200 h 1358900"/>
              <a:gd name="connsiteX9-2961" fmla="*/ 76200 w 2235200"/>
              <a:gd name="connsiteY9-2962" fmla="*/ 0 h 1358900"/>
              <a:gd name="connsiteX10-2963" fmla="*/ 76200 w 2235200"/>
              <a:gd name="connsiteY10-2964" fmla="*/ 266700 h 1358900"/>
              <a:gd name="connsiteX11-2965" fmla="*/ 76200 w 2235200"/>
              <a:gd name="connsiteY11-2966" fmla="*/ 0 h 1358900"/>
              <a:gd name="connsiteX0-2967" fmla="*/ 38100 w 2235200"/>
              <a:gd name="connsiteY0-2968" fmla="*/ 1295400 h 1358900"/>
              <a:gd name="connsiteX1-2969" fmla="*/ 2235200 w 2235200"/>
              <a:gd name="connsiteY1-2970" fmla="*/ 1295400 h 1358900"/>
              <a:gd name="connsiteX2-2971" fmla="*/ 38100 w 2235200"/>
              <a:gd name="connsiteY2-2972" fmla="*/ 1295400 h 1358900"/>
              <a:gd name="connsiteX3-2973" fmla="*/ 2171700 w 2235200"/>
              <a:gd name="connsiteY3-2974" fmla="*/ 1358900 h 1358900"/>
              <a:gd name="connsiteX4-2975" fmla="*/ 2165350 w 2235200"/>
              <a:gd name="connsiteY4-2976" fmla="*/ 1123950 h 1358900"/>
              <a:gd name="connsiteX5-2977" fmla="*/ 2171700 w 2235200"/>
              <a:gd name="connsiteY5-2978" fmla="*/ 1358900 h 1358900"/>
              <a:gd name="connsiteX6-2979" fmla="*/ 0 w 2235200"/>
              <a:gd name="connsiteY6-2980" fmla="*/ 76200 h 1358900"/>
              <a:gd name="connsiteX7-2981" fmla="*/ 2222500 w 2235200"/>
              <a:gd name="connsiteY7-2982" fmla="*/ 76200 h 1358900"/>
              <a:gd name="connsiteX8-2983" fmla="*/ 0 w 2235200"/>
              <a:gd name="connsiteY8-2984" fmla="*/ 76200 h 1358900"/>
              <a:gd name="connsiteX9-2985" fmla="*/ 76200 w 2235200"/>
              <a:gd name="connsiteY9-2986" fmla="*/ 0 h 1358900"/>
              <a:gd name="connsiteX10-2987" fmla="*/ 76200 w 2235200"/>
              <a:gd name="connsiteY10-2988" fmla="*/ 266700 h 1358900"/>
              <a:gd name="connsiteX11-2989" fmla="*/ 76200 w 2235200"/>
              <a:gd name="connsiteY11-2990" fmla="*/ 0 h 1358900"/>
              <a:gd name="connsiteX0-2991" fmla="*/ 38100 w 2235200"/>
              <a:gd name="connsiteY0-2992" fmla="*/ 1295400 h 1358900"/>
              <a:gd name="connsiteX1-2993" fmla="*/ 2235200 w 2235200"/>
              <a:gd name="connsiteY1-2994" fmla="*/ 1295400 h 1358900"/>
              <a:gd name="connsiteX2-2995" fmla="*/ 38100 w 2235200"/>
              <a:gd name="connsiteY2-2996" fmla="*/ 1295400 h 1358900"/>
              <a:gd name="connsiteX3-2997" fmla="*/ 2171700 w 2235200"/>
              <a:gd name="connsiteY3-2998" fmla="*/ 1358900 h 1358900"/>
              <a:gd name="connsiteX4-2999" fmla="*/ 2181225 w 2235200"/>
              <a:gd name="connsiteY4-3000" fmla="*/ 1127125 h 1358900"/>
              <a:gd name="connsiteX5-3001" fmla="*/ 2171700 w 2235200"/>
              <a:gd name="connsiteY5-3002" fmla="*/ 1358900 h 1358900"/>
              <a:gd name="connsiteX6-3003" fmla="*/ 0 w 2235200"/>
              <a:gd name="connsiteY6-3004" fmla="*/ 76200 h 1358900"/>
              <a:gd name="connsiteX7-3005" fmla="*/ 2222500 w 2235200"/>
              <a:gd name="connsiteY7-3006" fmla="*/ 76200 h 1358900"/>
              <a:gd name="connsiteX8-3007" fmla="*/ 0 w 2235200"/>
              <a:gd name="connsiteY8-3008" fmla="*/ 76200 h 1358900"/>
              <a:gd name="connsiteX9-3009" fmla="*/ 76200 w 2235200"/>
              <a:gd name="connsiteY9-3010" fmla="*/ 0 h 1358900"/>
              <a:gd name="connsiteX10-3011" fmla="*/ 76200 w 2235200"/>
              <a:gd name="connsiteY10-3012" fmla="*/ 266700 h 1358900"/>
              <a:gd name="connsiteX11-3013" fmla="*/ 76200 w 2235200"/>
              <a:gd name="connsiteY11-3014" fmla="*/ 0 h 1358900"/>
              <a:gd name="connsiteX0-3015" fmla="*/ 38100 w 2235200"/>
              <a:gd name="connsiteY0-3016" fmla="*/ 1295400 h 1358900"/>
              <a:gd name="connsiteX1-3017" fmla="*/ 2235200 w 2235200"/>
              <a:gd name="connsiteY1-3018" fmla="*/ 1295400 h 1358900"/>
              <a:gd name="connsiteX2-3019" fmla="*/ 38100 w 2235200"/>
              <a:gd name="connsiteY2-3020" fmla="*/ 1295400 h 1358900"/>
              <a:gd name="connsiteX3-3021" fmla="*/ 2171700 w 2235200"/>
              <a:gd name="connsiteY3-3022" fmla="*/ 1358900 h 1358900"/>
              <a:gd name="connsiteX4-3023" fmla="*/ 2181225 w 2235200"/>
              <a:gd name="connsiteY4-3024" fmla="*/ 1127125 h 1358900"/>
              <a:gd name="connsiteX5-3025" fmla="*/ 2171700 w 2235200"/>
              <a:gd name="connsiteY5-3026" fmla="*/ 1358900 h 1358900"/>
              <a:gd name="connsiteX6-3027" fmla="*/ 0 w 2235200"/>
              <a:gd name="connsiteY6-3028" fmla="*/ 76200 h 1358900"/>
              <a:gd name="connsiteX7-3029" fmla="*/ 2222500 w 2235200"/>
              <a:gd name="connsiteY7-3030" fmla="*/ 76200 h 1358900"/>
              <a:gd name="connsiteX8-3031" fmla="*/ 0 w 2235200"/>
              <a:gd name="connsiteY8-3032" fmla="*/ 76200 h 1358900"/>
              <a:gd name="connsiteX9-3033" fmla="*/ 76200 w 2235200"/>
              <a:gd name="connsiteY9-3034" fmla="*/ 0 h 1358900"/>
              <a:gd name="connsiteX10-3035" fmla="*/ 76200 w 2235200"/>
              <a:gd name="connsiteY10-3036" fmla="*/ 266700 h 1358900"/>
              <a:gd name="connsiteX11-3037" fmla="*/ 76200 w 2235200"/>
              <a:gd name="connsiteY11-3038" fmla="*/ 0 h 1358900"/>
              <a:gd name="connsiteX0-3039" fmla="*/ 38100 w 2235200"/>
              <a:gd name="connsiteY0-3040" fmla="*/ 1295400 h 1358900"/>
              <a:gd name="connsiteX1-3041" fmla="*/ 2235200 w 2235200"/>
              <a:gd name="connsiteY1-3042" fmla="*/ 1295400 h 1358900"/>
              <a:gd name="connsiteX2-3043" fmla="*/ 38100 w 2235200"/>
              <a:gd name="connsiteY2-3044" fmla="*/ 1295400 h 1358900"/>
              <a:gd name="connsiteX3-3045" fmla="*/ 2171700 w 2235200"/>
              <a:gd name="connsiteY3-3046" fmla="*/ 1358900 h 1358900"/>
              <a:gd name="connsiteX4-3047" fmla="*/ 2181225 w 2235200"/>
              <a:gd name="connsiteY4-3048" fmla="*/ 1127125 h 1358900"/>
              <a:gd name="connsiteX5-3049" fmla="*/ 2171700 w 2235200"/>
              <a:gd name="connsiteY5-3050" fmla="*/ 1358900 h 1358900"/>
              <a:gd name="connsiteX6-3051" fmla="*/ 0 w 2235200"/>
              <a:gd name="connsiteY6-3052" fmla="*/ 76200 h 1358900"/>
              <a:gd name="connsiteX7-3053" fmla="*/ 2222500 w 2235200"/>
              <a:gd name="connsiteY7-3054" fmla="*/ 76200 h 1358900"/>
              <a:gd name="connsiteX8-3055" fmla="*/ 0 w 2235200"/>
              <a:gd name="connsiteY8-3056" fmla="*/ 76200 h 1358900"/>
              <a:gd name="connsiteX9-3057" fmla="*/ 76200 w 2235200"/>
              <a:gd name="connsiteY9-3058" fmla="*/ 0 h 1358900"/>
              <a:gd name="connsiteX10-3059" fmla="*/ 76200 w 2235200"/>
              <a:gd name="connsiteY10-3060" fmla="*/ 266700 h 1358900"/>
              <a:gd name="connsiteX11-3061" fmla="*/ 76200 w 2235200"/>
              <a:gd name="connsiteY11-3062" fmla="*/ 0 h 1358900"/>
              <a:gd name="connsiteX0-3063" fmla="*/ 38100 w 2235200"/>
              <a:gd name="connsiteY0-3064" fmla="*/ 1295400 h 1358900"/>
              <a:gd name="connsiteX1-3065" fmla="*/ 2235200 w 2235200"/>
              <a:gd name="connsiteY1-3066" fmla="*/ 1295400 h 1358900"/>
              <a:gd name="connsiteX2-3067" fmla="*/ 38100 w 2235200"/>
              <a:gd name="connsiteY2-3068" fmla="*/ 1295400 h 1358900"/>
              <a:gd name="connsiteX3-3069" fmla="*/ 2171700 w 2235200"/>
              <a:gd name="connsiteY3-3070" fmla="*/ 1358900 h 1358900"/>
              <a:gd name="connsiteX4-3071" fmla="*/ 2181225 w 2235200"/>
              <a:gd name="connsiteY4-3072" fmla="*/ 1127125 h 1358900"/>
              <a:gd name="connsiteX5-3073" fmla="*/ 2171700 w 2235200"/>
              <a:gd name="connsiteY5-3074" fmla="*/ 1358900 h 1358900"/>
              <a:gd name="connsiteX6-3075" fmla="*/ 0 w 2235200"/>
              <a:gd name="connsiteY6-3076" fmla="*/ 76200 h 1358900"/>
              <a:gd name="connsiteX7-3077" fmla="*/ 2222500 w 2235200"/>
              <a:gd name="connsiteY7-3078" fmla="*/ 76200 h 1358900"/>
              <a:gd name="connsiteX8-3079" fmla="*/ 0 w 2235200"/>
              <a:gd name="connsiteY8-3080" fmla="*/ 76200 h 1358900"/>
              <a:gd name="connsiteX9-3081" fmla="*/ 76200 w 2235200"/>
              <a:gd name="connsiteY9-3082" fmla="*/ 0 h 1358900"/>
              <a:gd name="connsiteX10-3083" fmla="*/ 76200 w 2235200"/>
              <a:gd name="connsiteY10-3084" fmla="*/ 266700 h 1358900"/>
              <a:gd name="connsiteX11-3085" fmla="*/ 76200 w 2235200"/>
              <a:gd name="connsiteY11-3086" fmla="*/ 0 h 1358900"/>
              <a:gd name="connsiteX0-3087" fmla="*/ 38100 w 2235200"/>
              <a:gd name="connsiteY0-3088" fmla="*/ 1295400 h 1358900"/>
              <a:gd name="connsiteX1-3089" fmla="*/ 2235200 w 2235200"/>
              <a:gd name="connsiteY1-3090" fmla="*/ 1295400 h 1358900"/>
              <a:gd name="connsiteX2-3091" fmla="*/ 38100 w 2235200"/>
              <a:gd name="connsiteY2-3092" fmla="*/ 1295400 h 1358900"/>
              <a:gd name="connsiteX3-3093" fmla="*/ 2171700 w 2235200"/>
              <a:gd name="connsiteY3-3094" fmla="*/ 1358900 h 1358900"/>
              <a:gd name="connsiteX4-3095" fmla="*/ 2181225 w 2235200"/>
              <a:gd name="connsiteY4-3096" fmla="*/ 1127125 h 1358900"/>
              <a:gd name="connsiteX5-3097" fmla="*/ 2171700 w 2235200"/>
              <a:gd name="connsiteY5-3098" fmla="*/ 1358900 h 1358900"/>
              <a:gd name="connsiteX6-3099" fmla="*/ 0 w 2235200"/>
              <a:gd name="connsiteY6-3100" fmla="*/ 76200 h 1358900"/>
              <a:gd name="connsiteX7-3101" fmla="*/ 2222500 w 2235200"/>
              <a:gd name="connsiteY7-3102" fmla="*/ 76200 h 1358900"/>
              <a:gd name="connsiteX8-3103" fmla="*/ 0 w 2235200"/>
              <a:gd name="connsiteY8-3104" fmla="*/ 76200 h 1358900"/>
              <a:gd name="connsiteX9-3105" fmla="*/ 76200 w 2235200"/>
              <a:gd name="connsiteY9-3106" fmla="*/ 0 h 1358900"/>
              <a:gd name="connsiteX10-3107" fmla="*/ 76200 w 2235200"/>
              <a:gd name="connsiteY10-3108" fmla="*/ 266700 h 1358900"/>
              <a:gd name="connsiteX11-3109" fmla="*/ 76200 w 2235200"/>
              <a:gd name="connsiteY11-3110" fmla="*/ 0 h 1358900"/>
              <a:gd name="connsiteX0-3111" fmla="*/ 38100 w 2235200"/>
              <a:gd name="connsiteY0-3112" fmla="*/ 1295400 h 1358900"/>
              <a:gd name="connsiteX1-3113" fmla="*/ 2235200 w 2235200"/>
              <a:gd name="connsiteY1-3114" fmla="*/ 1295400 h 1358900"/>
              <a:gd name="connsiteX2-3115" fmla="*/ 38100 w 2235200"/>
              <a:gd name="connsiteY2-3116" fmla="*/ 1295400 h 1358900"/>
              <a:gd name="connsiteX3-3117" fmla="*/ 2171700 w 2235200"/>
              <a:gd name="connsiteY3-3118" fmla="*/ 1358900 h 1358900"/>
              <a:gd name="connsiteX4-3119" fmla="*/ 2181225 w 2235200"/>
              <a:gd name="connsiteY4-3120" fmla="*/ 1127125 h 1358900"/>
              <a:gd name="connsiteX5-3121" fmla="*/ 2171700 w 2235200"/>
              <a:gd name="connsiteY5-3122" fmla="*/ 1358900 h 1358900"/>
              <a:gd name="connsiteX6-3123" fmla="*/ 0 w 2235200"/>
              <a:gd name="connsiteY6-3124" fmla="*/ 76200 h 1358900"/>
              <a:gd name="connsiteX7-3125" fmla="*/ 2222500 w 2235200"/>
              <a:gd name="connsiteY7-3126" fmla="*/ 76200 h 1358900"/>
              <a:gd name="connsiteX8-3127" fmla="*/ 0 w 2235200"/>
              <a:gd name="connsiteY8-3128" fmla="*/ 76200 h 1358900"/>
              <a:gd name="connsiteX9-3129" fmla="*/ 76200 w 2235200"/>
              <a:gd name="connsiteY9-3130" fmla="*/ 0 h 1358900"/>
              <a:gd name="connsiteX10-3131" fmla="*/ 76200 w 2235200"/>
              <a:gd name="connsiteY10-3132" fmla="*/ 266700 h 1358900"/>
              <a:gd name="connsiteX11-3133" fmla="*/ 76200 w 2235200"/>
              <a:gd name="connsiteY11-3134" fmla="*/ 0 h 1358900"/>
              <a:gd name="connsiteX0-3135" fmla="*/ 38100 w 2235200"/>
              <a:gd name="connsiteY0-3136" fmla="*/ 1295400 h 1358900"/>
              <a:gd name="connsiteX1-3137" fmla="*/ 2235200 w 2235200"/>
              <a:gd name="connsiteY1-3138" fmla="*/ 1295400 h 1358900"/>
              <a:gd name="connsiteX2-3139" fmla="*/ 38100 w 2235200"/>
              <a:gd name="connsiteY2-3140" fmla="*/ 1295400 h 1358900"/>
              <a:gd name="connsiteX3-3141" fmla="*/ 2171700 w 2235200"/>
              <a:gd name="connsiteY3-3142" fmla="*/ 1358900 h 1358900"/>
              <a:gd name="connsiteX4-3143" fmla="*/ 2181225 w 2235200"/>
              <a:gd name="connsiteY4-3144" fmla="*/ 1127125 h 1358900"/>
              <a:gd name="connsiteX5-3145" fmla="*/ 2171700 w 2235200"/>
              <a:gd name="connsiteY5-3146" fmla="*/ 1358900 h 1358900"/>
              <a:gd name="connsiteX6-3147" fmla="*/ 0 w 2235200"/>
              <a:gd name="connsiteY6-3148" fmla="*/ 76200 h 1358900"/>
              <a:gd name="connsiteX7-3149" fmla="*/ 2222500 w 2235200"/>
              <a:gd name="connsiteY7-3150" fmla="*/ 76200 h 1358900"/>
              <a:gd name="connsiteX8-3151" fmla="*/ 0 w 2235200"/>
              <a:gd name="connsiteY8-3152" fmla="*/ 76200 h 1358900"/>
              <a:gd name="connsiteX9-3153" fmla="*/ 76200 w 2235200"/>
              <a:gd name="connsiteY9-3154" fmla="*/ 0 h 1358900"/>
              <a:gd name="connsiteX10-3155" fmla="*/ 76200 w 2235200"/>
              <a:gd name="connsiteY10-3156" fmla="*/ 266700 h 1358900"/>
              <a:gd name="connsiteX11-3157" fmla="*/ 76200 w 2235200"/>
              <a:gd name="connsiteY11-3158" fmla="*/ 0 h 1358900"/>
              <a:gd name="connsiteX0-3159" fmla="*/ 38100 w 2235200"/>
              <a:gd name="connsiteY0-3160" fmla="*/ 1295400 h 1358900"/>
              <a:gd name="connsiteX1-3161" fmla="*/ 2235200 w 2235200"/>
              <a:gd name="connsiteY1-3162" fmla="*/ 1295400 h 1358900"/>
              <a:gd name="connsiteX2-3163" fmla="*/ 38100 w 2235200"/>
              <a:gd name="connsiteY2-3164" fmla="*/ 1295400 h 1358900"/>
              <a:gd name="connsiteX3-3165" fmla="*/ 2171700 w 2235200"/>
              <a:gd name="connsiteY3-3166" fmla="*/ 1358900 h 1358900"/>
              <a:gd name="connsiteX4-3167" fmla="*/ 2184400 w 2235200"/>
              <a:gd name="connsiteY4-3168" fmla="*/ 1130300 h 1358900"/>
              <a:gd name="connsiteX5-3169" fmla="*/ 2171700 w 2235200"/>
              <a:gd name="connsiteY5-3170" fmla="*/ 1358900 h 1358900"/>
              <a:gd name="connsiteX6-3171" fmla="*/ 0 w 2235200"/>
              <a:gd name="connsiteY6-3172" fmla="*/ 76200 h 1358900"/>
              <a:gd name="connsiteX7-3173" fmla="*/ 2222500 w 2235200"/>
              <a:gd name="connsiteY7-3174" fmla="*/ 76200 h 1358900"/>
              <a:gd name="connsiteX8-3175" fmla="*/ 0 w 2235200"/>
              <a:gd name="connsiteY8-3176" fmla="*/ 76200 h 1358900"/>
              <a:gd name="connsiteX9-3177" fmla="*/ 76200 w 2235200"/>
              <a:gd name="connsiteY9-3178" fmla="*/ 0 h 1358900"/>
              <a:gd name="connsiteX10-3179" fmla="*/ 76200 w 2235200"/>
              <a:gd name="connsiteY10-3180" fmla="*/ 266700 h 1358900"/>
              <a:gd name="connsiteX11-3181" fmla="*/ 76200 w 2235200"/>
              <a:gd name="connsiteY11-3182" fmla="*/ 0 h 1358900"/>
              <a:gd name="connsiteX0-3183" fmla="*/ 38100 w 2235200"/>
              <a:gd name="connsiteY0-3184" fmla="*/ 1295400 h 1358900"/>
              <a:gd name="connsiteX1-3185" fmla="*/ 2235200 w 2235200"/>
              <a:gd name="connsiteY1-3186" fmla="*/ 1295400 h 1358900"/>
              <a:gd name="connsiteX2-3187" fmla="*/ 38100 w 2235200"/>
              <a:gd name="connsiteY2-3188" fmla="*/ 1295400 h 1358900"/>
              <a:gd name="connsiteX3-3189" fmla="*/ 2171700 w 2235200"/>
              <a:gd name="connsiteY3-3190" fmla="*/ 1358900 h 1358900"/>
              <a:gd name="connsiteX4-3191" fmla="*/ 2184400 w 2235200"/>
              <a:gd name="connsiteY4-3192" fmla="*/ 1130300 h 1358900"/>
              <a:gd name="connsiteX5-3193" fmla="*/ 2171700 w 2235200"/>
              <a:gd name="connsiteY5-3194" fmla="*/ 1358900 h 1358900"/>
              <a:gd name="connsiteX6-3195" fmla="*/ 0 w 2235200"/>
              <a:gd name="connsiteY6-3196" fmla="*/ 76200 h 1358900"/>
              <a:gd name="connsiteX7-3197" fmla="*/ 2222500 w 2235200"/>
              <a:gd name="connsiteY7-3198" fmla="*/ 76200 h 1358900"/>
              <a:gd name="connsiteX8-3199" fmla="*/ 0 w 2235200"/>
              <a:gd name="connsiteY8-3200" fmla="*/ 76200 h 1358900"/>
              <a:gd name="connsiteX9-3201" fmla="*/ 76200 w 2235200"/>
              <a:gd name="connsiteY9-3202" fmla="*/ 0 h 1358900"/>
              <a:gd name="connsiteX10-3203" fmla="*/ 76200 w 2235200"/>
              <a:gd name="connsiteY10-3204" fmla="*/ 266700 h 1358900"/>
              <a:gd name="connsiteX11-3205" fmla="*/ 76200 w 2235200"/>
              <a:gd name="connsiteY11-3206" fmla="*/ 0 h 1358900"/>
              <a:gd name="connsiteX0-3207" fmla="*/ 38100 w 2235200"/>
              <a:gd name="connsiteY0-3208" fmla="*/ 1295400 h 1358900"/>
              <a:gd name="connsiteX1-3209" fmla="*/ 2235200 w 2235200"/>
              <a:gd name="connsiteY1-3210" fmla="*/ 1295400 h 1358900"/>
              <a:gd name="connsiteX2-3211" fmla="*/ 38100 w 2235200"/>
              <a:gd name="connsiteY2-3212" fmla="*/ 1295400 h 1358900"/>
              <a:gd name="connsiteX3-3213" fmla="*/ 2171700 w 2235200"/>
              <a:gd name="connsiteY3-3214" fmla="*/ 1358900 h 1358900"/>
              <a:gd name="connsiteX4-3215" fmla="*/ 2184400 w 2235200"/>
              <a:gd name="connsiteY4-3216" fmla="*/ 1130300 h 1358900"/>
              <a:gd name="connsiteX5-3217" fmla="*/ 2171700 w 2235200"/>
              <a:gd name="connsiteY5-3218" fmla="*/ 1358900 h 1358900"/>
              <a:gd name="connsiteX6-3219" fmla="*/ 0 w 2235200"/>
              <a:gd name="connsiteY6-3220" fmla="*/ 76200 h 1358900"/>
              <a:gd name="connsiteX7-3221" fmla="*/ 2222500 w 2235200"/>
              <a:gd name="connsiteY7-3222" fmla="*/ 76200 h 1358900"/>
              <a:gd name="connsiteX8-3223" fmla="*/ 0 w 2235200"/>
              <a:gd name="connsiteY8-3224" fmla="*/ 76200 h 1358900"/>
              <a:gd name="connsiteX9-3225" fmla="*/ 76200 w 2235200"/>
              <a:gd name="connsiteY9-3226" fmla="*/ 0 h 1358900"/>
              <a:gd name="connsiteX10-3227" fmla="*/ 76200 w 2235200"/>
              <a:gd name="connsiteY10-3228" fmla="*/ 266700 h 1358900"/>
              <a:gd name="connsiteX11-3229" fmla="*/ 76200 w 2235200"/>
              <a:gd name="connsiteY11-3230" fmla="*/ 0 h 1358900"/>
              <a:gd name="connsiteX0-3231" fmla="*/ 38100 w 2235200"/>
              <a:gd name="connsiteY0-3232" fmla="*/ 1295400 h 1358900"/>
              <a:gd name="connsiteX1-3233" fmla="*/ 2235200 w 2235200"/>
              <a:gd name="connsiteY1-3234" fmla="*/ 1295400 h 1358900"/>
              <a:gd name="connsiteX2-3235" fmla="*/ 38100 w 2235200"/>
              <a:gd name="connsiteY2-3236" fmla="*/ 1295400 h 1358900"/>
              <a:gd name="connsiteX3-3237" fmla="*/ 2171700 w 2235200"/>
              <a:gd name="connsiteY3-3238" fmla="*/ 1358900 h 1358900"/>
              <a:gd name="connsiteX4-3239" fmla="*/ 2184400 w 2235200"/>
              <a:gd name="connsiteY4-3240" fmla="*/ 1130300 h 1358900"/>
              <a:gd name="connsiteX5-3241" fmla="*/ 2171700 w 2235200"/>
              <a:gd name="connsiteY5-3242" fmla="*/ 1358900 h 1358900"/>
              <a:gd name="connsiteX6-3243" fmla="*/ 0 w 2235200"/>
              <a:gd name="connsiteY6-3244" fmla="*/ 76200 h 1358900"/>
              <a:gd name="connsiteX7-3245" fmla="*/ 2222500 w 2235200"/>
              <a:gd name="connsiteY7-3246" fmla="*/ 76200 h 1358900"/>
              <a:gd name="connsiteX8-3247" fmla="*/ 0 w 2235200"/>
              <a:gd name="connsiteY8-3248" fmla="*/ 76200 h 1358900"/>
              <a:gd name="connsiteX9-3249" fmla="*/ 76200 w 2235200"/>
              <a:gd name="connsiteY9-3250" fmla="*/ 0 h 1358900"/>
              <a:gd name="connsiteX10-3251" fmla="*/ 76200 w 2235200"/>
              <a:gd name="connsiteY10-3252" fmla="*/ 266700 h 1358900"/>
              <a:gd name="connsiteX11-3253" fmla="*/ 76200 w 2235200"/>
              <a:gd name="connsiteY11-3254" fmla="*/ 0 h 1358900"/>
              <a:gd name="connsiteX0-3255" fmla="*/ 38100 w 2235200"/>
              <a:gd name="connsiteY0-3256" fmla="*/ 1295400 h 1358900"/>
              <a:gd name="connsiteX1-3257" fmla="*/ 2235200 w 2235200"/>
              <a:gd name="connsiteY1-3258" fmla="*/ 1295400 h 1358900"/>
              <a:gd name="connsiteX2-3259" fmla="*/ 38100 w 2235200"/>
              <a:gd name="connsiteY2-3260" fmla="*/ 1295400 h 1358900"/>
              <a:gd name="connsiteX3-3261" fmla="*/ 2171700 w 2235200"/>
              <a:gd name="connsiteY3-3262" fmla="*/ 1358900 h 1358900"/>
              <a:gd name="connsiteX4-3263" fmla="*/ 2184400 w 2235200"/>
              <a:gd name="connsiteY4-3264" fmla="*/ 1130300 h 1358900"/>
              <a:gd name="connsiteX5-3265" fmla="*/ 2171700 w 2235200"/>
              <a:gd name="connsiteY5-3266" fmla="*/ 1358900 h 1358900"/>
              <a:gd name="connsiteX6-3267" fmla="*/ 0 w 2235200"/>
              <a:gd name="connsiteY6-3268" fmla="*/ 76200 h 1358900"/>
              <a:gd name="connsiteX7-3269" fmla="*/ 2222500 w 2235200"/>
              <a:gd name="connsiteY7-3270" fmla="*/ 76200 h 1358900"/>
              <a:gd name="connsiteX8-3271" fmla="*/ 0 w 2235200"/>
              <a:gd name="connsiteY8-3272" fmla="*/ 76200 h 1358900"/>
              <a:gd name="connsiteX9-3273" fmla="*/ 76200 w 2235200"/>
              <a:gd name="connsiteY9-3274" fmla="*/ 0 h 1358900"/>
              <a:gd name="connsiteX10-3275" fmla="*/ 76200 w 2235200"/>
              <a:gd name="connsiteY10-3276" fmla="*/ 266700 h 1358900"/>
              <a:gd name="connsiteX11-3277" fmla="*/ 76200 w 2235200"/>
              <a:gd name="connsiteY11-3278" fmla="*/ 0 h 1358900"/>
              <a:gd name="connsiteX0-3279" fmla="*/ 38100 w 2235200"/>
              <a:gd name="connsiteY0-3280" fmla="*/ 1295400 h 1358900"/>
              <a:gd name="connsiteX1-3281" fmla="*/ 2235200 w 2235200"/>
              <a:gd name="connsiteY1-3282" fmla="*/ 1295400 h 1358900"/>
              <a:gd name="connsiteX2-3283" fmla="*/ 38100 w 2235200"/>
              <a:gd name="connsiteY2-3284" fmla="*/ 1295400 h 1358900"/>
              <a:gd name="connsiteX3-3285" fmla="*/ 2171700 w 2235200"/>
              <a:gd name="connsiteY3-3286" fmla="*/ 1358900 h 1358900"/>
              <a:gd name="connsiteX4-3287" fmla="*/ 2184400 w 2235200"/>
              <a:gd name="connsiteY4-3288" fmla="*/ 1130300 h 1358900"/>
              <a:gd name="connsiteX5-3289" fmla="*/ 2171700 w 2235200"/>
              <a:gd name="connsiteY5-3290" fmla="*/ 1358900 h 1358900"/>
              <a:gd name="connsiteX6-3291" fmla="*/ 0 w 2235200"/>
              <a:gd name="connsiteY6-3292" fmla="*/ 76200 h 1358900"/>
              <a:gd name="connsiteX7-3293" fmla="*/ 2222500 w 2235200"/>
              <a:gd name="connsiteY7-3294" fmla="*/ 76200 h 1358900"/>
              <a:gd name="connsiteX8-3295" fmla="*/ 0 w 2235200"/>
              <a:gd name="connsiteY8-3296" fmla="*/ 76200 h 1358900"/>
              <a:gd name="connsiteX9-3297" fmla="*/ 76200 w 2235200"/>
              <a:gd name="connsiteY9-3298" fmla="*/ 0 h 1358900"/>
              <a:gd name="connsiteX10-3299" fmla="*/ 76200 w 2235200"/>
              <a:gd name="connsiteY10-3300" fmla="*/ 266700 h 1358900"/>
              <a:gd name="connsiteX11-3301" fmla="*/ 76200 w 2235200"/>
              <a:gd name="connsiteY11-3302" fmla="*/ 0 h 1358900"/>
              <a:gd name="connsiteX0-3303" fmla="*/ 38100 w 2235200"/>
              <a:gd name="connsiteY0-3304" fmla="*/ 1295400 h 1358900"/>
              <a:gd name="connsiteX1-3305" fmla="*/ 2235200 w 2235200"/>
              <a:gd name="connsiteY1-3306" fmla="*/ 1295400 h 1358900"/>
              <a:gd name="connsiteX2-3307" fmla="*/ 38100 w 2235200"/>
              <a:gd name="connsiteY2-3308" fmla="*/ 1295400 h 1358900"/>
              <a:gd name="connsiteX3-3309" fmla="*/ 2171700 w 2235200"/>
              <a:gd name="connsiteY3-3310" fmla="*/ 1358900 h 1358900"/>
              <a:gd name="connsiteX4-3311" fmla="*/ 2184400 w 2235200"/>
              <a:gd name="connsiteY4-3312" fmla="*/ 1130300 h 1358900"/>
              <a:gd name="connsiteX5-3313" fmla="*/ 2171700 w 2235200"/>
              <a:gd name="connsiteY5-3314" fmla="*/ 1358900 h 1358900"/>
              <a:gd name="connsiteX6-3315" fmla="*/ 0 w 2235200"/>
              <a:gd name="connsiteY6-3316" fmla="*/ 76200 h 1358900"/>
              <a:gd name="connsiteX7-3317" fmla="*/ 2222500 w 2235200"/>
              <a:gd name="connsiteY7-3318" fmla="*/ 76200 h 1358900"/>
              <a:gd name="connsiteX8-3319" fmla="*/ 0 w 2235200"/>
              <a:gd name="connsiteY8-3320" fmla="*/ 76200 h 1358900"/>
              <a:gd name="connsiteX9-3321" fmla="*/ 76200 w 2235200"/>
              <a:gd name="connsiteY9-3322" fmla="*/ 0 h 1358900"/>
              <a:gd name="connsiteX10-3323" fmla="*/ 76200 w 2235200"/>
              <a:gd name="connsiteY10-3324" fmla="*/ 266700 h 1358900"/>
              <a:gd name="connsiteX11-3325" fmla="*/ 76200 w 2235200"/>
              <a:gd name="connsiteY11-3326" fmla="*/ 0 h 1358900"/>
              <a:gd name="connsiteX0-3327" fmla="*/ 38100 w 2235200"/>
              <a:gd name="connsiteY0-3328" fmla="*/ 1295400 h 1358900"/>
              <a:gd name="connsiteX1-3329" fmla="*/ 2235200 w 2235200"/>
              <a:gd name="connsiteY1-3330" fmla="*/ 1295400 h 1358900"/>
              <a:gd name="connsiteX2-3331" fmla="*/ 38100 w 2235200"/>
              <a:gd name="connsiteY2-3332" fmla="*/ 1295400 h 1358900"/>
              <a:gd name="connsiteX3-3333" fmla="*/ 2171700 w 2235200"/>
              <a:gd name="connsiteY3-3334" fmla="*/ 1358900 h 1358900"/>
              <a:gd name="connsiteX4-3335" fmla="*/ 2184400 w 2235200"/>
              <a:gd name="connsiteY4-3336" fmla="*/ 1130300 h 1358900"/>
              <a:gd name="connsiteX5-3337" fmla="*/ 2171700 w 2235200"/>
              <a:gd name="connsiteY5-3338" fmla="*/ 1358900 h 1358900"/>
              <a:gd name="connsiteX6-3339" fmla="*/ 0 w 2235200"/>
              <a:gd name="connsiteY6-3340" fmla="*/ 76200 h 1358900"/>
              <a:gd name="connsiteX7-3341" fmla="*/ 2222500 w 2235200"/>
              <a:gd name="connsiteY7-3342" fmla="*/ 76200 h 1358900"/>
              <a:gd name="connsiteX8-3343" fmla="*/ 0 w 2235200"/>
              <a:gd name="connsiteY8-3344" fmla="*/ 76200 h 1358900"/>
              <a:gd name="connsiteX9-3345" fmla="*/ 76200 w 2235200"/>
              <a:gd name="connsiteY9-3346" fmla="*/ 0 h 1358900"/>
              <a:gd name="connsiteX10-3347" fmla="*/ 76200 w 2235200"/>
              <a:gd name="connsiteY10-3348" fmla="*/ 266700 h 1358900"/>
              <a:gd name="connsiteX11-3349" fmla="*/ 76200 w 2235200"/>
              <a:gd name="connsiteY11-3350" fmla="*/ 0 h 1358900"/>
              <a:gd name="connsiteX0-3351" fmla="*/ 38100 w 2235200"/>
              <a:gd name="connsiteY0-3352" fmla="*/ 1295400 h 1358900"/>
              <a:gd name="connsiteX1-3353" fmla="*/ 2235200 w 2235200"/>
              <a:gd name="connsiteY1-3354" fmla="*/ 1295400 h 1358900"/>
              <a:gd name="connsiteX2-3355" fmla="*/ 38100 w 2235200"/>
              <a:gd name="connsiteY2-3356" fmla="*/ 1295400 h 1358900"/>
              <a:gd name="connsiteX3-3357" fmla="*/ 2171700 w 2235200"/>
              <a:gd name="connsiteY3-3358" fmla="*/ 1358900 h 1358900"/>
              <a:gd name="connsiteX4-3359" fmla="*/ 2184400 w 2235200"/>
              <a:gd name="connsiteY4-3360" fmla="*/ 1130300 h 1358900"/>
              <a:gd name="connsiteX5-3361" fmla="*/ 2171700 w 2235200"/>
              <a:gd name="connsiteY5-3362" fmla="*/ 1358900 h 1358900"/>
              <a:gd name="connsiteX6-3363" fmla="*/ 0 w 2235200"/>
              <a:gd name="connsiteY6-3364" fmla="*/ 76200 h 1358900"/>
              <a:gd name="connsiteX7-3365" fmla="*/ 2222500 w 2235200"/>
              <a:gd name="connsiteY7-3366" fmla="*/ 76200 h 1358900"/>
              <a:gd name="connsiteX8-3367" fmla="*/ 0 w 2235200"/>
              <a:gd name="connsiteY8-3368" fmla="*/ 76200 h 1358900"/>
              <a:gd name="connsiteX9-3369" fmla="*/ 76200 w 2235200"/>
              <a:gd name="connsiteY9-3370" fmla="*/ 0 h 1358900"/>
              <a:gd name="connsiteX10-3371" fmla="*/ 76200 w 2235200"/>
              <a:gd name="connsiteY10-3372" fmla="*/ 266700 h 1358900"/>
              <a:gd name="connsiteX11-3373" fmla="*/ 76200 w 2235200"/>
              <a:gd name="connsiteY11-3374" fmla="*/ 0 h 1358900"/>
              <a:gd name="connsiteX0-3375" fmla="*/ 38100 w 2235200"/>
              <a:gd name="connsiteY0-3376" fmla="*/ 1295400 h 1358900"/>
              <a:gd name="connsiteX1-3377" fmla="*/ 2235200 w 2235200"/>
              <a:gd name="connsiteY1-3378" fmla="*/ 1295400 h 1358900"/>
              <a:gd name="connsiteX2-3379" fmla="*/ 38100 w 2235200"/>
              <a:gd name="connsiteY2-3380" fmla="*/ 1295400 h 1358900"/>
              <a:gd name="connsiteX3-3381" fmla="*/ 2171700 w 2235200"/>
              <a:gd name="connsiteY3-3382" fmla="*/ 1358900 h 1358900"/>
              <a:gd name="connsiteX4-3383" fmla="*/ 2184400 w 2235200"/>
              <a:gd name="connsiteY4-3384" fmla="*/ 1130300 h 1358900"/>
              <a:gd name="connsiteX5-3385" fmla="*/ 2171700 w 2235200"/>
              <a:gd name="connsiteY5-3386" fmla="*/ 1358900 h 1358900"/>
              <a:gd name="connsiteX6-3387" fmla="*/ 0 w 2235200"/>
              <a:gd name="connsiteY6-3388" fmla="*/ 76200 h 1358900"/>
              <a:gd name="connsiteX7-3389" fmla="*/ 2222500 w 2235200"/>
              <a:gd name="connsiteY7-3390" fmla="*/ 76200 h 1358900"/>
              <a:gd name="connsiteX8-3391" fmla="*/ 0 w 2235200"/>
              <a:gd name="connsiteY8-3392" fmla="*/ 76200 h 1358900"/>
              <a:gd name="connsiteX9-3393" fmla="*/ 76200 w 2235200"/>
              <a:gd name="connsiteY9-3394" fmla="*/ 0 h 1358900"/>
              <a:gd name="connsiteX10-3395" fmla="*/ 76200 w 2235200"/>
              <a:gd name="connsiteY10-3396" fmla="*/ 266700 h 1358900"/>
              <a:gd name="connsiteX11-3397" fmla="*/ 76200 w 2235200"/>
              <a:gd name="connsiteY11-3398" fmla="*/ 0 h 1358900"/>
              <a:gd name="connsiteX0-3399" fmla="*/ 38100 w 2235200"/>
              <a:gd name="connsiteY0-3400" fmla="*/ 1295400 h 1358900"/>
              <a:gd name="connsiteX1-3401" fmla="*/ 2235200 w 2235200"/>
              <a:gd name="connsiteY1-3402" fmla="*/ 1295400 h 1358900"/>
              <a:gd name="connsiteX2-3403" fmla="*/ 38100 w 2235200"/>
              <a:gd name="connsiteY2-3404" fmla="*/ 1295400 h 1358900"/>
              <a:gd name="connsiteX3-3405" fmla="*/ 2171700 w 2235200"/>
              <a:gd name="connsiteY3-3406" fmla="*/ 1358900 h 1358900"/>
              <a:gd name="connsiteX4-3407" fmla="*/ 2171700 w 2235200"/>
              <a:gd name="connsiteY4-3408" fmla="*/ 1130300 h 1358900"/>
              <a:gd name="connsiteX5-3409" fmla="*/ 2171700 w 2235200"/>
              <a:gd name="connsiteY5-3410" fmla="*/ 1358900 h 1358900"/>
              <a:gd name="connsiteX6-3411" fmla="*/ 0 w 2235200"/>
              <a:gd name="connsiteY6-3412" fmla="*/ 76200 h 1358900"/>
              <a:gd name="connsiteX7-3413" fmla="*/ 2222500 w 2235200"/>
              <a:gd name="connsiteY7-3414" fmla="*/ 76200 h 1358900"/>
              <a:gd name="connsiteX8-3415" fmla="*/ 0 w 2235200"/>
              <a:gd name="connsiteY8-3416" fmla="*/ 76200 h 1358900"/>
              <a:gd name="connsiteX9-3417" fmla="*/ 76200 w 2235200"/>
              <a:gd name="connsiteY9-3418" fmla="*/ 0 h 1358900"/>
              <a:gd name="connsiteX10-3419" fmla="*/ 76200 w 2235200"/>
              <a:gd name="connsiteY10-3420" fmla="*/ 266700 h 1358900"/>
              <a:gd name="connsiteX11-3421" fmla="*/ 76200 w 2235200"/>
              <a:gd name="connsiteY11-3422" fmla="*/ 0 h 1358900"/>
              <a:gd name="connsiteX0-3423" fmla="*/ 38100 w 2235200"/>
              <a:gd name="connsiteY0-3424" fmla="*/ 1295400 h 1358900"/>
              <a:gd name="connsiteX1-3425" fmla="*/ 2235200 w 2235200"/>
              <a:gd name="connsiteY1-3426" fmla="*/ 1295400 h 1358900"/>
              <a:gd name="connsiteX2-3427" fmla="*/ 38100 w 2235200"/>
              <a:gd name="connsiteY2-3428" fmla="*/ 1295400 h 1358900"/>
              <a:gd name="connsiteX3-3429" fmla="*/ 2171700 w 2235200"/>
              <a:gd name="connsiteY3-3430" fmla="*/ 1358900 h 1358900"/>
              <a:gd name="connsiteX4-3431" fmla="*/ 2171700 w 2235200"/>
              <a:gd name="connsiteY4-3432" fmla="*/ 1130300 h 1358900"/>
              <a:gd name="connsiteX5-3433" fmla="*/ 2171700 w 2235200"/>
              <a:gd name="connsiteY5-3434" fmla="*/ 1358900 h 1358900"/>
              <a:gd name="connsiteX6-3435" fmla="*/ 0 w 2235200"/>
              <a:gd name="connsiteY6-3436" fmla="*/ 76200 h 1358900"/>
              <a:gd name="connsiteX7-3437" fmla="*/ 2222500 w 2235200"/>
              <a:gd name="connsiteY7-3438" fmla="*/ 76200 h 1358900"/>
              <a:gd name="connsiteX8-3439" fmla="*/ 0 w 2235200"/>
              <a:gd name="connsiteY8-3440" fmla="*/ 76200 h 1358900"/>
              <a:gd name="connsiteX9-3441" fmla="*/ 76200 w 2235200"/>
              <a:gd name="connsiteY9-3442" fmla="*/ 0 h 1358900"/>
              <a:gd name="connsiteX10-3443" fmla="*/ 76200 w 2235200"/>
              <a:gd name="connsiteY10-3444" fmla="*/ 266700 h 1358900"/>
              <a:gd name="connsiteX11-3445" fmla="*/ 76200 w 2235200"/>
              <a:gd name="connsiteY11-3446" fmla="*/ 0 h 1358900"/>
              <a:gd name="connsiteX0-3447" fmla="*/ 38100 w 2235200"/>
              <a:gd name="connsiteY0-3448" fmla="*/ 1295400 h 1358900"/>
              <a:gd name="connsiteX1-3449" fmla="*/ 2235200 w 2235200"/>
              <a:gd name="connsiteY1-3450" fmla="*/ 1295400 h 1358900"/>
              <a:gd name="connsiteX2-3451" fmla="*/ 38100 w 2235200"/>
              <a:gd name="connsiteY2-3452" fmla="*/ 1295400 h 1358900"/>
              <a:gd name="connsiteX3-3453" fmla="*/ 2171700 w 2235200"/>
              <a:gd name="connsiteY3-3454" fmla="*/ 1358900 h 1358900"/>
              <a:gd name="connsiteX4-3455" fmla="*/ 2171700 w 2235200"/>
              <a:gd name="connsiteY4-3456" fmla="*/ 1130300 h 1358900"/>
              <a:gd name="connsiteX5-3457" fmla="*/ 2171700 w 2235200"/>
              <a:gd name="connsiteY5-3458" fmla="*/ 1358900 h 1358900"/>
              <a:gd name="connsiteX6-3459" fmla="*/ 0 w 2235200"/>
              <a:gd name="connsiteY6-3460" fmla="*/ 76200 h 1358900"/>
              <a:gd name="connsiteX7-3461" fmla="*/ 2222500 w 2235200"/>
              <a:gd name="connsiteY7-3462" fmla="*/ 76200 h 1358900"/>
              <a:gd name="connsiteX8-3463" fmla="*/ 0 w 2235200"/>
              <a:gd name="connsiteY8-3464" fmla="*/ 76200 h 1358900"/>
              <a:gd name="connsiteX9-3465" fmla="*/ 76200 w 2235200"/>
              <a:gd name="connsiteY9-3466" fmla="*/ 0 h 1358900"/>
              <a:gd name="connsiteX10-3467" fmla="*/ 76200 w 2235200"/>
              <a:gd name="connsiteY10-3468" fmla="*/ 266700 h 1358900"/>
              <a:gd name="connsiteX11-3469" fmla="*/ 76200 w 2235200"/>
              <a:gd name="connsiteY11-3470" fmla="*/ 0 h 1358900"/>
              <a:gd name="connsiteX0-3471" fmla="*/ 38100 w 2235200"/>
              <a:gd name="connsiteY0-3472" fmla="*/ 1295400 h 1358900"/>
              <a:gd name="connsiteX1-3473" fmla="*/ 2235200 w 2235200"/>
              <a:gd name="connsiteY1-3474" fmla="*/ 1295400 h 1358900"/>
              <a:gd name="connsiteX2-3475" fmla="*/ 38100 w 2235200"/>
              <a:gd name="connsiteY2-3476" fmla="*/ 1295400 h 1358900"/>
              <a:gd name="connsiteX3-3477" fmla="*/ 2171700 w 2235200"/>
              <a:gd name="connsiteY3-3478" fmla="*/ 1358900 h 1358900"/>
              <a:gd name="connsiteX4-3479" fmla="*/ 2171700 w 2235200"/>
              <a:gd name="connsiteY4-3480" fmla="*/ 1130300 h 1358900"/>
              <a:gd name="connsiteX5-3481" fmla="*/ 2171700 w 2235200"/>
              <a:gd name="connsiteY5-3482" fmla="*/ 1358900 h 1358900"/>
              <a:gd name="connsiteX6-3483" fmla="*/ 0 w 2235200"/>
              <a:gd name="connsiteY6-3484" fmla="*/ 76200 h 1358900"/>
              <a:gd name="connsiteX7-3485" fmla="*/ 2222500 w 2235200"/>
              <a:gd name="connsiteY7-3486" fmla="*/ 76200 h 1358900"/>
              <a:gd name="connsiteX8-3487" fmla="*/ 0 w 2235200"/>
              <a:gd name="connsiteY8-3488" fmla="*/ 76200 h 1358900"/>
              <a:gd name="connsiteX9-3489" fmla="*/ 76200 w 2235200"/>
              <a:gd name="connsiteY9-3490" fmla="*/ 0 h 1358900"/>
              <a:gd name="connsiteX10-3491" fmla="*/ 76200 w 2235200"/>
              <a:gd name="connsiteY10-3492" fmla="*/ 266700 h 1358900"/>
              <a:gd name="connsiteX11-3493" fmla="*/ 76200 w 2235200"/>
              <a:gd name="connsiteY11-3494" fmla="*/ 0 h 1358900"/>
              <a:gd name="connsiteX0-3495" fmla="*/ 38100 w 2235200"/>
              <a:gd name="connsiteY0-3496" fmla="*/ 1295400 h 1358900"/>
              <a:gd name="connsiteX1-3497" fmla="*/ 2235200 w 2235200"/>
              <a:gd name="connsiteY1-3498" fmla="*/ 1295400 h 1358900"/>
              <a:gd name="connsiteX2-3499" fmla="*/ 38100 w 2235200"/>
              <a:gd name="connsiteY2-3500" fmla="*/ 1295400 h 1358900"/>
              <a:gd name="connsiteX3-3501" fmla="*/ 2171700 w 2235200"/>
              <a:gd name="connsiteY3-3502" fmla="*/ 1358900 h 1358900"/>
              <a:gd name="connsiteX4-3503" fmla="*/ 2171700 w 2235200"/>
              <a:gd name="connsiteY4-3504" fmla="*/ 1130300 h 1358900"/>
              <a:gd name="connsiteX5-3505" fmla="*/ 2171700 w 2235200"/>
              <a:gd name="connsiteY5-3506" fmla="*/ 1358900 h 1358900"/>
              <a:gd name="connsiteX6-3507" fmla="*/ 0 w 2235200"/>
              <a:gd name="connsiteY6-3508" fmla="*/ 76200 h 1358900"/>
              <a:gd name="connsiteX7-3509" fmla="*/ 2222500 w 2235200"/>
              <a:gd name="connsiteY7-3510" fmla="*/ 76200 h 1358900"/>
              <a:gd name="connsiteX8-3511" fmla="*/ 0 w 2235200"/>
              <a:gd name="connsiteY8-3512" fmla="*/ 76200 h 1358900"/>
              <a:gd name="connsiteX9-3513" fmla="*/ 76200 w 2235200"/>
              <a:gd name="connsiteY9-3514" fmla="*/ 0 h 1358900"/>
              <a:gd name="connsiteX10-3515" fmla="*/ 76200 w 2235200"/>
              <a:gd name="connsiteY10-3516" fmla="*/ 266700 h 1358900"/>
              <a:gd name="connsiteX11-3517" fmla="*/ 76200 w 2235200"/>
              <a:gd name="connsiteY11-3518" fmla="*/ 0 h 1358900"/>
              <a:gd name="connsiteX0-3519" fmla="*/ 38100 w 2235200"/>
              <a:gd name="connsiteY0-3520" fmla="*/ 1295400 h 1358900"/>
              <a:gd name="connsiteX1-3521" fmla="*/ 2235200 w 2235200"/>
              <a:gd name="connsiteY1-3522" fmla="*/ 1295400 h 1358900"/>
              <a:gd name="connsiteX2-3523" fmla="*/ 38100 w 2235200"/>
              <a:gd name="connsiteY2-3524" fmla="*/ 1295400 h 1358900"/>
              <a:gd name="connsiteX3-3525" fmla="*/ 2171700 w 2235200"/>
              <a:gd name="connsiteY3-3526" fmla="*/ 1358900 h 1358900"/>
              <a:gd name="connsiteX4-3527" fmla="*/ 2171700 w 2235200"/>
              <a:gd name="connsiteY4-3528" fmla="*/ 1130300 h 1358900"/>
              <a:gd name="connsiteX5-3529" fmla="*/ 2171700 w 2235200"/>
              <a:gd name="connsiteY5-3530" fmla="*/ 1358900 h 1358900"/>
              <a:gd name="connsiteX6-3531" fmla="*/ 0 w 2235200"/>
              <a:gd name="connsiteY6-3532" fmla="*/ 76200 h 1358900"/>
              <a:gd name="connsiteX7-3533" fmla="*/ 2222500 w 2235200"/>
              <a:gd name="connsiteY7-3534" fmla="*/ 76200 h 1358900"/>
              <a:gd name="connsiteX8-3535" fmla="*/ 0 w 2235200"/>
              <a:gd name="connsiteY8-3536" fmla="*/ 76200 h 1358900"/>
              <a:gd name="connsiteX9-3537" fmla="*/ 76200 w 2235200"/>
              <a:gd name="connsiteY9-3538" fmla="*/ 0 h 1358900"/>
              <a:gd name="connsiteX10-3539" fmla="*/ 76200 w 2235200"/>
              <a:gd name="connsiteY10-3540" fmla="*/ 266700 h 1358900"/>
              <a:gd name="connsiteX11-3541" fmla="*/ 76200 w 2235200"/>
              <a:gd name="connsiteY11-3542" fmla="*/ 0 h 1358900"/>
              <a:gd name="connsiteX0-3543" fmla="*/ 38100 w 2235200"/>
              <a:gd name="connsiteY0-3544" fmla="*/ 1295400 h 1358900"/>
              <a:gd name="connsiteX1-3545" fmla="*/ 2235200 w 2235200"/>
              <a:gd name="connsiteY1-3546" fmla="*/ 1295400 h 1358900"/>
              <a:gd name="connsiteX2-3547" fmla="*/ 38100 w 2235200"/>
              <a:gd name="connsiteY2-3548" fmla="*/ 1295400 h 1358900"/>
              <a:gd name="connsiteX3-3549" fmla="*/ 2171700 w 2235200"/>
              <a:gd name="connsiteY3-3550" fmla="*/ 1358900 h 1358900"/>
              <a:gd name="connsiteX4-3551" fmla="*/ 2171700 w 2235200"/>
              <a:gd name="connsiteY4-3552" fmla="*/ 1130300 h 1358900"/>
              <a:gd name="connsiteX5-3553" fmla="*/ 2171700 w 2235200"/>
              <a:gd name="connsiteY5-3554" fmla="*/ 1358900 h 1358900"/>
              <a:gd name="connsiteX6-3555" fmla="*/ 0 w 2235200"/>
              <a:gd name="connsiteY6-3556" fmla="*/ 76200 h 1358900"/>
              <a:gd name="connsiteX7-3557" fmla="*/ 2222500 w 2235200"/>
              <a:gd name="connsiteY7-3558" fmla="*/ 76200 h 1358900"/>
              <a:gd name="connsiteX8-3559" fmla="*/ 0 w 2235200"/>
              <a:gd name="connsiteY8-3560" fmla="*/ 76200 h 1358900"/>
              <a:gd name="connsiteX9-3561" fmla="*/ 76200 w 2235200"/>
              <a:gd name="connsiteY9-3562" fmla="*/ 0 h 1358900"/>
              <a:gd name="connsiteX10-3563" fmla="*/ 76200 w 2235200"/>
              <a:gd name="connsiteY10-3564" fmla="*/ 266700 h 1358900"/>
              <a:gd name="connsiteX11-3565" fmla="*/ 76200 w 2235200"/>
              <a:gd name="connsiteY11-3566" fmla="*/ 0 h 1358900"/>
              <a:gd name="connsiteX0-3567" fmla="*/ 38100 w 2235200"/>
              <a:gd name="connsiteY0-3568" fmla="*/ 1295400 h 1358900"/>
              <a:gd name="connsiteX1-3569" fmla="*/ 2235200 w 2235200"/>
              <a:gd name="connsiteY1-3570" fmla="*/ 1295400 h 1358900"/>
              <a:gd name="connsiteX2-3571" fmla="*/ 38100 w 2235200"/>
              <a:gd name="connsiteY2-3572" fmla="*/ 1295400 h 1358900"/>
              <a:gd name="connsiteX3-3573" fmla="*/ 2171700 w 2235200"/>
              <a:gd name="connsiteY3-3574" fmla="*/ 1358900 h 1358900"/>
              <a:gd name="connsiteX4-3575" fmla="*/ 2171700 w 2235200"/>
              <a:gd name="connsiteY4-3576" fmla="*/ 1130300 h 1358900"/>
              <a:gd name="connsiteX5-3577" fmla="*/ 2171700 w 2235200"/>
              <a:gd name="connsiteY5-3578" fmla="*/ 1358900 h 1358900"/>
              <a:gd name="connsiteX6-3579" fmla="*/ 0 w 2235200"/>
              <a:gd name="connsiteY6-3580" fmla="*/ 76200 h 1358900"/>
              <a:gd name="connsiteX7-3581" fmla="*/ 2222500 w 2235200"/>
              <a:gd name="connsiteY7-3582" fmla="*/ 76200 h 1358900"/>
              <a:gd name="connsiteX8-3583" fmla="*/ 0 w 2235200"/>
              <a:gd name="connsiteY8-3584" fmla="*/ 76200 h 1358900"/>
              <a:gd name="connsiteX9-3585" fmla="*/ 76200 w 2235200"/>
              <a:gd name="connsiteY9-3586" fmla="*/ 0 h 1358900"/>
              <a:gd name="connsiteX10-3587" fmla="*/ 76200 w 2235200"/>
              <a:gd name="connsiteY10-3588" fmla="*/ 266700 h 1358900"/>
              <a:gd name="connsiteX11-3589" fmla="*/ 76200 w 2235200"/>
              <a:gd name="connsiteY11-3590" fmla="*/ 0 h 1358900"/>
              <a:gd name="connsiteX0-3591" fmla="*/ 38100 w 2235200"/>
              <a:gd name="connsiteY0-3592" fmla="*/ 1295400 h 1358900"/>
              <a:gd name="connsiteX1-3593" fmla="*/ 2235200 w 2235200"/>
              <a:gd name="connsiteY1-3594" fmla="*/ 1295400 h 1358900"/>
              <a:gd name="connsiteX2-3595" fmla="*/ 38100 w 2235200"/>
              <a:gd name="connsiteY2-3596" fmla="*/ 1295400 h 1358900"/>
              <a:gd name="connsiteX3-3597" fmla="*/ 2171700 w 2235200"/>
              <a:gd name="connsiteY3-3598" fmla="*/ 1358900 h 1358900"/>
              <a:gd name="connsiteX4-3599" fmla="*/ 2171700 w 2235200"/>
              <a:gd name="connsiteY4-3600" fmla="*/ 1130300 h 1358900"/>
              <a:gd name="connsiteX5-3601" fmla="*/ 2171700 w 2235200"/>
              <a:gd name="connsiteY5-3602" fmla="*/ 1358900 h 1358900"/>
              <a:gd name="connsiteX6-3603" fmla="*/ 0 w 2235200"/>
              <a:gd name="connsiteY6-3604" fmla="*/ 76200 h 1358900"/>
              <a:gd name="connsiteX7-3605" fmla="*/ 2222500 w 2235200"/>
              <a:gd name="connsiteY7-3606" fmla="*/ 76200 h 1358900"/>
              <a:gd name="connsiteX8-3607" fmla="*/ 0 w 2235200"/>
              <a:gd name="connsiteY8-3608" fmla="*/ 76200 h 1358900"/>
              <a:gd name="connsiteX9-3609" fmla="*/ 76200 w 2235200"/>
              <a:gd name="connsiteY9-3610" fmla="*/ 0 h 1358900"/>
              <a:gd name="connsiteX10-3611" fmla="*/ 76200 w 2235200"/>
              <a:gd name="connsiteY10-3612" fmla="*/ 266700 h 1358900"/>
              <a:gd name="connsiteX11-3613" fmla="*/ 76200 w 2235200"/>
              <a:gd name="connsiteY11-3614" fmla="*/ 0 h 1358900"/>
              <a:gd name="connsiteX0-3615" fmla="*/ 38100 w 2235200"/>
              <a:gd name="connsiteY0-3616" fmla="*/ 1295400 h 1358900"/>
              <a:gd name="connsiteX1-3617" fmla="*/ 2235200 w 2235200"/>
              <a:gd name="connsiteY1-3618" fmla="*/ 1295400 h 1358900"/>
              <a:gd name="connsiteX2-3619" fmla="*/ 38100 w 2235200"/>
              <a:gd name="connsiteY2-3620" fmla="*/ 1295400 h 1358900"/>
              <a:gd name="connsiteX3-3621" fmla="*/ 2171700 w 2235200"/>
              <a:gd name="connsiteY3-3622" fmla="*/ 1358900 h 1358900"/>
              <a:gd name="connsiteX4-3623" fmla="*/ 2171700 w 2235200"/>
              <a:gd name="connsiteY4-3624" fmla="*/ 1130300 h 1358900"/>
              <a:gd name="connsiteX5-3625" fmla="*/ 2171700 w 2235200"/>
              <a:gd name="connsiteY5-3626" fmla="*/ 1358900 h 1358900"/>
              <a:gd name="connsiteX6-3627" fmla="*/ 0 w 2235200"/>
              <a:gd name="connsiteY6-3628" fmla="*/ 76200 h 1358900"/>
              <a:gd name="connsiteX7-3629" fmla="*/ 2222500 w 2235200"/>
              <a:gd name="connsiteY7-3630" fmla="*/ 76200 h 1358900"/>
              <a:gd name="connsiteX8-3631" fmla="*/ 0 w 2235200"/>
              <a:gd name="connsiteY8-3632" fmla="*/ 76200 h 1358900"/>
              <a:gd name="connsiteX9-3633" fmla="*/ 76200 w 2235200"/>
              <a:gd name="connsiteY9-3634" fmla="*/ 0 h 1358900"/>
              <a:gd name="connsiteX10-3635" fmla="*/ 76200 w 2235200"/>
              <a:gd name="connsiteY10-3636" fmla="*/ 266700 h 1358900"/>
              <a:gd name="connsiteX11-3637" fmla="*/ 76200 w 2235200"/>
              <a:gd name="connsiteY11-3638" fmla="*/ 0 h 1358900"/>
              <a:gd name="connsiteX0-3639" fmla="*/ 38100 w 2235200"/>
              <a:gd name="connsiteY0-3640" fmla="*/ 1295400 h 1358900"/>
              <a:gd name="connsiteX1-3641" fmla="*/ 2235200 w 2235200"/>
              <a:gd name="connsiteY1-3642" fmla="*/ 1295400 h 1358900"/>
              <a:gd name="connsiteX2-3643" fmla="*/ 38100 w 2235200"/>
              <a:gd name="connsiteY2-3644" fmla="*/ 1295400 h 1358900"/>
              <a:gd name="connsiteX3-3645" fmla="*/ 2171700 w 2235200"/>
              <a:gd name="connsiteY3-3646" fmla="*/ 1358900 h 1358900"/>
              <a:gd name="connsiteX4-3647" fmla="*/ 2171700 w 2235200"/>
              <a:gd name="connsiteY4-3648" fmla="*/ 1130300 h 1358900"/>
              <a:gd name="connsiteX5-3649" fmla="*/ 2171700 w 2235200"/>
              <a:gd name="connsiteY5-3650" fmla="*/ 1358900 h 1358900"/>
              <a:gd name="connsiteX6-3651" fmla="*/ 0 w 2235200"/>
              <a:gd name="connsiteY6-3652" fmla="*/ 76200 h 1358900"/>
              <a:gd name="connsiteX7-3653" fmla="*/ 2222500 w 2235200"/>
              <a:gd name="connsiteY7-3654" fmla="*/ 76200 h 1358900"/>
              <a:gd name="connsiteX8-3655" fmla="*/ 0 w 2235200"/>
              <a:gd name="connsiteY8-3656" fmla="*/ 76200 h 1358900"/>
              <a:gd name="connsiteX9-3657" fmla="*/ 76200 w 2235200"/>
              <a:gd name="connsiteY9-3658" fmla="*/ 0 h 1358900"/>
              <a:gd name="connsiteX10-3659" fmla="*/ 76200 w 2235200"/>
              <a:gd name="connsiteY10-3660" fmla="*/ 266700 h 1358900"/>
              <a:gd name="connsiteX11-3661" fmla="*/ 76200 w 2235200"/>
              <a:gd name="connsiteY11-3662" fmla="*/ 0 h 1358900"/>
              <a:gd name="connsiteX0-3663" fmla="*/ 38100 w 2235200"/>
              <a:gd name="connsiteY0-3664" fmla="*/ 1295400 h 1358900"/>
              <a:gd name="connsiteX1-3665" fmla="*/ 2235200 w 2235200"/>
              <a:gd name="connsiteY1-3666" fmla="*/ 1295400 h 1358900"/>
              <a:gd name="connsiteX2-3667" fmla="*/ 38100 w 2235200"/>
              <a:gd name="connsiteY2-3668" fmla="*/ 1295400 h 1358900"/>
              <a:gd name="connsiteX3-3669" fmla="*/ 2171700 w 2235200"/>
              <a:gd name="connsiteY3-3670" fmla="*/ 1358900 h 1358900"/>
              <a:gd name="connsiteX4-3671" fmla="*/ 2171700 w 2235200"/>
              <a:gd name="connsiteY4-3672" fmla="*/ 1130300 h 1358900"/>
              <a:gd name="connsiteX5-3673" fmla="*/ 2171700 w 2235200"/>
              <a:gd name="connsiteY5-3674" fmla="*/ 1358900 h 1358900"/>
              <a:gd name="connsiteX6-3675" fmla="*/ 0 w 2235200"/>
              <a:gd name="connsiteY6-3676" fmla="*/ 76200 h 1358900"/>
              <a:gd name="connsiteX7-3677" fmla="*/ 2222500 w 2235200"/>
              <a:gd name="connsiteY7-3678" fmla="*/ 76200 h 1358900"/>
              <a:gd name="connsiteX8-3679" fmla="*/ 0 w 2235200"/>
              <a:gd name="connsiteY8-3680" fmla="*/ 76200 h 1358900"/>
              <a:gd name="connsiteX9-3681" fmla="*/ 76200 w 2235200"/>
              <a:gd name="connsiteY9-3682" fmla="*/ 0 h 1358900"/>
              <a:gd name="connsiteX10-3683" fmla="*/ 76200 w 2235200"/>
              <a:gd name="connsiteY10-3684" fmla="*/ 266700 h 1358900"/>
              <a:gd name="connsiteX11-3685" fmla="*/ 76200 w 2235200"/>
              <a:gd name="connsiteY11-3686" fmla="*/ 0 h 1358900"/>
              <a:gd name="connsiteX0-3687" fmla="*/ 38100 w 2235200"/>
              <a:gd name="connsiteY0-3688" fmla="*/ 1295400 h 1358900"/>
              <a:gd name="connsiteX1-3689" fmla="*/ 2235200 w 2235200"/>
              <a:gd name="connsiteY1-3690" fmla="*/ 1295400 h 1358900"/>
              <a:gd name="connsiteX2-3691" fmla="*/ 38100 w 2235200"/>
              <a:gd name="connsiteY2-3692" fmla="*/ 1295400 h 1358900"/>
              <a:gd name="connsiteX3-3693" fmla="*/ 2171700 w 2235200"/>
              <a:gd name="connsiteY3-3694" fmla="*/ 1358900 h 1358900"/>
              <a:gd name="connsiteX4-3695" fmla="*/ 2171700 w 2235200"/>
              <a:gd name="connsiteY4-3696" fmla="*/ 1130300 h 1358900"/>
              <a:gd name="connsiteX5-3697" fmla="*/ 2171700 w 2235200"/>
              <a:gd name="connsiteY5-3698" fmla="*/ 1358900 h 1358900"/>
              <a:gd name="connsiteX6-3699" fmla="*/ 0 w 2235200"/>
              <a:gd name="connsiteY6-3700" fmla="*/ 76200 h 1358900"/>
              <a:gd name="connsiteX7-3701" fmla="*/ 2222500 w 2235200"/>
              <a:gd name="connsiteY7-3702" fmla="*/ 76200 h 1358900"/>
              <a:gd name="connsiteX8-3703" fmla="*/ 0 w 2235200"/>
              <a:gd name="connsiteY8-3704" fmla="*/ 76200 h 1358900"/>
              <a:gd name="connsiteX9-3705" fmla="*/ 76200 w 2235200"/>
              <a:gd name="connsiteY9-3706" fmla="*/ 0 h 1358900"/>
              <a:gd name="connsiteX10-3707" fmla="*/ 76200 w 2235200"/>
              <a:gd name="connsiteY10-3708" fmla="*/ 266700 h 1358900"/>
              <a:gd name="connsiteX11-3709" fmla="*/ 76200 w 2235200"/>
              <a:gd name="connsiteY11-3710" fmla="*/ 0 h 1358900"/>
              <a:gd name="connsiteX0-3711" fmla="*/ 38100 w 2235200"/>
              <a:gd name="connsiteY0-3712" fmla="*/ 1295400 h 1358900"/>
              <a:gd name="connsiteX1-3713" fmla="*/ 2235200 w 2235200"/>
              <a:gd name="connsiteY1-3714" fmla="*/ 1295400 h 1358900"/>
              <a:gd name="connsiteX2-3715" fmla="*/ 38100 w 2235200"/>
              <a:gd name="connsiteY2-3716" fmla="*/ 1295400 h 1358900"/>
              <a:gd name="connsiteX3-3717" fmla="*/ 2171700 w 2235200"/>
              <a:gd name="connsiteY3-3718" fmla="*/ 1358900 h 1358900"/>
              <a:gd name="connsiteX4-3719" fmla="*/ 2171700 w 2235200"/>
              <a:gd name="connsiteY4-3720" fmla="*/ 1130300 h 1358900"/>
              <a:gd name="connsiteX5-3721" fmla="*/ 2171700 w 2235200"/>
              <a:gd name="connsiteY5-3722" fmla="*/ 1358900 h 1358900"/>
              <a:gd name="connsiteX6-3723" fmla="*/ 0 w 2235200"/>
              <a:gd name="connsiteY6-3724" fmla="*/ 76200 h 1358900"/>
              <a:gd name="connsiteX7-3725" fmla="*/ 2222500 w 2235200"/>
              <a:gd name="connsiteY7-3726" fmla="*/ 76200 h 1358900"/>
              <a:gd name="connsiteX8-3727" fmla="*/ 0 w 2235200"/>
              <a:gd name="connsiteY8-3728" fmla="*/ 76200 h 1358900"/>
              <a:gd name="connsiteX9-3729" fmla="*/ 76200 w 2235200"/>
              <a:gd name="connsiteY9-3730" fmla="*/ 0 h 1358900"/>
              <a:gd name="connsiteX10-3731" fmla="*/ 76200 w 2235200"/>
              <a:gd name="connsiteY10-3732" fmla="*/ 266700 h 1358900"/>
              <a:gd name="connsiteX11-3733" fmla="*/ 76200 w 2235200"/>
              <a:gd name="connsiteY11-3734" fmla="*/ 0 h 1358900"/>
              <a:gd name="connsiteX0-3735" fmla="*/ 38100 w 2235200"/>
              <a:gd name="connsiteY0-3736" fmla="*/ 1295400 h 1358900"/>
              <a:gd name="connsiteX1-3737" fmla="*/ 2235200 w 2235200"/>
              <a:gd name="connsiteY1-3738" fmla="*/ 1295400 h 1358900"/>
              <a:gd name="connsiteX2-3739" fmla="*/ 38100 w 2235200"/>
              <a:gd name="connsiteY2-3740" fmla="*/ 1295400 h 1358900"/>
              <a:gd name="connsiteX3-3741" fmla="*/ 2171700 w 2235200"/>
              <a:gd name="connsiteY3-3742" fmla="*/ 1358900 h 1358900"/>
              <a:gd name="connsiteX4-3743" fmla="*/ 2171700 w 2235200"/>
              <a:gd name="connsiteY4-3744" fmla="*/ 1130300 h 1358900"/>
              <a:gd name="connsiteX5-3745" fmla="*/ 2171700 w 2235200"/>
              <a:gd name="connsiteY5-3746" fmla="*/ 1358900 h 1358900"/>
              <a:gd name="connsiteX6-3747" fmla="*/ 0 w 2235200"/>
              <a:gd name="connsiteY6-3748" fmla="*/ 76200 h 1358900"/>
              <a:gd name="connsiteX7-3749" fmla="*/ 2222500 w 2235200"/>
              <a:gd name="connsiteY7-3750" fmla="*/ 76200 h 1358900"/>
              <a:gd name="connsiteX8-3751" fmla="*/ 0 w 2235200"/>
              <a:gd name="connsiteY8-3752" fmla="*/ 76200 h 1358900"/>
              <a:gd name="connsiteX9-3753" fmla="*/ 76200 w 2235200"/>
              <a:gd name="connsiteY9-3754" fmla="*/ 0 h 1358900"/>
              <a:gd name="connsiteX10-3755" fmla="*/ 76200 w 2235200"/>
              <a:gd name="connsiteY10-3756" fmla="*/ 266700 h 1358900"/>
              <a:gd name="connsiteX11-3757" fmla="*/ 76200 w 2235200"/>
              <a:gd name="connsiteY11-3758" fmla="*/ 0 h 1358900"/>
              <a:gd name="connsiteX0-3759" fmla="*/ 39368 w 2235200"/>
              <a:gd name="connsiteY0-3760" fmla="*/ 1295807 h 1358900"/>
              <a:gd name="connsiteX1-3761" fmla="*/ 2235200 w 2235200"/>
              <a:gd name="connsiteY1-3762" fmla="*/ 1295400 h 1358900"/>
              <a:gd name="connsiteX2-3763" fmla="*/ 38100 w 2235200"/>
              <a:gd name="connsiteY2-3764" fmla="*/ 1295400 h 1358900"/>
              <a:gd name="connsiteX3-3765" fmla="*/ 2171700 w 2235200"/>
              <a:gd name="connsiteY3-3766" fmla="*/ 1358900 h 1358900"/>
              <a:gd name="connsiteX4-3767" fmla="*/ 2171700 w 2235200"/>
              <a:gd name="connsiteY4-3768" fmla="*/ 1130300 h 1358900"/>
              <a:gd name="connsiteX5-3769" fmla="*/ 2171700 w 2235200"/>
              <a:gd name="connsiteY5-3770" fmla="*/ 1358900 h 1358900"/>
              <a:gd name="connsiteX6-3771" fmla="*/ 0 w 2235200"/>
              <a:gd name="connsiteY6-3772" fmla="*/ 76200 h 1358900"/>
              <a:gd name="connsiteX7-3773" fmla="*/ 2222500 w 2235200"/>
              <a:gd name="connsiteY7-3774" fmla="*/ 76200 h 1358900"/>
              <a:gd name="connsiteX8-3775" fmla="*/ 0 w 2235200"/>
              <a:gd name="connsiteY8-3776" fmla="*/ 76200 h 1358900"/>
              <a:gd name="connsiteX9-3777" fmla="*/ 76200 w 2235200"/>
              <a:gd name="connsiteY9-3778" fmla="*/ 0 h 1358900"/>
              <a:gd name="connsiteX10-3779" fmla="*/ 76200 w 2235200"/>
              <a:gd name="connsiteY10-3780" fmla="*/ 266700 h 1358900"/>
              <a:gd name="connsiteX11-3781" fmla="*/ 76200 w 2235200"/>
              <a:gd name="connsiteY11-3782" fmla="*/ 0 h 1358900"/>
              <a:gd name="connsiteX0-3783" fmla="*/ 39368 w 2234632"/>
              <a:gd name="connsiteY0-3784" fmla="*/ 1295807 h 1358900"/>
              <a:gd name="connsiteX1-3785" fmla="*/ 2234632 w 2234632"/>
              <a:gd name="connsiteY1-3786" fmla="*/ 1295807 h 1358900"/>
              <a:gd name="connsiteX2-3787" fmla="*/ 38100 w 2234632"/>
              <a:gd name="connsiteY2-3788" fmla="*/ 1295400 h 1358900"/>
              <a:gd name="connsiteX3-3789" fmla="*/ 2171700 w 2234632"/>
              <a:gd name="connsiteY3-3790" fmla="*/ 1358900 h 1358900"/>
              <a:gd name="connsiteX4-3791" fmla="*/ 2171700 w 2234632"/>
              <a:gd name="connsiteY4-3792" fmla="*/ 1130300 h 1358900"/>
              <a:gd name="connsiteX5-3793" fmla="*/ 2171700 w 2234632"/>
              <a:gd name="connsiteY5-3794" fmla="*/ 1358900 h 1358900"/>
              <a:gd name="connsiteX6-3795" fmla="*/ 0 w 2234632"/>
              <a:gd name="connsiteY6-3796" fmla="*/ 76200 h 1358900"/>
              <a:gd name="connsiteX7-3797" fmla="*/ 2222500 w 2234632"/>
              <a:gd name="connsiteY7-3798" fmla="*/ 76200 h 1358900"/>
              <a:gd name="connsiteX8-3799" fmla="*/ 0 w 2234632"/>
              <a:gd name="connsiteY8-3800" fmla="*/ 76200 h 1358900"/>
              <a:gd name="connsiteX9-3801" fmla="*/ 76200 w 2234632"/>
              <a:gd name="connsiteY9-3802" fmla="*/ 0 h 1358900"/>
              <a:gd name="connsiteX10-3803" fmla="*/ 76200 w 2234632"/>
              <a:gd name="connsiteY10-3804" fmla="*/ 266700 h 1358900"/>
              <a:gd name="connsiteX11-3805" fmla="*/ 76200 w 2234632"/>
              <a:gd name="connsiteY11-3806" fmla="*/ 0 h 1358900"/>
              <a:gd name="connsiteX0-3807" fmla="*/ 39368 w 2234632"/>
              <a:gd name="connsiteY0-3808" fmla="*/ 1295807 h 1358900"/>
              <a:gd name="connsiteX1-3809" fmla="*/ 2234632 w 2234632"/>
              <a:gd name="connsiteY1-3810" fmla="*/ 1295807 h 1358900"/>
              <a:gd name="connsiteX2-3811" fmla="*/ 39368 w 2234632"/>
              <a:gd name="connsiteY2-3812" fmla="*/ 1295807 h 1358900"/>
              <a:gd name="connsiteX3-3813" fmla="*/ 2171700 w 2234632"/>
              <a:gd name="connsiteY3-3814" fmla="*/ 1358900 h 1358900"/>
              <a:gd name="connsiteX4-3815" fmla="*/ 2171700 w 2234632"/>
              <a:gd name="connsiteY4-3816" fmla="*/ 1130300 h 1358900"/>
              <a:gd name="connsiteX5-3817" fmla="*/ 2171700 w 2234632"/>
              <a:gd name="connsiteY5-3818" fmla="*/ 1358900 h 1358900"/>
              <a:gd name="connsiteX6-3819" fmla="*/ 0 w 2234632"/>
              <a:gd name="connsiteY6-3820" fmla="*/ 76200 h 1358900"/>
              <a:gd name="connsiteX7-3821" fmla="*/ 2222500 w 2234632"/>
              <a:gd name="connsiteY7-3822" fmla="*/ 76200 h 1358900"/>
              <a:gd name="connsiteX8-3823" fmla="*/ 0 w 2234632"/>
              <a:gd name="connsiteY8-3824" fmla="*/ 76200 h 1358900"/>
              <a:gd name="connsiteX9-3825" fmla="*/ 76200 w 2234632"/>
              <a:gd name="connsiteY9-3826" fmla="*/ 0 h 1358900"/>
              <a:gd name="connsiteX10-3827" fmla="*/ 76200 w 2234632"/>
              <a:gd name="connsiteY10-3828" fmla="*/ 266700 h 1358900"/>
              <a:gd name="connsiteX11-3829" fmla="*/ 76200 w 2234632"/>
              <a:gd name="connsiteY11-3830" fmla="*/ 0 h 1358900"/>
              <a:gd name="connsiteX0-3831" fmla="*/ 39368 w 2234632"/>
              <a:gd name="connsiteY0-3832" fmla="*/ 1295807 h 1359516"/>
              <a:gd name="connsiteX1-3833" fmla="*/ 2234632 w 2234632"/>
              <a:gd name="connsiteY1-3834" fmla="*/ 1295807 h 1359516"/>
              <a:gd name="connsiteX2-3835" fmla="*/ 39368 w 2234632"/>
              <a:gd name="connsiteY2-3836" fmla="*/ 1295807 h 1359516"/>
              <a:gd name="connsiteX3-3837" fmla="*/ 2171610 w 2234632"/>
              <a:gd name="connsiteY3-3838" fmla="*/ 1359516 h 1359516"/>
              <a:gd name="connsiteX4-3839" fmla="*/ 2171700 w 2234632"/>
              <a:gd name="connsiteY4-3840" fmla="*/ 1130300 h 1359516"/>
              <a:gd name="connsiteX5-3841" fmla="*/ 2171700 w 2234632"/>
              <a:gd name="connsiteY5-3842" fmla="*/ 1358900 h 1359516"/>
              <a:gd name="connsiteX6-3843" fmla="*/ 0 w 2234632"/>
              <a:gd name="connsiteY6-3844" fmla="*/ 76200 h 1359516"/>
              <a:gd name="connsiteX7-3845" fmla="*/ 2222500 w 2234632"/>
              <a:gd name="connsiteY7-3846" fmla="*/ 76200 h 1359516"/>
              <a:gd name="connsiteX8-3847" fmla="*/ 0 w 2234632"/>
              <a:gd name="connsiteY8-3848" fmla="*/ 76200 h 1359516"/>
              <a:gd name="connsiteX9-3849" fmla="*/ 76200 w 2234632"/>
              <a:gd name="connsiteY9-3850" fmla="*/ 0 h 1359516"/>
              <a:gd name="connsiteX10-3851" fmla="*/ 76200 w 2234632"/>
              <a:gd name="connsiteY10-3852" fmla="*/ 266700 h 1359516"/>
              <a:gd name="connsiteX11-3853" fmla="*/ 76200 w 2234632"/>
              <a:gd name="connsiteY11-3854" fmla="*/ 0 h 1359516"/>
              <a:gd name="connsiteX0-3855" fmla="*/ 39368 w 2234632"/>
              <a:gd name="connsiteY0-3856" fmla="*/ 1295807 h 1359516"/>
              <a:gd name="connsiteX1-3857" fmla="*/ 2234632 w 2234632"/>
              <a:gd name="connsiteY1-3858" fmla="*/ 1295807 h 1359516"/>
              <a:gd name="connsiteX2-3859" fmla="*/ 39368 w 2234632"/>
              <a:gd name="connsiteY2-3860" fmla="*/ 1295807 h 1359516"/>
              <a:gd name="connsiteX3-3861" fmla="*/ 2171610 w 2234632"/>
              <a:gd name="connsiteY3-3862" fmla="*/ 1359516 h 1359516"/>
              <a:gd name="connsiteX4-3863" fmla="*/ 2171610 w 2234632"/>
              <a:gd name="connsiteY4-3864" fmla="*/ 1128949 h 1359516"/>
              <a:gd name="connsiteX5-3865" fmla="*/ 2171700 w 2234632"/>
              <a:gd name="connsiteY5-3866" fmla="*/ 1358900 h 1359516"/>
              <a:gd name="connsiteX6-3867" fmla="*/ 0 w 2234632"/>
              <a:gd name="connsiteY6-3868" fmla="*/ 76200 h 1359516"/>
              <a:gd name="connsiteX7-3869" fmla="*/ 2222500 w 2234632"/>
              <a:gd name="connsiteY7-3870" fmla="*/ 76200 h 1359516"/>
              <a:gd name="connsiteX8-3871" fmla="*/ 0 w 2234632"/>
              <a:gd name="connsiteY8-3872" fmla="*/ 76200 h 1359516"/>
              <a:gd name="connsiteX9-3873" fmla="*/ 76200 w 2234632"/>
              <a:gd name="connsiteY9-3874" fmla="*/ 0 h 1359516"/>
              <a:gd name="connsiteX10-3875" fmla="*/ 76200 w 2234632"/>
              <a:gd name="connsiteY10-3876" fmla="*/ 266700 h 1359516"/>
              <a:gd name="connsiteX11-3877" fmla="*/ 76200 w 2234632"/>
              <a:gd name="connsiteY11-3878" fmla="*/ 0 h 1359516"/>
              <a:gd name="connsiteX0-3879" fmla="*/ 39368 w 2234632"/>
              <a:gd name="connsiteY0-3880" fmla="*/ 1295807 h 1359516"/>
              <a:gd name="connsiteX1-3881" fmla="*/ 2234632 w 2234632"/>
              <a:gd name="connsiteY1-3882" fmla="*/ 1295807 h 1359516"/>
              <a:gd name="connsiteX2-3883" fmla="*/ 39368 w 2234632"/>
              <a:gd name="connsiteY2-3884" fmla="*/ 1295807 h 1359516"/>
              <a:gd name="connsiteX3-3885" fmla="*/ 2171610 w 2234632"/>
              <a:gd name="connsiteY3-3886" fmla="*/ 1359516 h 1359516"/>
              <a:gd name="connsiteX4-3887" fmla="*/ 2171610 w 2234632"/>
              <a:gd name="connsiteY4-3888" fmla="*/ 1128949 h 1359516"/>
              <a:gd name="connsiteX5-3889" fmla="*/ 2171610 w 2234632"/>
              <a:gd name="connsiteY5-3890" fmla="*/ 1359516 h 1359516"/>
              <a:gd name="connsiteX6-3891" fmla="*/ 0 w 2234632"/>
              <a:gd name="connsiteY6-3892" fmla="*/ 76200 h 1359516"/>
              <a:gd name="connsiteX7-3893" fmla="*/ 2222500 w 2234632"/>
              <a:gd name="connsiteY7-3894" fmla="*/ 76200 h 1359516"/>
              <a:gd name="connsiteX8-3895" fmla="*/ 0 w 2234632"/>
              <a:gd name="connsiteY8-3896" fmla="*/ 76200 h 1359516"/>
              <a:gd name="connsiteX9-3897" fmla="*/ 76200 w 2234632"/>
              <a:gd name="connsiteY9-3898" fmla="*/ 0 h 1359516"/>
              <a:gd name="connsiteX10-3899" fmla="*/ 76200 w 2234632"/>
              <a:gd name="connsiteY10-3900" fmla="*/ 266700 h 1359516"/>
              <a:gd name="connsiteX11-3901" fmla="*/ 76200 w 2234632"/>
              <a:gd name="connsiteY11-3902" fmla="*/ 0 h 1359516"/>
              <a:gd name="connsiteX0-3903" fmla="*/ 39368 w 2234632"/>
              <a:gd name="connsiteY0-3904" fmla="*/ 1295807 h 1359516"/>
              <a:gd name="connsiteX1-3905" fmla="*/ 2234632 w 2234632"/>
              <a:gd name="connsiteY1-3906" fmla="*/ 1295807 h 1359516"/>
              <a:gd name="connsiteX2-3907" fmla="*/ 39368 w 2234632"/>
              <a:gd name="connsiteY2-3908" fmla="*/ 1295807 h 1359516"/>
              <a:gd name="connsiteX3-3909" fmla="*/ 2171610 w 2234632"/>
              <a:gd name="connsiteY3-3910" fmla="*/ 1359516 h 1359516"/>
              <a:gd name="connsiteX4-3911" fmla="*/ 2171610 w 2234632"/>
              <a:gd name="connsiteY4-3912" fmla="*/ 1128949 h 1359516"/>
              <a:gd name="connsiteX5-3913" fmla="*/ 2171610 w 2234632"/>
              <a:gd name="connsiteY5-3914" fmla="*/ 1359516 h 1359516"/>
              <a:gd name="connsiteX6-3915" fmla="*/ 2605 w 2234632"/>
              <a:gd name="connsiteY6-3916" fmla="*/ 76229 h 1359516"/>
              <a:gd name="connsiteX7-3917" fmla="*/ 2222500 w 2234632"/>
              <a:gd name="connsiteY7-3918" fmla="*/ 76200 h 1359516"/>
              <a:gd name="connsiteX8-3919" fmla="*/ 0 w 2234632"/>
              <a:gd name="connsiteY8-3920" fmla="*/ 76200 h 1359516"/>
              <a:gd name="connsiteX9-3921" fmla="*/ 76200 w 2234632"/>
              <a:gd name="connsiteY9-3922" fmla="*/ 0 h 1359516"/>
              <a:gd name="connsiteX10-3923" fmla="*/ 76200 w 2234632"/>
              <a:gd name="connsiteY10-3924" fmla="*/ 266700 h 1359516"/>
              <a:gd name="connsiteX11-3925" fmla="*/ 76200 w 2234632"/>
              <a:gd name="connsiteY11-3926" fmla="*/ 0 h 1359516"/>
              <a:gd name="connsiteX0-3927" fmla="*/ 39368 w 2234632"/>
              <a:gd name="connsiteY0-3928" fmla="*/ 1295807 h 1359516"/>
              <a:gd name="connsiteX1-3929" fmla="*/ 2234632 w 2234632"/>
              <a:gd name="connsiteY1-3930" fmla="*/ 1295807 h 1359516"/>
              <a:gd name="connsiteX2-3931" fmla="*/ 39368 w 2234632"/>
              <a:gd name="connsiteY2-3932" fmla="*/ 1295807 h 1359516"/>
              <a:gd name="connsiteX3-3933" fmla="*/ 2171610 w 2234632"/>
              <a:gd name="connsiteY3-3934" fmla="*/ 1359516 h 1359516"/>
              <a:gd name="connsiteX4-3935" fmla="*/ 2171610 w 2234632"/>
              <a:gd name="connsiteY4-3936" fmla="*/ 1128949 h 1359516"/>
              <a:gd name="connsiteX5-3937" fmla="*/ 2171610 w 2234632"/>
              <a:gd name="connsiteY5-3938" fmla="*/ 1359516 h 1359516"/>
              <a:gd name="connsiteX6-3939" fmla="*/ 2605 w 2234632"/>
              <a:gd name="connsiteY6-3940" fmla="*/ 76229 h 1359516"/>
              <a:gd name="connsiteX7-3941" fmla="*/ 2224128 w 2234632"/>
              <a:gd name="connsiteY7-3942" fmla="*/ 76229 h 1359516"/>
              <a:gd name="connsiteX8-3943" fmla="*/ 0 w 2234632"/>
              <a:gd name="connsiteY8-3944" fmla="*/ 76200 h 1359516"/>
              <a:gd name="connsiteX9-3945" fmla="*/ 76200 w 2234632"/>
              <a:gd name="connsiteY9-3946" fmla="*/ 0 h 1359516"/>
              <a:gd name="connsiteX10-3947" fmla="*/ 76200 w 2234632"/>
              <a:gd name="connsiteY10-3948" fmla="*/ 266700 h 1359516"/>
              <a:gd name="connsiteX11-3949" fmla="*/ 76200 w 2234632"/>
              <a:gd name="connsiteY11-3950" fmla="*/ 0 h 1359516"/>
              <a:gd name="connsiteX0-3951" fmla="*/ 36763 w 2232027"/>
              <a:gd name="connsiteY0-3952" fmla="*/ 1295807 h 1359516"/>
              <a:gd name="connsiteX1-3953" fmla="*/ 2232027 w 2232027"/>
              <a:gd name="connsiteY1-3954" fmla="*/ 1295807 h 1359516"/>
              <a:gd name="connsiteX2-3955" fmla="*/ 36763 w 2232027"/>
              <a:gd name="connsiteY2-3956" fmla="*/ 1295807 h 1359516"/>
              <a:gd name="connsiteX3-3957" fmla="*/ 2169005 w 2232027"/>
              <a:gd name="connsiteY3-3958" fmla="*/ 1359516 h 1359516"/>
              <a:gd name="connsiteX4-3959" fmla="*/ 2169005 w 2232027"/>
              <a:gd name="connsiteY4-3960" fmla="*/ 1128949 h 1359516"/>
              <a:gd name="connsiteX5-3961" fmla="*/ 2169005 w 2232027"/>
              <a:gd name="connsiteY5-3962" fmla="*/ 1359516 h 1359516"/>
              <a:gd name="connsiteX6-3963" fmla="*/ 0 w 2232027"/>
              <a:gd name="connsiteY6-3964" fmla="*/ 76229 h 1359516"/>
              <a:gd name="connsiteX7-3965" fmla="*/ 2221523 w 2232027"/>
              <a:gd name="connsiteY7-3966" fmla="*/ 76229 h 1359516"/>
              <a:gd name="connsiteX8-3967" fmla="*/ 0 w 2232027"/>
              <a:gd name="connsiteY8-3968" fmla="*/ 76229 h 1359516"/>
              <a:gd name="connsiteX9-3969" fmla="*/ 73595 w 2232027"/>
              <a:gd name="connsiteY9-3970" fmla="*/ 0 h 1359516"/>
              <a:gd name="connsiteX10-3971" fmla="*/ 73595 w 2232027"/>
              <a:gd name="connsiteY10-3972" fmla="*/ 266700 h 1359516"/>
              <a:gd name="connsiteX11-3973" fmla="*/ 73595 w 2232027"/>
              <a:gd name="connsiteY11-3974" fmla="*/ 0 h 1359516"/>
              <a:gd name="connsiteX0-3975" fmla="*/ 36763 w 2232027"/>
              <a:gd name="connsiteY0-3976" fmla="*/ 1295807 h 1359516"/>
              <a:gd name="connsiteX1-3977" fmla="*/ 2232027 w 2232027"/>
              <a:gd name="connsiteY1-3978" fmla="*/ 1295807 h 1359516"/>
              <a:gd name="connsiteX2-3979" fmla="*/ 36763 w 2232027"/>
              <a:gd name="connsiteY2-3980" fmla="*/ 1295807 h 1359516"/>
              <a:gd name="connsiteX3-3981" fmla="*/ 2169005 w 2232027"/>
              <a:gd name="connsiteY3-3982" fmla="*/ 1359516 h 1359516"/>
              <a:gd name="connsiteX4-3983" fmla="*/ 2169005 w 2232027"/>
              <a:gd name="connsiteY4-3984" fmla="*/ 1128949 h 1359516"/>
              <a:gd name="connsiteX5-3985" fmla="*/ 2169005 w 2232027"/>
              <a:gd name="connsiteY5-3986" fmla="*/ 1359516 h 1359516"/>
              <a:gd name="connsiteX6-3987" fmla="*/ 0 w 2232027"/>
              <a:gd name="connsiteY6-3988" fmla="*/ 76229 h 1359516"/>
              <a:gd name="connsiteX7-3989" fmla="*/ 2221523 w 2232027"/>
              <a:gd name="connsiteY7-3990" fmla="*/ 76229 h 1359516"/>
              <a:gd name="connsiteX8-3991" fmla="*/ 0 w 2232027"/>
              <a:gd name="connsiteY8-3992" fmla="*/ 76229 h 1359516"/>
              <a:gd name="connsiteX9-3993" fmla="*/ 73526 w 2232027"/>
              <a:gd name="connsiteY9-3994" fmla="*/ 385 h 1359516"/>
              <a:gd name="connsiteX10-3995" fmla="*/ 73595 w 2232027"/>
              <a:gd name="connsiteY10-3996" fmla="*/ 266700 h 1359516"/>
              <a:gd name="connsiteX11-3997" fmla="*/ 73595 w 2232027"/>
              <a:gd name="connsiteY11-3998" fmla="*/ 0 h 1359516"/>
              <a:gd name="connsiteX0-3999" fmla="*/ 36763 w 2232027"/>
              <a:gd name="connsiteY0-4000" fmla="*/ 1295807 h 1359516"/>
              <a:gd name="connsiteX1-4001" fmla="*/ 2232027 w 2232027"/>
              <a:gd name="connsiteY1-4002" fmla="*/ 1295807 h 1359516"/>
              <a:gd name="connsiteX2-4003" fmla="*/ 36763 w 2232027"/>
              <a:gd name="connsiteY2-4004" fmla="*/ 1295807 h 1359516"/>
              <a:gd name="connsiteX3-4005" fmla="*/ 2169005 w 2232027"/>
              <a:gd name="connsiteY3-4006" fmla="*/ 1359516 h 1359516"/>
              <a:gd name="connsiteX4-4007" fmla="*/ 2169005 w 2232027"/>
              <a:gd name="connsiteY4-4008" fmla="*/ 1128949 h 1359516"/>
              <a:gd name="connsiteX5-4009" fmla="*/ 2169005 w 2232027"/>
              <a:gd name="connsiteY5-4010" fmla="*/ 1359516 h 1359516"/>
              <a:gd name="connsiteX6-4011" fmla="*/ 0 w 2232027"/>
              <a:gd name="connsiteY6-4012" fmla="*/ 76229 h 1359516"/>
              <a:gd name="connsiteX7-4013" fmla="*/ 2221523 w 2232027"/>
              <a:gd name="connsiteY7-4014" fmla="*/ 76229 h 1359516"/>
              <a:gd name="connsiteX8-4015" fmla="*/ 0 w 2232027"/>
              <a:gd name="connsiteY8-4016" fmla="*/ 76229 h 1359516"/>
              <a:gd name="connsiteX9-4017" fmla="*/ 73526 w 2232027"/>
              <a:gd name="connsiteY9-4018" fmla="*/ 385 h 1359516"/>
              <a:gd name="connsiteX10-4019" fmla="*/ 73526 w 2232027"/>
              <a:gd name="connsiteY10-4020" fmla="*/ 267357 h 1359516"/>
              <a:gd name="connsiteX11-4021" fmla="*/ 73595 w 2232027"/>
              <a:gd name="connsiteY11-4022" fmla="*/ 0 h 1359516"/>
              <a:gd name="connsiteX0-4023" fmla="*/ 36763 w 2232027"/>
              <a:gd name="connsiteY0-4024" fmla="*/ 1295422 h 1359131"/>
              <a:gd name="connsiteX1-4025" fmla="*/ 2232027 w 2232027"/>
              <a:gd name="connsiteY1-4026" fmla="*/ 1295422 h 1359131"/>
              <a:gd name="connsiteX2-4027" fmla="*/ 36763 w 2232027"/>
              <a:gd name="connsiteY2-4028" fmla="*/ 1295422 h 1359131"/>
              <a:gd name="connsiteX3-4029" fmla="*/ 2169005 w 2232027"/>
              <a:gd name="connsiteY3-4030" fmla="*/ 1359131 h 1359131"/>
              <a:gd name="connsiteX4-4031" fmla="*/ 2169005 w 2232027"/>
              <a:gd name="connsiteY4-4032" fmla="*/ 1128564 h 1359131"/>
              <a:gd name="connsiteX5-4033" fmla="*/ 2169005 w 2232027"/>
              <a:gd name="connsiteY5-4034" fmla="*/ 1359131 h 1359131"/>
              <a:gd name="connsiteX6-4035" fmla="*/ 0 w 2232027"/>
              <a:gd name="connsiteY6-4036" fmla="*/ 75844 h 1359131"/>
              <a:gd name="connsiteX7-4037" fmla="*/ 2221523 w 2232027"/>
              <a:gd name="connsiteY7-4038" fmla="*/ 75844 h 1359131"/>
              <a:gd name="connsiteX8-4039" fmla="*/ 0 w 2232027"/>
              <a:gd name="connsiteY8-4040" fmla="*/ 75844 h 1359131"/>
              <a:gd name="connsiteX9-4041" fmla="*/ 73526 w 2232027"/>
              <a:gd name="connsiteY9-4042" fmla="*/ 0 h 1359131"/>
              <a:gd name="connsiteX10-4043" fmla="*/ 73526 w 2232027"/>
              <a:gd name="connsiteY10-4044" fmla="*/ 266972 h 1359131"/>
              <a:gd name="connsiteX11-4045" fmla="*/ 73526 w 2232027"/>
              <a:gd name="connsiteY11-4046" fmla="*/ 0 h 1359131"/>
              <a:gd name="connsiteX0-4047" fmla="*/ 404390 w 2599654"/>
              <a:gd name="connsiteY0-4048" fmla="*/ 1295422 h 1359131"/>
              <a:gd name="connsiteX1-4049" fmla="*/ 2599654 w 2599654"/>
              <a:gd name="connsiteY1-4050" fmla="*/ 1295422 h 1359131"/>
              <a:gd name="connsiteX2-4051" fmla="*/ 0 w 2599654"/>
              <a:gd name="connsiteY2-4052" fmla="*/ 1295422 h 1359131"/>
              <a:gd name="connsiteX3-4053" fmla="*/ 2536632 w 2599654"/>
              <a:gd name="connsiteY3-4054" fmla="*/ 1359131 h 1359131"/>
              <a:gd name="connsiteX4-4055" fmla="*/ 2536632 w 2599654"/>
              <a:gd name="connsiteY4-4056" fmla="*/ 1128564 h 1359131"/>
              <a:gd name="connsiteX5-4057" fmla="*/ 2536632 w 2599654"/>
              <a:gd name="connsiteY5-4058" fmla="*/ 1359131 h 1359131"/>
              <a:gd name="connsiteX6-4059" fmla="*/ 367627 w 2599654"/>
              <a:gd name="connsiteY6-4060" fmla="*/ 75844 h 1359131"/>
              <a:gd name="connsiteX7-4061" fmla="*/ 2589150 w 2599654"/>
              <a:gd name="connsiteY7-4062" fmla="*/ 75844 h 1359131"/>
              <a:gd name="connsiteX8-4063" fmla="*/ 367627 w 2599654"/>
              <a:gd name="connsiteY8-4064" fmla="*/ 75844 h 1359131"/>
              <a:gd name="connsiteX9-4065" fmla="*/ 441153 w 2599654"/>
              <a:gd name="connsiteY9-4066" fmla="*/ 0 h 1359131"/>
              <a:gd name="connsiteX10-4067" fmla="*/ 441153 w 2599654"/>
              <a:gd name="connsiteY10-4068" fmla="*/ 266972 h 1359131"/>
              <a:gd name="connsiteX11-4069" fmla="*/ 441153 w 2599654"/>
              <a:gd name="connsiteY11-4070" fmla="*/ 0 h 1359131"/>
              <a:gd name="connsiteX0-4071" fmla="*/ 36763 w 2232027"/>
              <a:gd name="connsiteY0-4072" fmla="*/ 1295422 h 1359131"/>
              <a:gd name="connsiteX1-4073" fmla="*/ 2232027 w 2232027"/>
              <a:gd name="connsiteY1-4074" fmla="*/ 1295422 h 1359131"/>
              <a:gd name="connsiteX2-4075" fmla="*/ 0 w 2232027"/>
              <a:gd name="connsiteY2-4076" fmla="*/ 1295422 h 1359131"/>
              <a:gd name="connsiteX3-4077" fmla="*/ 2169005 w 2232027"/>
              <a:gd name="connsiteY3-4078" fmla="*/ 1359131 h 1359131"/>
              <a:gd name="connsiteX4-4079" fmla="*/ 2169005 w 2232027"/>
              <a:gd name="connsiteY4-4080" fmla="*/ 1128564 h 1359131"/>
              <a:gd name="connsiteX5-4081" fmla="*/ 2169005 w 2232027"/>
              <a:gd name="connsiteY5-4082" fmla="*/ 1359131 h 1359131"/>
              <a:gd name="connsiteX6-4083" fmla="*/ 0 w 2232027"/>
              <a:gd name="connsiteY6-4084" fmla="*/ 75844 h 1359131"/>
              <a:gd name="connsiteX7-4085" fmla="*/ 2221523 w 2232027"/>
              <a:gd name="connsiteY7-4086" fmla="*/ 75844 h 1359131"/>
              <a:gd name="connsiteX8-4087" fmla="*/ 0 w 2232027"/>
              <a:gd name="connsiteY8-4088" fmla="*/ 75844 h 1359131"/>
              <a:gd name="connsiteX9-4089" fmla="*/ 73526 w 2232027"/>
              <a:gd name="connsiteY9-4090" fmla="*/ 0 h 1359131"/>
              <a:gd name="connsiteX10-4091" fmla="*/ 73526 w 2232027"/>
              <a:gd name="connsiteY10-4092" fmla="*/ 266972 h 1359131"/>
              <a:gd name="connsiteX11-4093" fmla="*/ 73526 w 2232027"/>
              <a:gd name="connsiteY11-4094" fmla="*/ 0 h 1359131"/>
              <a:gd name="connsiteX0-4095" fmla="*/ 0 w 2232027"/>
              <a:gd name="connsiteY0-4096" fmla="*/ 1295422 h 1359131"/>
              <a:gd name="connsiteX1-4097" fmla="*/ 2232027 w 2232027"/>
              <a:gd name="connsiteY1-4098" fmla="*/ 1295422 h 1359131"/>
              <a:gd name="connsiteX2-4099" fmla="*/ 0 w 2232027"/>
              <a:gd name="connsiteY2-4100" fmla="*/ 1295422 h 1359131"/>
              <a:gd name="connsiteX3-4101" fmla="*/ 2169005 w 2232027"/>
              <a:gd name="connsiteY3-4102" fmla="*/ 1359131 h 1359131"/>
              <a:gd name="connsiteX4-4103" fmla="*/ 2169005 w 2232027"/>
              <a:gd name="connsiteY4-4104" fmla="*/ 1128564 h 1359131"/>
              <a:gd name="connsiteX5-4105" fmla="*/ 2169005 w 2232027"/>
              <a:gd name="connsiteY5-4106" fmla="*/ 1359131 h 1359131"/>
              <a:gd name="connsiteX6-4107" fmla="*/ 0 w 2232027"/>
              <a:gd name="connsiteY6-4108" fmla="*/ 75844 h 1359131"/>
              <a:gd name="connsiteX7-4109" fmla="*/ 2221523 w 2232027"/>
              <a:gd name="connsiteY7-4110" fmla="*/ 75844 h 1359131"/>
              <a:gd name="connsiteX8-4111" fmla="*/ 0 w 2232027"/>
              <a:gd name="connsiteY8-4112" fmla="*/ 75844 h 1359131"/>
              <a:gd name="connsiteX9-4113" fmla="*/ 73526 w 2232027"/>
              <a:gd name="connsiteY9-4114" fmla="*/ 0 h 1359131"/>
              <a:gd name="connsiteX10-4115" fmla="*/ 73526 w 2232027"/>
              <a:gd name="connsiteY10-4116" fmla="*/ 266972 h 1359131"/>
              <a:gd name="connsiteX11-4117" fmla="*/ 73526 w 2232027"/>
              <a:gd name="connsiteY11-4118" fmla="*/ 0 h 1359131"/>
              <a:gd name="connsiteX0-4119" fmla="*/ 0 w 2232027"/>
              <a:gd name="connsiteY0-4120" fmla="*/ 1295422 h 1359131"/>
              <a:gd name="connsiteX1-4121" fmla="*/ 2232027 w 2232027"/>
              <a:gd name="connsiteY1-4122" fmla="*/ 1295422 h 1359131"/>
              <a:gd name="connsiteX2-4123" fmla="*/ 0 w 2232027"/>
              <a:gd name="connsiteY2-4124" fmla="*/ 1295422 h 1359131"/>
              <a:gd name="connsiteX3-4125" fmla="*/ 2169005 w 2232027"/>
              <a:gd name="connsiteY3-4126" fmla="*/ 1359131 h 1359131"/>
              <a:gd name="connsiteX4-4127" fmla="*/ 2169005 w 2232027"/>
              <a:gd name="connsiteY4-4128" fmla="*/ 1128564 h 1359131"/>
              <a:gd name="connsiteX5-4129" fmla="*/ 2169005 w 2232027"/>
              <a:gd name="connsiteY5-4130" fmla="*/ 1359131 h 1359131"/>
              <a:gd name="connsiteX6-4131" fmla="*/ 0 w 2232027"/>
              <a:gd name="connsiteY6-4132" fmla="*/ 75844 h 1359131"/>
              <a:gd name="connsiteX7-4133" fmla="*/ 2221523 w 2232027"/>
              <a:gd name="connsiteY7-4134" fmla="*/ 75844 h 1359131"/>
              <a:gd name="connsiteX8-4135" fmla="*/ 0 w 2232027"/>
              <a:gd name="connsiteY8-4136" fmla="*/ 75844 h 1359131"/>
              <a:gd name="connsiteX9-4137" fmla="*/ 73526 w 2232027"/>
              <a:gd name="connsiteY9-4138" fmla="*/ 0 h 1359131"/>
              <a:gd name="connsiteX10-4139" fmla="*/ 73526 w 2232027"/>
              <a:gd name="connsiteY10-4140" fmla="*/ 266972 h 1359131"/>
              <a:gd name="connsiteX11-4141" fmla="*/ 73526 w 2232027"/>
              <a:gd name="connsiteY11-4142" fmla="*/ 0 h 1359131"/>
              <a:gd name="connsiteX0-4143" fmla="*/ 7509 w 2232027"/>
              <a:gd name="connsiteY0-4144" fmla="*/ 1290773 h 1359131"/>
              <a:gd name="connsiteX1-4145" fmla="*/ 2232027 w 2232027"/>
              <a:gd name="connsiteY1-4146" fmla="*/ 1295422 h 1359131"/>
              <a:gd name="connsiteX2-4147" fmla="*/ 0 w 2232027"/>
              <a:gd name="connsiteY2-4148" fmla="*/ 1295422 h 1359131"/>
              <a:gd name="connsiteX3-4149" fmla="*/ 2169005 w 2232027"/>
              <a:gd name="connsiteY3-4150" fmla="*/ 1359131 h 1359131"/>
              <a:gd name="connsiteX4-4151" fmla="*/ 2169005 w 2232027"/>
              <a:gd name="connsiteY4-4152" fmla="*/ 1128564 h 1359131"/>
              <a:gd name="connsiteX5-4153" fmla="*/ 2169005 w 2232027"/>
              <a:gd name="connsiteY5-4154" fmla="*/ 1359131 h 1359131"/>
              <a:gd name="connsiteX6-4155" fmla="*/ 0 w 2232027"/>
              <a:gd name="connsiteY6-4156" fmla="*/ 75844 h 1359131"/>
              <a:gd name="connsiteX7-4157" fmla="*/ 2221523 w 2232027"/>
              <a:gd name="connsiteY7-4158" fmla="*/ 75844 h 1359131"/>
              <a:gd name="connsiteX8-4159" fmla="*/ 0 w 2232027"/>
              <a:gd name="connsiteY8-4160" fmla="*/ 75844 h 1359131"/>
              <a:gd name="connsiteX9-4161" fmla="*/ 73526 w 2232027"/>
              <a:gd name="connsiteY9-4162" fmla="*/ 0 h 1359131"/>
              <a:gd name="connsiteX10-4163" fmla="*/ 73526 w 2232027"/>
              <a:gd name="connsiteY10-4164" fmla="*/ 266972 h 1359131"/>
              <a:gd name="connsiteX11-4165" fmla="*/ 73526 w 2232027"/>
              <a:gd name="connsiteY11-4166" fmla="*/ 0 h 1359131"/>
              <a:gd name="connsiteX0-4167" fmla="*/ 7509 w 2235183"/>
              <a:gd name="connsiteY0-4168" fmla="*/ 1290773 h 1359131"/>
              <a:gd name="connsiteX1-4169" fmla="*/ 2235183 w 2235183"/>
              <a:gd name="connsiteY1-4170" fmla="*/ 1290773 h 1359131"/>
              <a:gd name="connsiteX2-4171" fmla="*/ 0 w 2235183"/>
              <a:gd name="connsiteY2-4172" fmla="*/ 1295422 h 1359131"/>
              <a:gd name="connsiteX3-4173" fmla="*/ 2169005 w 2235183"/>
              <a:gd name="connsiteY3-4174" fmla="*/ 1359131 h 1359131"/>
              <a:gd name="connsiteX4-4175" fmla="*/ 2169005 w 2235183"/>
              <a:gd name="connsiteY4-4176" fmla="*/ 1128564 h 1359131"/>
              <a:gd name="connsiteX5-4177" fmla="*/ 2169005 w 2235183"/>
              <a:gd name="connsiteY5-4178" fmla="*/ 1359131 h 1359131"/>
              <a:gd name="connsiteX6-4179" fmla="*/ 0 w 2235183"/>
              <a:gd name="connsiteY6-4180" fmla="*/ 75844 h 1359131"/>
              <a:gd name="connsiteX7-4181" fmla="*/ 2221523 w 2235183"/>
              <a:gd name="connsiteY7-4182" fmla="*/ 75844 h 1359131"/>
              <a:gd name="connsiteX8-4183" fmla="*/ 0 w 2235183"/>
              <a:gd name="connsiteY8-4184" fmla="*/ 75844 h 1359131"/>
              <a:gd name="connsiteX9-4185" fmla="*/ 73526 w 2235183"/>
              <a:gd name="connsiteY9-4186" fmla="*/ 0 h 1359131"/>
              <a:gd name="connsiteX10-4187" fmla="*/ 73526 w 2235183"/>
              <a:gd name="connsiteY10-4188" fmla="*/ 266972 h 1359131"/>
              <a:gd name="connsiteX11-4189" fmla="*/ 73526 w 2235183"/>
              <a:gd name="connsiteY11-4190" fmla="*/ 0 h 1359131"/>
              <a:gd name="connsiteX0-4191" fmla="*/ 7509 w 2235183"/>
              <a:gd name="connsiteY0-4192" fmla="*/ 1290773 h 1359131"/>
              <a:gd name="connsiteX1-4193" fmla="*/ 2235183 w 2235183"/>
              <a:gd name="connsiteY1-4194" fmla="*/ 1290773 h 1359131"/>
              <a:gd name="connsiteX2-4195" fmla="*/ 7507 w 2235183"/>
              <a:gd name="connsiteY2-4196" fmla="*/ 1290773 h 1359131"/>
              <a:gd name="connsiteX3-4197" fmla="*/ 2169005 w 2235183"/>
              <a:gd name="connsiteY3-4198" fmla="*/ 1359131 h 1359131"/>
              <a:gd name="connsiteX4-4199" fmla="*/ 2169005 w 2235183"/>
              <a:gd name="connsiteY4-4200" fmla="*/ 1128564 h 1359131"/>
              <a:gd name="connsiteX5-4201" fmla="*/ 2169005 w 2235183"/>
              <a:gd name="connsiteY5-4202" fmla="*/ 1359131 h 1359131"/>
              <a:gd name="connsiteX6-4203" fmla="*/ 0 w 2235183"/>
              <a:gd name="connsiteY6-4204" fmla="*/ 75844 h 1359131"/>
              <a:gd name="connsiteX7-4205" fmla="*/ 2221523 w 2235183"/>
              <a:gd name="connsiteY7-4206" fmla="*/ 75844 h 1359131"/>
              <a:gd name="connsiteX8-4207" fmla="*/ 0 w 2235183"/>
              <a:gd name="connsiteY8-4208" fmla="*/ 75844 h 1359131"/>
              <a:gd name="connsiteX9-4209" fmla="*/ 73526 w 2235183"/>
              <a:gd name="connsiteY9-4210" fmla="*/ 0 h 1359131"/>
              <a:gd name="connsiteX10-4211" fmla="*/ 73526 w 2235183"/>
              <a:gd name="connsiteY10-4212" fmla="*/ 266972 h 1359131"/>
              <a:gd name="connsiteX11-4213" fmla="*/ 73526 w 2235183"/>
              <a:gd name="connsiteY11-4214" fmla="*/ 0 h 1359131"/>
              <a:gd name="connsiteX0-4215" fmla="*/ 7509 w 2235183"/>
              <a:gd name="connsiteY0-4216" fmla="*/ 1290773 h 1363417"/>
              <a:gd name="connsiteX1-4217" fmla="*/ 2235183 w 2235183"/>
              <a:gd name="connsiteY1-4218" fmla="*/ 1290773 h 1363417"/>
              <a:gd name="connsiteX2-4219" fmla="*/ 7507 w 2235183"/>
              <a:gd name="connsiteY2-4220" fmla="*/ 1290773 h 1363417"/>
              <a:gd name="connsiteX3-4221" fmla="*/ 2163321 w 2235183"/>
              <a:gd name="connsiteY3-4222" fmla="*/ 1363417 h 1363417"/>
              <a:gd name="connsiteX4-4223" fmla="*/ 2169005 w 2235183"/>
              <a:gd name="connsiteY4-4224" fmla="*/ 1128564 h 1363417"/>
              <a:gd name="connsiteX5-4225" fmla="*/ 2169005 w 2235183"/>
              <a:gd name="connsiteY5-4226" fmla="*/ 1359131 h 1363417"/>
              <a:gd name="connsiteX6-4227" fmla="*/ 0 w 2235183"/>
              <a:gd name="connsiteY6-4228" fmla="*/ 75844 h 1363417"/>
              <a:gd name="connsiteX7-4229" fmla="*/ 2221523 w 2235183"/>
              <a:gd name="connsiteY7-4230" fmla="*/ 75844 h 1363417"/>
              <a:gd name="connsiteX8-4231" fmla="*/ 0 w 2235183"/>
              <a:gd name="connsiteY8-4232" fmla="*/ 75844 h 1363417"/>
              <a:gd name="connsiteX9-4233" fmla="*/ 73526 w 2235183"/>
              <a:gd name="connsiteY9-4234" fmla="*/ 0 h 1363417"/>
              <a:gd name="connsiteX10-4235" fmla="*/ 73526 w 2235183"/>
              <a:gd name="connsiteY10-4236" fmla="*/ 266972 h 1363417"/>
              <a:gd name="connsiteX11-4237" fmla="*/ 73526 w 2235183"/>
              <a:gd name="connsiteY11-4238" fmla="*/ 0 h 1363417"/>
              <a:gd name="connsiteX0-4239" fmla="*/ 7509 w 2235183"/>
              <a:gd name="connsiteY0-4240" fmla="*/ 1290773 h 1363417"/>
              <a:gd name="connsiteX1-4241" fmla="*/ 2235183 w 2235183"/>
              <a:gd name="connsiteY1-4242" fmla="*/ 1290773 h 1363417"/>
              <a:gd name="connsiteX2-4243" fmla="*/ 7507 w 2235183"/>
              <a:gd name="connsiteY2-4244" fmla="*/ 1290773 h 1363417"/>
              <a:gd name="connsiteX3-4245" fmla="*/ 2163321 w 2235183"/>
              <a:gd name="connsiteY3-4246" fmla="*/ 1363417 h 1363417"/>
              <a:gd name="connsiteX4-4247" fmla="*/ 2163321 w 2235183"/>
              <a:gd name="connsiteY4-4248" fmla="*/ 1124728 h 1363417"/>
              <a:gd name="connsiteX5-4249" fmla="*/ 2169005 w 2235183"/>
              <a:gd name="connsiteY5-4250" fmla="*/ 1359131 h 1363417"/>
              <a:gd name="connsiteX6-4251" fmla="*/ 0 w 2235183"/>
              <a:gd name="connsiteY6-4252" fmla="*/ 75844 h 1363417"/>
              <a:gd name="connsiteX7-4253" fmla="*/ 2221523 w 2235183"/>
              <a:gd name="connsiteY7-4254" fmla="*/ 75844 h 1363417"/>
              <a:gd name="connsiteX8-4255" fmla="*/ 0 w 2235183"/>
              <a:gd name="connsiteY8-4256" fmla="*/ 75844 h 1363417"/>
              <a:gd name="connsiteX9-4257" fmla="*/ 73526 w 2235183"/>
              <a:gd name="connsiteY9-4258" fmla="*/ 0 h 1363417"/>
              <a:gd name="connsiteX10-4259" fmla="*/ 73526 w 2235183"/>
              <a:gd name="connsiteY10-4260" fmla="*/ 266972 h 1363417"/>
              <a:gd name="connsiteX11-4261" fmla="*/ 73526 w 2235183"/>
              <a:gd name="connsiteY11-4262" fmla="*/ 0 h 1363417"/>
              <a:gd name="connsiteX0-4263" fmla="*/ 7509 w 2235183"/>
              <a:gd name="connsiteY0-4264" fmla="*/ 1290773 h 1363417"/>
              <a:gd name="connsiteX1-4265" fmla="*/ 2235183 w 2235183"/>
              <a:gd name="connsiteY1-4266" fmla="*/ 1290773 h 1363417"/>
              <a:gd name="connsiteX2-4267" fmla="*/ 7507 w 2235183"/>
              <a:gd name="connsiteY2-4268" fmla="*/ 1290773 h 1363417"/>
              <a:gd name="connsiteX3-4269" fmla="*/ 2163321 w 2235183"/>
              <a:gd name="connsiteY3-4270" fmla="*/ 1363417 h 1363417"/>
              <a:gd name="connsiteX4-4271" fmla="*/ 2163321 w 2235183"/>
              <a:gd name="connsiteY4-4272" fmla="*/ 1124728 h 1363417"/>
              <a:gd name="connsiteX5-4273" fmla="*/ 2163321 w 2235183"/>
              <a:gd name="connsiteY5-4274" fmla="*/ 1363416 h 1363417"/>
              <a:gd name="connsiteX6-4275" fmla="*/ 0 w 2235183"/>
              <a:gd name="connsiteY6-4276" fmla="*/ 75844 h 1363417"/>
              <a:gd name="connsiteX7-4277" fmla="*/ 2221523 w 2235183"/>
              <a:gd name="connsiteY7-4278" fmla="*/ 75844 h 1363417"/>
              <a:gd name="connsiteX8-4279" fmla="*/ 0 w 2235183"/>
              <a:gd name="connsiteY8-4280" fmla="*/ 75844 h 1363417"/>
              <a:gd name="connsiteX9-4281" fmla="*/ 73526 w 2235183"/>
              <a:gd name="connsiteY9-4282" fmla="*/ 0 h 1363417"/>
              <a:gd name="connsiteX10-4283" fmla="*/ 73526 w 2235183"/>
              <a:gd name="connsiteY10-4284" fmla="*/ 266972 h 1363417"/>
              <a:gd name="connsiteX11-4285" fmla="*/ 73526 w 2235183"/>
              <a:gd name="connsiteY11-4286" fmla="*/ 0 h 1363417"/>
              <a:gd name="connsiteX0-4287" fmla="*/ 7509 w 2235183"/>
              <a:gd name="connsiteY0-4288" fmla="*/ 1290773 h 1363417"/>
              <a:gd name="connsiteX1-4289" fmla="*/ 2235183 w 2235183"/>
              <a:gd name="connsiteY1-4290" fmla="*/ 1290773 h 1363417"/>
              <a:gd name="connsiteX2-4291" fmla="*/ 7507 w 2235183"/>
              <a:gd name="connsiteY2-4292" fmla="*/ 1290773 h 1363417"/>
              <a:gd name="connsiteX3-4293" fmla="*/ 2163321 w 2235183"/>
              <a:gd name="connsiteY3-4294" fmla="*/ 1363417 h 1363417"/>
              <a:gd name="connsiteX4-4295" fmla="*/ 2163321 w 2235183"/>
              <a:gd name="connsiteY4-4296" fmla="*/ 1124728 h 1363417"/>
              <a:gd name="connsiteX5-4297" fmla="*/ 2163321 w 2235183"/>
              <a:gd name="connsiteY5-4298" fmla="*/ 1363416 h 1363417"/>
              <a:gd name="connsiteX6-4299" fmla="*/ 7507 w 2235183"/>
              <a:gd name="connsiteY6-4300" fmla="*/ 76576 h 1363417"/>
              <a:gd name="connsiteX7-4301" fmla="*/ 2221523 w 2235183"/>
              <a:gd name="connsiteY7-4302" fmla="*/ 75844 h 1363417"/>
              <a:gd name="connsiteX8-4303" fmla="*/ 0 w 2235183"/>
              <a:gd name="connsiteY8-4304" fmla="*/ 75844 h 1363417"/>
              <a:gd name="connsiteX9-4305" fmla="*/ 73526 w 2235183"/>
              <a:gd name="connsiteY9-4306" fmla="*/ 0 h 1363417"/>
              <a:gd name="connsiteX10-4307" fmla="*/ 73526 w 2235183"/>
              <a:gd name="connsiteY10-4308" fmla="*/ 266972 h 1363417"/>
              <a:gd name="connsiteX11-4309" fmla="*/ 73526 w 2235183"/>
              <a:gd name="connsiteY11-4310" fmla="*/ 0 h 1363417"/>
              <a:gd name="connsiteX0-4311" fmla="*/ 7509 w 2235183"/>
              <a:gd name="connsiteY0-4312" fmla="*/ 1290773 h 1363417"/>
              <a:gd name="connsiteX1-4313" fmla="*/ 2235183 w 2235183"/>
              <a:gd name="connsiteY1-4314" fmla="*/ 1290773 h 1363417"/>
              <a:gd name="connsiteX2-4315" fmla="*/ 7507 w 2235183"/>
              <a:gd name="connsiteY2-4316" fmla="*/ 1290773 h 1363417"/>
              <a:gd name="connsiteX3-4317" fmla="*/ 2163321 w 2235183"/>
              <a:gd name="connsiteY3-4318" fmla="*/ 1363417 h 1363417"/>
              <a:gd name="connsiteX4-4319" fmla="*/ 2163321 w 2235183"/>
              <a:gd name="connsiteY4-4320" fmla="*/ 1124728 h 1363417"/>
              <a:gd name="connsiteX5-4321" fmla="*/ 2163321 w 2235183"/>
              <a:gd name="connsiteY5-4322" fmla="*/ 1363416 h 1363417"/>
              <a:gd name="connsiteX6-4323" fmla="*/ 7507 w 2235183"/>
              <a:gd name="connsiteY6-4324" fmla="*/ 76576 h 1363417"/>
              <a:gd name="connsiteX7-4325" fmla="*/ 2217216 w 2235183"/>
              <a:gd name="connsiteY7-4326" fmla="*/ 76576 h 1363417"/>
              <a:gd name="connsiteX8-4327" fmla="*/ 0 w 2235183"/>
              <a:gd name="connsiteY8-4328" fmla="*/ 75844 h 1363417"/>
              <a:gd name="connsiteX9-4329" fmla="*/ 73526 w 2235183"/>
              <a:gd name="connsiteY9-4330" fmla="*/ 0 h 1363417"/>
              <a:gd name="connsiteX10-4331" fmla="*/ 73526 w 2235183"/>
              <a:gd name="connsiteY10-4332" fmla="*/ 266972 h 1363417"/>
              <a:gd name="connsiteX11-4333" fmla="*/ 73526 w 2235183"/>
              <a:gd name="connsiteY11-4334" fmla="*/ 0 h 1363417"/>
              <a:gd name="connsiteX0-4335" fmla="*/ 2 w 2227676"/>
              <a:gd name="connsiteY0-4336" fmla="*/ 1290773 h 1363417"/>
              <a:gd name="connsiteX1-4337" fmla="*/ 2227676 w 2227676"/>
              <a:gd name="connsiteY1-4338" fmla="*/ 1290773 h 1363417"/>
              <a:gd name="connsiteX2-4339" fmla="*/ 0 w 2227676"/>
              <a:gd name="connsiteY2-4340" fmla="*/ 1290773 h 1363417"/>
              <a:gd name="connsiteX3-4341" fmla="*/ 2155814 w 2227676"/>
              <a:gd name="connsiteY3-4342" fmla="*/ 1363417 h 1363417"/>
              <a:gd name="connsiteX4-4343" fmla="*/ 2155814 w 2227676"/>
              <a:gd name="connsiteY4-4344" fmla="*/ 1124728 h 1363417"/>
              <a:gd name="connsiteX5-4345" fmla="*/ 2155814 w 2227676"/>
              <a:gd name="connsiteY5-4346" fmla="*/ 1363416 h 1363417"/>
              <a:gd name="connsiteX6-4347" fmla="*/ 0 w 2227676"/>
              <a:gd name="connsiteY6-4348" fmla="*/ 76576 h 1363417"/>
              <a:gd name="connsiteX7-4349" fmla="*/ 2209709 w 2227676"/>
              <a:gd name="connsiteY7-4350" fmla="*/ 76576 h 1363417"/>
              <a:gd name="connsiteX8-4351" fmla="*/ 0 w 2227676"/>
              <a:gd name="connsiteY8-4352" fmla="*/ 76576 h 1363417"/>
              <a:gd name="connsiteX9-4353" fmla="*/ 66019 w 2227676"/>
              <a:gd name="connsiteY9-4354" fmla="*/ 0 h 1363417"/>
              <a:gd name="connsiteX10-4355" fmla="*/ 66019 w 2227676"/>
              <a:gd name="connsiteY10-4356" fmla="*/ 266972 h 1363417"/>
              <a:gd name="connsiteX11-4357" fmla="*/ 66019 w 2227676"/>
              <a:gd name="connsiteY11-4358" fmla="*/ 0 h 1363417"/>
              <a:gd name="connsiteX0-4359" fmla="*/ 2 w 2227676"/>
              <a:gd name="connsiteY0-4360" fmla="*/ 1290773 h 1363417"/>
              <a:gd name="connsiteX1-4361" fmla="*/ 2227676 w 2227676"/>
              <a:gd name="connsiteY1-4362" fmla="*/ 1290773 h 1363417"/>
              <a:gd name="connsiteX2-4363" fmla="*/ 0 w 2227676"/>
              <a:gd name="connsiteY2-4364" fmla="*/ 1290773 h 1363417"/>
              <a:gd name="connsiteX3-4365" fmla="*/ 2155814 w 2227676"/>
              <a:gd name="connsiteY3-4366" fmla="*/ 1363417 h 1363417"/>
              <a:gd name="connsiteX4-4367" fmla="*/ 2155814 w 2227676"/>
              <a:gd name="connsiteY4-4368" fmla="*/ 1124728 h 1363417"/>
              <a:gd name="connsiteX5-4369" fmla="*/ 2155814 w 2227676"/>
              <a:gd name="connsiteY5-4370" fmla="*/ 1363416 h 1363417"/>
              <a:gd name="connsiteX6-4371" fmla="*/ 0 w 2227676"/>
              <a:gd name="connsiteY6-4372" fmla="*/ 76576 h 1363417"/>
              <a:gd name="connsiteX7-4373" fmla="*/ 2209709 w 2227676"/>
              <a:gd name="connsiteY7-4374" fmla="*/ 76576 h 1363417"/>
              <a:gd name="connsiteX8-4375" fmla="*/ 0 w 2227676"/>
              <a:gd name="connsiteY8-4376" fmla="*/ 76576 h 1363417"/>
              <a:gd name="connsiteX9-4377" fmla="*/ 71860 w 2227676"/>
              <a:gd name="connsiteY9-4378" fmla="*/ 3931 h 1363417"/>
              <a:gd name="connsiteX10-4379" fmla="*/ 66019 w 2227676"/>
              <a:gd name="connsiteY10-4380" fmla="*/ 266972 h 1363417"/>
              <a:gd name="connsiteX11-4381" fmla="*/ 66019 w 2227676"/>
              <a:gd name="connsiteY11-4382" fmla="*/ 0 h 1363417"/>
              <a:gd name="connsiteX0-4383" fmla="*/ 2 w 2227676"/>
              <a:gd name="connsiteY0-4384" fmla="*/ 1290773 h 1363417"/>
              <a:gd name="connsiteX1-4385" fmla="*/ 2227676 w 2227676"/>
              <a:gd name="connsiteY1-4386" fmla="*/ 1290773 h 1363417"/>
              <a:gd name="connsiteX2-4387" fmla="*/ 0 w 2227676"/>
              <a:gd name="connsiteY2-4388" fmla="*/ 1290773 h 1363417"/>
              <a:gd name="connsiteX3-4389" fmla="*/ 2155814 w 2227676"/>
              <a:gd name="connsiteY3-4390" fmla="*/ 1363417 h 1363417"/>
              <a:gd name="connsiteX4-4391" fmla="*/ 2155814 w 2227676"/>
              <a:gd name="connsiteY4-4392" fmla="*/ 1124728 h 1363417"/>
              <a:gd name="connsiteX5-4393" fmla="*/ 2155814 w 2227676"/>
              <a:gd name="connsiteY5-4394" fmla="*/ 1363416 h 1363417"/>
              <a:gd name="connsiteX6-4395" fmla="*/ 0 w 2227676"/>
              <a:gd name="connsiteY6-4396" fmla="*/ 76576 h 1363417"/>
              <a:gd name="connsiteX7-4397" fmla="*/ 2209709 w 2227676"/>
              <a:gd name="connsiteY7-4398" fmla="*/ 76576 h 1363417"/>
              <a:gd name="connsiteX8-4399" fmla="*/ 0 w 2227676"/>
              <a:gd name="connsiteY8-4400" fmla="*/ 76576 h 1363417"/>
              <a:gd name="connsiteX9-4401" fmla="*/ 71860 w 2227676"/>
              <a:gd name="connsiteY9-4402" fmla="*/ 3931 h 1363417"/>
              <a:gd name="connsiteX10-4403" fmla="*/ 71860 w 2227676"/>
              <a:gd name="connsiteY10-4404" fmla="*/ 263375 h 1363417"/>
              <a:gd name="connsiteX11-4405" fmla="*/ 66019 w 2227676"/>
              <a:gd name="connsiteY11-4406" fmla="*/ 0 h 1363417"/>
              <a:gd name="connsiteX0-4407" fmla="*/ 2 w 2227676"/>
              <a:gd name="connsiteY0-4408" fmla="*/ 1286842 h 1359486"/>
              <a:gd name="connsiteX1-4409" fmla="*/ 2227676 w 2227676"/>
              <a:gd name="connsiteY1-4410" fmla="*/ 1286842 h 1359486"/>
              <a:gd name="connsiteX2-4411" fmla="*/ 0 w 2227676"/>
              <a:gd name="connsiteY2-4412" fmla="*/ 1286842 h 1359486"/>
              <a:gd name="connsiteX3-4413" fmla="*/ 2155814 w 2227676"/>
              <a:gd name="connsiteY3-4414" fmla="*/ 1359486 h 1359486"/>
              <a:gd name="connsiteX4-4415" fmla="*/ 2155814 w 2227676"/>
              <a:gd name="connsiteY4-4416" fmla="*/ 1120797 h 1359486"/>
              <a:gd name="connsiteX5-4417" fmla="*/ 2155814 w 2227676"/>
              <a:gd name="connsiteY5-4418" fmla="*/ 1359485 h 1359486"/>
              <a:gd name="connsiteX6-4419" fmla="*/ 0 w 2227676"/>
              <a:gd name="connsiteY6-4420" fmla="*/ 72645 h 1359486"/>
              <a:gd name="connsiteX7-4421" fmla="*/ 2209709 w 2227676"/>
              <a:gd name="connsiteY7-4422" fmla="*/ 72645 h 1359486"/>
              <a:gd name="connsiteX8-4423" fmla="*/ 0 w 2227676"/>
              <a:gd name="connsiteY8-4424" fmla="*/ 72645 h 1359486"/>
              <a:gd name="connsiteX9-4425" fmla="*/ 71860 w 2227676"/>
              <a:gd name="connsiteY9-4426" fmla="*/ 0 h 1359486"/>
              <a:gd name="connsiteX10-4427" fmla="*/ 71860 w 2227676"/>
              <a:gd name="connsiteY10-4428" fmla="*/ 259444 h 1359486"/>
              <a:gd name="connsiteX11-4429" fmla="*/ 71860 w 2227676"/>
              <a:gd name="connsiteY11-4430" fmla="*/ 0 h 13594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2227676" h="1359486">
                <a:moveTo>
                  <a:pt x="2" y="1286842"/>
                </a:moveTo>
                <a:lnTo>
                  <a:pt x="2227676" y="1286842"/>
                </a:lnTo>
                <a:lnTo>
                  <a:pt x="0" y="1286842"/>
                </a:lnTo>
                <a:close/>
                <a:moveTo>
                  <a:pt x="2155814" y="1359486"/>
                </a:moveTo>
                <a:lnTo>
                  <a:pt x="2155814" y="1120797"/>
                </a:lnTo>
                <a:lnTo>
                  <a:pt x="2155814" y="1359485"/>
                </a:lnTo>
                <a:close/>
                <a:moveTo>
                  <a:pt x="0" y="72645"/>
                </a:moveTo>
                <a:lnTo>
                  <a:pt x="2209709" y="72645"/>
                </a:lnTo>
                <a:lnTo>
                  <a:pt x="0" y="72645"/>
                </a:lnTo>
                <a:close/>
                <a:moveTo>
                  <a:pt x="71860" y="0"/>
                </a:moveTo>
                <a:lnTo>
                  <a:pt x="71860" y="259444"/>
                </a:lnTo>
                <a:lnTo>
                  <a:pt x="71860" y="0"/>
                </a:lnTo>
                <a:close/>
              </a:path>
            </a:pathLst>
          </a:custGeom>
          <a:solidFill>
            <a:schemeClr val="accent1"/>
          </a:solidFill>
          <a:ln w="3175" cap="sq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anchor="ctr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174625"/>
            <a:ext cx="10515600" cy="124555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9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3</a:t>
            </a:r>
            <a:r>
              <a:rPr lang="en-US" b="0" dirty="0" smtClean="0">
                <a:latin typeface="+mj-lt"/>
              </a:rPr>
              <a:t> </a:t>
            </a:r>
            <a:r>
              <a:rPr lang="en-US" b="0" dirty="0">
                <a:latin typeface="+mj-lt"/>
              </a:rPr>
              <a:t>main imaging techniques available for the</a:t>
            </a:r>
            <a:br>
              <a:rPr lang="en-US" b="0" dirty="0">
                <a:latin typeface="+mj-lt"/>
              </a:rPr>
            </a:br>
            <a:r>
              <a:rPr lang="en-US" b="0" dirty="0">
                <a:solidFill>
                  <a:srgbClr val="C00000"/>
                </a:solidFill>
                <a:latin typeface="+mj-lt"/>
              </a:rPr>
              <a:t>differentiation</a:t>
            </a:r>
            <a:r>
              <a:rPr lang="en-US" b="0" dirty="0">
                <a:latin typeface="+mj-lt"/>
              </a:rPr>
              <a:t> of malignant and benign adrenal tumors:</a:t>
            </a:r>
            <a:endParaRPr lang="en-US" altLang="zh-CN" sz="4000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1079500" y="1822450"/>
            <a:ext cx="6291263" cy="4114800"/>
          </a:xfrm>
        </p:spPr>
        <p:txBody>
          <a:bodyPr rtlCol="0">
            <a:noAutofit/>
          </a:bodyPr>
          <a:lstStyle/>
          <a:p>
            <a:pPr marL="360045" indent="-360045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CT</a:t>
            </a:r>
            <a:endParaRPr lang="en-US" dirty="0">
              <a:latin typeface="+mn-lt"/>
            </a:endParaRPr>
          </a:p>
          <a:p>
            <a:pPr marL="360045" indent="-360045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MRI</a:t>
            </a:r>
          </a:p>
          <a:p>
            <a:pPr marL="360045" indent="-360045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PET with 18FDG</a:t>
            </a:r>
            <a:endParaRPr lang="en-US" dirty="0">
              <a:latin typeface="+mn-lt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n-lt"/>
              </a:rPr>
              <a:t>(mostly </a:t>
            </a:r>
            <a:r>
              <a:rPr lang="en-US" dirty="0">
                <a:latin typeface="+mn-lt"/>
              </a:rPr>
              <a:t>combined with CT; FDG-PET/CT).</a:t>
            </a:r>
            <a:endParaRPr lang="en-US" altLang="zh-CN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0E515822-56BB-4FCE-994D-E7374C4F72DE}" type="slidenum">
              <a:rPr lang="zh-CN" altLang="en-US"/>
              <a:pPr>
                <a:defRPr/>
              </a:pPr>
              <a:t>38</a:t>
            </a:fld>
            <a:endParaRPr lang="zh-CN" altLang="en-US"/>
          </a:p>
        </p:txBody>
      </p:sp>
      <p:pic>
        <p:nvPicPr>
          <p:cNvPr id="9" name="Picture 2" descr="Image result for metanephrines te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3967" y="1699492"/>
            <a:ext cx="2965305" cy="4237124"/>
          </a:xfrm>
          <a:prstGeom prst="ellipse">
            <a:avLst/>
          </a:prstGeom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06438" y="1846263"/>
            <a:ext cx="10793412" cy="42560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60045" indent="-360045" fontAlgn="auto">
              <a:spcAft>
                <a:spcPts val="0"/>
              </a:spcAft>
              <a:defRPr/>
            </a:pPr>
            <a:r>
              <a:rPr lang="en-US" dirty="0"/>
              <a:t>However, the panel still considers that </a:t>
            </a:r>
            <a:r>
              <a:rPr lang="en-US" dirty="0" smtClean="0"/>
              <a:t>of 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available imaging </a:t>
            </a:r>
            <a:r>
              <a:rPr lang="en-US" dirty="0"/>
              <a:t>modalities, 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546C"/>
                </a:solidFill>
              </a:rPr>
              <a:t>only</a:t>
            </a:r>
            <a:r>
              <a:rPr lang="en-US" dirty="0" smtClean="0"/>
              <a:t> </a:t>
            </a:r>
            <a:r>
              <a:rPr lang="en-US" b="1" dirty="0"/>
              <a:t>non-contrast CT </a:t>
            </a:r>
            <a:r>
              <a:rPr lang="en-US" dirty="0"/>
              <a:t>is sufficiently reliable to </a:t>
            </a:r>
            <a:r>
              <a:rPr lang="en-US" b="1" dirty="0">
                <a:solidFill>
                  <a:srgbClr val="FF546C"/>
                </a:solidFill>
              </a:rPr>
              <a:t>rule-out an ACC </a:t>
            </a:r>
            <a:r>
              <a:rPr lang="en-US" dirty="0"/>
              <a:t>when </a:t>
            </a:r>
            <a:r>
              <a:rPr lang="en-US" dirty="0" smtClean="0"/>
              <a:t>the adrenal </a:t>
            </a:r>
            <a:r>
              <a:rPr lang="en-US" dirty="0"/>
              <a:t>lesion is </a:t>
            </a:r>
            <a:r>
              <a:rPr lang="en-US" b="1" dirty="0">
                <a:solidFill>
                  <a:srgbClr val="FF0000"/>
                </a:solidFill>
              </a:rPr>
              <a:t>homogenous</a:t>
            </a:r>
            <a:r>
              <a:rPr lang="en-US" dirty="0"/>
              <a:t> and has low CT </a:t>
            </a:r>
            <a:r>
              <a:rPr lang="en-US" b="1" dirty="0">
                <a:solidFill>
                  <a:srgbClr val="FF546C"/>
                </a:solidFill>
              </a:rPr>
              <a:t>density ≤ 10 HU</a:t>
            </a:r>
            <a:r>
              <a:rPr lang="en-US" dirty="0"/>
              <a:t>. </a:t>
            </a:r>
            <a:endParaRPr lang="en-US" dirty="0" smtClean="0"/>
          </a:p>
          <a:p>
            <a:pPr marL="360045" indent="-360045" fontAlgn="auto">
              <a:spcAft>
                <a:spcPts val="0"/>
              </a:spcAft>
              <a:defRPr/>
            </a:pPr>
            <a:r>
              <a:rPr lang="en-US" dirty="0" smtClean="0"/>
              <a:t>In </a:t>
            </a:r>
            <a:r>
              <a:rPr lang="en-US" dirty="0"/>
              <a:t>contrast, </a:t>
            </a:r>
            <a:r>
              <a:rPr lang="en-US" b="1" dirty="0"/>
              <a:t>ACCs</a:t>
            </a:r>
            <a:r>
              <a:rPr lang="en-US" dirty="0"/>
              <a:t> </a:t>
            </a:r>
            <a:r>
              <a:rPr lang="en-US" dirty="0" smtClean="0"/>
              <a:t>are usually </a:t>
            </a:r>
            <a:r>
              <a:rPr lang="en-US" b="1" dirty="0"/>
              <a:t>large </a:t>
            </a:r>
            <a:r>
              <a:rPr lang="en-US" dirty="0"/>
              <a:t>and of </a:t>
            </a:r>
            <a:r>
              <a:rPr lang="en-US" b="1" dirty="0"/>
              <a:t>inhomogeneous </a:t>
            </a:r>
            <a:r>
              <a:rPr lang="en-US" dirty="0"/>
              <a:t>appearance, and characterized by </a:t>
            </a:r>
            <a:r>
              <a:rPr lang="en-US" b="1" dirty="0"/>
              <a:t>low fat content </a:t>
            </a:r>
            <a:r>
              <a:rPr lang="en-US" dirty="0"/>
              <a:t>(</a:t>
            </a:r>
            <a:r>
              <a:rPr lang="en-US" dirty="0" smtClean="0"/>
              <a:t>and hence </a:t>
            </a:r>
            <a:r>
              <a:rPr lang="en-US" b="1" dirty="0"/>
              <a:t>higher HU density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EB963-810B-4F26-9989-D6CB1D44212B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13" y="391017"/>
            <a:ext cx="4840356" cy="2685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1313" y="285750"/>
            <a:ext cx="10515600" cy="1444625"/>
          </a:xfrm>
        </p:spPr>
        <p:txBody>
          <a:bodyPr/>
          <a:lstStyle/>
          <a:p>
            <a:r>
              <a:rPr lang="en-US" i="1" smtClean="0">
                <a:solidFill>
                  <a:srgbClr val="C00000"/>
                </a:solidFill>
              </a:rPr>
              <a:t>Epidemiology and pathogenesis of ACC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88950" y="1617663"/>
            <a:ext cx="11250613" cy="425608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b="1" smtClean="0"/>
              <a:t>ACC</a:t>
            </a:r>
            <a:r>
              <a:rPr lang="en-US" smtClean="0"/>
              <a:t>, in contrast, is </a:t>
            </a:r>
            <a:r>
              <a:rPr lang="en-US" b="1" smtClean="0">
                <a:solidFill>
                  <a:srgbClr val="C00000"/>
                </a:solidFill>
              </a:rPr>
              <a:t>a very rare </a:t>
            </a:r>
            <a:r>
              <a:rPr lang="en-US" smtClean="0"/>
              <a:t>disease.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mtClean="0"/>
              <a:t> The estimated incidence of adult adrenocortical carcinoma (ACC) is between </a:t>
            </a:r>
            <a:r>
              <a:rPr lang="en-US" b="1" smtClean="0">
                <a:solidFill>
                  <a:srgbClr val="C00000"/>
                </a:solidFill>
              </a:rPr>
              <a:t>0.7 – 2.0 </a:t>
            </a:r>
            <a:r>
              <a:rPr lang="en-US" smtClean="0"/>
              <a:t>per million per year.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mtClean="0"/>
              <a:t>ACC can occur at </a:t>
            </a:r>
            <a:r>
              <a:rPr lang="en-US" b="1" smtClean="0">
                <a:solidFill>
                  <a:srgbClr val="C00000"/>
                </a:solidFill>
              </a:rPr>
              <a:t>any age </a:t>
            </a:r>
            <a:r>
              <a:rPr lang="en-US" smtClean="0"/>
              <a:t>with a peak incidence between </a:t>
            </a:r>
            <a:r>
              <a:rPr lang="en-US" b="1" smtClean="0">
                <a:solidFill>
                  <a:srgbClr val="C00000"/>
                </a:solidFill>
              </a:rPr>
              <a:t>40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 b="1" smtClean="0"/>
              <a:t>and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60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 smtClean="0"/>
              <a:t>years.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women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being more often affected (55-60%).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02DBF6-86B3-4FB2-A288-EABB932BD8C2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731838" y="6357938"/>
            <a:ext cx="11223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rgbClr val="C00000"/>
                </a:solidFill>
                <a:latin typeface="Arial,Bold"/>
              </a:rPr>
              <a:t>Guidelines on the Management of Adrenocortical Carcinoma in Adults,</a:t>
            </a:r>
            <a:r>
              <a:rPr lang="en-US" sz="1600" b="1">
                <a:solidFill>
                  <a:srgbClr val="C00000"/>
                </a:solidFill>
              </a:rPr>
              <a:t> July 2018</a:t>
            </a:r>
            <a:endParaRPr lang="en-US" sz="1600">
              <a:solidFill>
                <a:srgbClr val="C00000"/>
              </a:solidFill>
            </a:endParaRPr>
          </a:p>
        </p:txBody>
      </p:sp>
      <p:pic>
        <p:nvPicPr>
          <p:cNvPr id="6" name="Picture 2" descr="Image result for nephrec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694" y="4111801"/>
            <a:ext cx="3801075" cy="2359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E6ECDF-FFD2-4DBD-B3FD-A81CFDA80528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835" y="693356"/>
            <a:ext cx="6311351" cy="5624319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834" y="398095"/>
            <a:ext cx="6311351" cy="705458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85738" y="6491288"/>
            <a:ext cx="7656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1400">
                <a:solidFill>
                  <a:srgbClr val="C00000"/>
                </a:solidFill>
              </a:rPr>
              <a:t>Tobias Else: </a:t>
            </a:r>
            <a:r>
              <a:rPr lang="en-US" sz="1400" b="1">
                <a:solidFill>
                  <a:srgbClr val="C00000"/>
                </a:solidFill>
                <a:latin typeface="Frutiger-Black"/>
              </a:rPr>
              <a:t>Adrenocortical Carcinoma .  </a:t>
            </a:r>
            <a:r>
              <a:rPr lang="en-US" sz="1400">
                <a:solidFill>
                  <a:srgbClr val="C00000"/>
                </a:solidFill>
              </a:rPr>
              <a:t>Endocrine Reviews, April 2014, 35(2):282–326</a:t>
            </a:r>
            <a:endParaRPr lang="en-US" sz="1400"/>
          </a:p>
        </p:txBody>
      </p:sp>
      <p:sp>
        <p:nvSpPr>
          <p:cNvPr id="56327" name="Content Placeholder 7"/>
          <p:cNvSpPr>
            <a:spLocks noGrp="1"/>
          </p:cNvSpPr>
          <p:nvPr>
            <p:ph idx="1"/>
          </p:nvPr>
        </p:nvSpPr>
        <p:spPr>
          <a:xfrm>
            <a:off x="1266825" y="1617663"/>
            <a:ext cx="9688513" cy="4256087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3" y="152400"/>
            <a:ext cx="6816725" cy="6705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Recently, FDG-PET has been proposed as possibly the </a:t>
            </a:r>
            <a:r>
              <a:rPr lang="en-US" b="1" dirty="0" smtClean="0">
                <a:solidFill>
                  <a:srgbClr val="C00000"/>
                </a:solidFill>
              </a:rPr>
              <a:t>best second-line </a:t>
            </a:r>
            <a:r>
              <a:rPr lang="en-US" dirty="0"/>
              <a:t>test to assess </a:t>
            </a:r>
            <a:r>
              <a:rPr lang="en-US" b="1" dirty="0"/>
              <a:t>indeterminate masses </a:t>
            </a:r>
            <a:r>
              <a:rPr lang="en-US" dirty="0"/>
              <a:t>by unenhanced </a:t>
            </a:r>
            <a:r>
              <a:rPr lang="en-US" dirty="0" smtClean="0"/>
              <a:t>CT.</a:t>
            </a:r>
            <a:endParaRPr lang="en-US" dirty="0"/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However, the experience shows that </a:t>
            </a:r>
            <a:r>
              <a:rPr lang="en-US" dirty="0">
                <a:solidFill>
                  <a:srgbClr val="C00000"/>
                </a:solidFill>
              </a:rPr>
              <a:t>sensitivity and negative predictive value</a:t>
            </a:r>
            <a:r>
              <a:rPr lang="en-US" dirty="0"/>
              <a:t> are </a:t>
            </a:r>
            <a:r>
              <a:rPr lang="en-US" dirty="0" smtClean="0"/>
              <a:t>much </a:t>
            </a:r>
            <a:r>
              <a:rPr lang="en-US" b="1" dirty="0" smtClean="0">
                <a:solidFill>
                  <a:srgbClr val="C00000"/>
                </a:solidFill>
              </a:rPr>
              <a:t>better</a:t>
            </a:r>
            <a:r>
              <a:rPr lang="en-US" dirty="0" smtClean="0"/>
              <a:t> </a:t>
            </a:r>
            <a:r>
              <a:rPr lang="en-US" dirty="0"/>
              <a:t>than specificity or positive predictive value. </a:t>
            </a:r>
            <a:endParaRPr lang="en-US" dirty="0" smtClean="0"/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Therefore</a:t>
            </a:r>
            <a:r>
              <a:rPr lang="en-US" dirty="0"/>
              <a:t>, </a:t>
            </a:r>
            <a:r>
              <a:rPr lang="en-US" b="1" dirty="0">
                <a:solidFill>
                  <a:srgbClr val="C00000"/>
                </a:solidFill>
              </a:rPr>
              <a:t>no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consensus could be </a:t>
            </a:r>
            <a:r>
              <a:rPr lang="en-US" dirty="0" smtClean="0"/>
              <a:t>reached for </a:t>
            </a:r>
            <a:r>
              <a:rPr lang="en-US" b="1" dirty="0" smtClean="0">
                <a:solidFill>
                  <a:srgbClr val="C00000"/>
                </a:solidFill>
              </a:rPr>
              <a:t>a </a:t>
            </a:r>
            <a:r>
              <a:rPr lang="en-US" b="1" dirty="0">
                <a:solidFill>
                  <a:srgbClr val="C00000"/>
                </a:solidFill>
              </a:rPr>
              <a:t>general recommendation </a:t>
            </a:r>
            <a:r>
              <a:rPr lang="en-US" dirty="0"/>
              <a:t>on FDG-PET in all patients</a:t>
            </a:r>
            <a:r>
              <a:rPr lang="en-US" dirty="0" smtClean="0"/>
              <a:t>.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 smtClean="0"/>
              <a:t> </a:t>
            </a:r>
            <a:r>
              <a:rPr lang="en-US" dirty="0"/>
              <a:t>Additional reasons in </a:t>
            </a:r>
            <a:r>
              <a:rPr lang="en-US" dirty="0">
                <a:solidFill>
                  <a:srgbClr val="C00000"/>
                </a:solidFill>
              </a:rPr>
              <a:t>favor</a:t>
            </a:r>
            <a:r>
              <a:rPr lang="en-US" dirty="0"/>
              <a:t> </a:t>
            </a:r>
            <a:r>
              <a:rPr lang="en-US" dirty="0" smtClean="0"/>
              <a:t>of systematic </a:t>
            </a:r>
            <a:r>
              <a:rPr lang="en-US" dirty="0"/>
              <a:t>FDG-PET are: </a:t>
            </a:r>
            <a:r>
              <a:rPr lang="en-US" dirty="0" smtClean="0">
                <a:solidFill>
                  <a:srgbClr val="C00000"/>
                </a:solidFill>
              </a:rPr>
              <a:t>whole </a:t>
            </a:r>
            <a:r>
              <a:rPr lang="en-US" dirty="0">
                <a:solidFill>
                  <a:srgbClr val="C00000"/>
                </a:solidFill>
              </a:rPr>
              <a:t>body imaging </a:t>
            </a:r>
            <a:r>
              <a:rPr lang="en-US" dirty="0"/>
              <a:t>(beyond thorax and abdomen, particularly </a:t>
            </a:r>
            <a:r>
              <a:rPr lang="en-US" dirty="0" smtClean="0"/>
              <a:t>for distant </a:t>
            </a:r>
            <a:r>
              <a:rPr lang="en-US" dirty="0"/>
              <a:t>bone </a:t>
            </a:r>
            <a:r>
              <a:rPr lang="en-US" dirty="0">
                <a:solidFill>
                  <a:srgbClr val="C00000"/>
                </a:solidFill>
              </a:rPr>
              <a:t>metastasis</a:t>
            </a:r>
            <a:r>
              <a:rPr lang="en-US" dirty="0"/>
              <a:t>) </a:t>
            </a:r>
            <a:endParaRPr lang="en-US" dirty="0" smtClean="0"/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Evidence </a:t>
            </a:r>
            <a:r>
              <a:rPr lang="en-US" dirty="0">
                <a:solidFill>
                  <a:srgbClr val="C00000"/>
                </a:solidFill>
              </a:rPr>
              <a:t>against</a:t>
            </a:r>
            <a:r>
              <a:rPr lang="en-US" dirty="0"/>
              <a:t> FDG-PET includes </a:t>
            </a:r>
            <a:r>
              <a:rPr lang="en-US" b="1" dirty="0"/>
              <a:t>cost</a:t>
            </a:r>
            <a:r>
              <a:rPr lang="en-US" dirty="0"/>
              <a:t>, additional </a:t>
            </a:r>
            <a:r>
              <a:rPr lang="en-US" b="1" dirty="0"/>
              <a:t>radiation </a:t>
            </a:r>
            <a:r>
              <a:rPr lang="en-US" b="1" dirty="0" smtClean="0"/>
              <a:t>exposure</a:t>
            </a:r>
            <a:r>
              <a:rPr lang="en-US" dirty="0" smtClean="0"/>
              <a:t>, false-positive findings</a:t>
            </a:r>
            <a:r>
              <a:rPr lang="en-US" dirty="0"/>
              <a:t>, and difficult access in some countries</a:t>
            </a:r>
            <a:r>
              <a:rPr lang="en-US" b="1" dirty="0"/>
              <a:t>.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41DEBC-E49B-4670-991F-BF4209E8BC6F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5122" name="Picture 2" descr="Figure 3: PET/CT showing pathological FDG uptake in the right adrenal gland with central necr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70" y="833682"/>
            <a:ext cx="4396508" cy="4627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8094663" y="6270625"/>
            <a:ext cx="2005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  <a:latin typeface="Arial,Bold"/>
              </a:rPr>
              <a:t>Guidelines  </a:t>
            </a:r>
            <a:r>
              <a:rPr lang="en-US" b="1">
                <a:solidFill>
                  <a:srgbClr val="C00000"/>
                </a:solidFill>
              </a:rPr>
              <a:t>2018</a:t>
            </a:r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18FDG PET/CT imaging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88" y="1774825"/>
            <a:ext cx="4403725" cy="2668588"/>
          </a:xfrm>
          <a:ln w="38100">
            <a:solidFill>
              <a:srgbClr val="FF546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/>
              <a:t>ACC typically presents </a:t>
            </a:r>
            <a:r>
              <a:rPr lang="en-US" dirty="0" smtClean="0"/>
              <a:t>as a </a:t>
            </a:r>
            <a:r>
              <a:rPr lang="en-US" dirty="0"/>
              <a:t>large, heterogeneous </a:t>
            </a:r>
            <a:r>
              <a:rPr lang="en-US" dirty="0" smtClean="0"/>
              <a:t>mass</a:t>
            </a:r>
            <a:r>
              <a:rPr lang="fa-IR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intense FDG uptake greater than liver </a:t>
            </a:r>
            <a:r>
              <a:rPr lang="en-US" dirty="0" smtClean="0"/>
              <a:t>background.</a:t>
            </a:r>
            <a:endParaRPr 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B13BA6-264E-4BB8-BBA5-46204850AEA9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5837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016000"/>
            <a:ext cx="716438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415925" y="6456363"/>
            <a:ext cx="9736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Tobias Else: </a:t>
            </a:r>
            <a:r>
              <a:rPr lang="en-US" b="1">
                <a:solidFill>
                  <a:srgbClr val="C00000"/>
                </a:solidFill>
                <a:latin typeface="Frutiger-Black"/>
              </a:rPr>
              <a:t>Adrenocortical Carcinoma . </a:t>
            </a:r>
            <a:r>
              <a:rPr lang="en-US">
                <a:solidFill>
                  <a:srgbClr val="C00000"/>
                </a:solidFill>
              </a:rPr>
              <a:t>Endocrine Reviews, April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54088"/>
            <a:ext cx="5338763" cy="3124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Can </a:t>
            </a:r>
            <a:r>
              <a:rPr lang="en-US" b="1" dirty="0" smtClean="0">
                <a:solidFill>
                  <a:srgbClr val="C000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/>
              <a:t>distinguish ACC from metastases, </a:t>
            </a:r>
            <a:r>
              <a:rPr lang="en-US" dirty="0" smtClean="0"/>
              <a:t>lymphoma,</a:t>
            </a:r>
            <a:r>
              <a:rPr lang="fa-IR" dirty="0" smtClean="0"/>
              <a:t> </a:t>
            </a:r>
            <a:r>
              <a:rPr lang="en-US" dirty="0" smtClean="0"/>
              <a:t>or </a:t>
            </a:r>
            <a:r>
              <a:rPr lang="en-US" dirty="0" err="1"/>
              <a:t>pheochromocytoma</a:t>
            </a:r>
            <a:r>
              <a:rPr lang="en-US" dirty="0"/>
              <a:t>, which also exhibit </a:t>
            </a:r>
            <a:r>
              <a:rPr lang="en-US" dirty="0" smtClean="0"/>
              <a:t>high</a:t>
            </a:r>
            <a:r>
              <a:rPr lang="fa-IR" dirty="0" smtClean="0"/>
              <a:t> </a:t>
            </a:r>
            <a:r>
              <a:rPr lang="en-US" dirty="0" smtClean="0"/>
              <a:t>metabolic activity</a:t>
            </a:r>
            <a:r>
              <a:rPr lang="fa-IR" dirty="0" smtClean="0"/>
              <a:t>.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A useful </a:t>
            </a:r>
            <a:r>
              <a:rPr lang="en-US" dirty="0"/>
              <a:t>modality for </a:t>
            </a:r>
            <a:r>
              <a:rPr lang="en-US" dirty="0" smtClean="0"/>
              <a:t>staging ACC</a:t>
            </a:r>
            <a:r>
              <a:rPr lang="fa-I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evaluating local </a:t>
            </a:r>
            <a:r>
              <a:rPr lang="en-US" dirty="0" smtClean="0"/>
              <a:t>recurrence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16663" y="906463"/>
            <a:ext cx="5357812" cy="47005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60045" indent="-360045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low sensitivity</a:t>
            </a:r>
            <a:r>
              <a:rPr lang="en-US" dirty="0"/>
              <a:t> </a:t>
            </a:r>
            <a:r>
              <a:rPr lang="en-US" dirty="0" smtClean="0"/>
              <a:t>for characterization </a:t>
            </a:r>
            <a:r>
              <a:rPr lang="en-US" dirty="0"/>
              <a:t>of </a:t>
            </a:r>
            <a:r>
              <a:rPr lang="en-US" b="1" dirty="0">
                <a:solidFill>
                  <a:srgbClr val="C00000"/>
                </a:solidFill>
              </a:rPr>
              <a:t>smaller lesions</a:t>
            </a:r>
            <a:r>
              <a:rPr lang="en-US" dirty="0"/>
              <a:t>, particularly for </a:t>
            </a:r>
            <a:r>
              <a:rPr lang="en-US" dirty="0" smtClean="0"/>
              <a:t>those lesions </a:t>
            </a:r>
            <a:r>
              <a:rPr lang="en-US" b="1" dirty="0"/>
              <a:t>less than 10 mm </a:t>
            </a:r>
            <a:r>
              <a:rPr lang="en-US" dirty="0"/>
              <a:t>in </a:t>
            </a:r>
            <a:r>
              <a:rPr lang="en-US" dirty="0" smtClean="0"/>
              <a:t>diameter.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Not a tumor-specific </a:t>
            </a:r>
            <a:r>
              <a:rPr lang="en-US" dirty="0"/>
              <a:t>tracer, and </a:t>
            </a:r>
            <a:r>
              <a:rPr lang="en-US" b="1" dirty="0"/>
              <a:t>increased uptake </a:t>
            </a:r>
            <a:r>
              <a:rPr lang="en-US" dirty="0"/>
              <a:t>may be seen </a:t>
            </a:r>
            <a:r>
              <a:rPr lang="en-US" dirty="0" smtClean="0"/>
              <a:t>in </a:t>
            </a:r>
            <a:r>
              <a:rPr lang="en-US" b="1" dirty="0" smtClean="0">
                <a:solidFill>
                  <a:srgbClr val="C00000"/>
                </a:solidFill>
              </a:rPr>
              <a:t>benign </a:t>
            </a:r>
            <a:r>
              <a:rPr lang="en-US" b="1" dirty="0">
                <a:solidFill>
                  <a:srgbClr val="C00000"/>
                </a:solidFill>
              </a:rPr>
              <a:t>conditions</a:t>
            </a:r>
            <a:r>
              <a:rPr lang="en-US" dirty="0"/>
              <a:t> including </a:t>
            </a:r>
            <a:r>
              <a:rPr lang="en-US" b="1" dirty="0" smtClean="0">
                <a:solidFill>
                  <a:srgbClr val="C00000"/>
                </a:solidFill>
              </a:rPr>
              <a:t>post operative</a:t>
            </a:r>
            <a:r>
              <a:rPr lang="en-US" dirty="0" smtClean="0"/>
              <a:t> </a:t>
            </a:r>
            <a:r>
              <a:rPr lang="en-US" dirty="0"/>
              <a:t>changes.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44F4F9-C71C-47F1-912C-91842BBC13F2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3182938" y="369888"/>
            <a:ext cx="476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3200" b="1" i="1">
                <a:solidFill>
                  <a:srgbClr val="C00000"/>
                </a:solidFill>
              </a:rPr>
              <a:t>18FDG PET/CT imaging</a:t>
            </a:r>
            <a:endParaRPr lang="en-US" sz="3200" b="1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96" y="4253948"/>
            <a:ext cx="3435927" cy="2464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4460875" y="6380163"/>
            <a:ext cx="7731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1600">
                <a:solidFill>
                  <a:srgbClr val="C00000"/>
                </a:solidFill>
              </a:rPr>
              <a:t>Tobias Else: </a:t>
            </a:r>
            <a:r>
              <a:rPr lang="en-US" sz="1600" b="1">
                <a:solidFill>
                  <a:srgbClr val="C00000"/>
                </a:solidFill>
                <a:latin typeface="Frutiger-Black"/>
              </a:rPr>
              <a:t>Adrenocortical Carcinoma . </a:t>
            </a:r>
            <a:r>
              <a:rPr lang="en-US" sz="1600">
                <a:solidFill>
                  <a:srgbClr val="C00000"/>
                </a:solidFill>
              </a:rPr>
              <a:t>Endocrine Reviews, April 2014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358775" y="176213"/>
            <a:ext cx="11350625" cy="61849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mtClean="0"/>
              <a:t>The </a:t>
            </a:r>
            <a:r>
              <a:rPr lang="en-US" b="1" smtClean="0"/>
              <a:t>risk for malignant </a:t>
            </a:r>
            <a:r>
              <a:rPr lang="en-US" smtClean="0"/>
              <a:t>adrenal tumors </a:t>
            </a:r>
            <a:r>
              <a:rPr lang="en-US" b="1" smtClean="0">
                <a:solidFill>
                  <a:srgbClr val="C00000"/>
                </a:solidFill>
              </a:rPr>
              <a:t>increases with tumor size</a:t>
            </a:r>
            <a:r>
              <a:rPr lang="en-US" smtClean="0"/>
              <a:t>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mtClean="0"/>
              <a:t>Masses </a:t>
            </a:r>
            <a:r>
              <a:rPr lang="en-US" b="1" smtClean="0">
                <a:solidFill>
                  <a:srgbClr val="C00000"/>
                </a:solidFill>
              </a:rPr>
              <a:t>1 to 4 cm </a:t>
            </a:r>
            <a:r>
              <a:rPr lang="en-US" smtClean="0"/>
              <a:t>in diameter </a:t>
            </a:r>
            <a:r>
              <a:rPr lang="en-US" b="1" smtClean="0">
                <a:solidFill>
                  <a:srgbClr val="C00000"/>
                </a:solidFill>
              </a:rPr>
              <a:t>without definite benign imaging </a:t>
            </a:r>
            <a:r>
              <a:rPr lang="en-US" smtClean="0"/>
              <a:t>features, such as a </a:t>
            </a:r>
            <a:r>
              <a:rPr lang="en-US" u="sng" smtClean="0"/>
              <a:t>homogenous</a:t>
            </a:r>
            <a:r>
              <a:rPr lang="en-US" smtClean="0"/>
              <a:t>, </a:t>
            </a:r>
            <a:r>
              <a:rPr lang="en-US" u="sng" smtClean="0"/>
              <a:t>low-density</a:t>
            </a:r>
            <a:r>
              <a:rPr lang="en-US" smtClean="0"/>
              <a:t> (10 Hounsfield units [HU]) mass with </a:t>
            </a:r>
            <a:r>
              <a:rPr lang="en-US" u="sng" smtClean="0"/>
              <a:t>smooth margins</a:t>
            </a:r>
            <a:r>
              <a:rPr lang="en-US" smtClean="0"/>
              <a:t>, need to be further assessed with a </a:t>
            </a:r>
            <a:r>
              <a:rPr lang="en-US" b="1" smtClean="0">
                <a:solidFill>
                  <a:srgbClr val="C00000"/>
                </a:solidFill>
              </a:rPr>
              <a:t>dedicated adrenal imaging protocol.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B0D978-8529-41A3-80A7-E37841B93FE7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58775" y="6270625"/>
            <a:ext cx="10423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Tobias Else: </a:t>
            </a:r>
            <a:r>
              <a:rPr lang="en-US" b="1">
                <a:solidFill>
                  <a:srgbClr val="C00000"/>
                </a:solidFill>
                <a:latin typeface="Frutiger-Black"/>
              </a:rPr>
              <a:t>Adrenocortical Carcinoma . </a:t>
            </a:r>
            <a:r>
              <a:rPr lang="en-US">
                <a:solidFill>
                  <a:srgbClr val="C00000"/>
                </a:solidFill>
              </a:rPr>
              <a:t>Endocrine Reviews, April 2014, 35(2):282–326</a:t>
            </a: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115354" y="3703782"/>
            <a:ext cx="1838036" cy="1705514"/>
          </a:xfrm>
          <a:prstGeom prst="down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63" y="1617663"/>
            <a:ext cx="11261725" cy="4256087"/>
          </a:xfrm>
        </p:spPr>
        <p:txBody>
          <a:bodyPr rtlCol="0">
            <a:normAutofit/>
          </a:bodyPr>
          <a:lstStyle/>
          <a:p>
            <a:pPr marL="360045" indent="-360045" fontAlgn="auto"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  <a:p>
            <a:pPr marL="360045" indent="-360045" fontAlgn="auto"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n-lt"/>
              </a:rPr>
              <a:t>If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absolute</a:t>
            </a:r>
            <a:r>
              <a:rPr lang="en-US" dirty="0">
                <a:latin typeface="+mn-lt"/>
              </a:rPr>
              <a:t> percent washout is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less than 60</a:t>
            </a:r>
            <a:r>
              <a:rPr lang="en-US" dirty="0">
                <a:latin typeface="+mn-lt"/>
              </a:rPr>
              <a:t>%,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relative</a:t>
            </a:r>
            <a:r>
              <a:rPr lang="en-US" dirty="0">
                <a:latin typeface="+mn-lt"/>
              </a:rPr>
              <a:t> percent washout is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less than 40%</a:t>
            </a:r>
            <a:r>
              <a:rPr lang="en-US" dirty="0">
                <a:latin typeface="+mn-lt"/>
              </a:rPr>
              <a:t>, or the mass has </a:t>
            </a:r>
            <a:r>
              <a:rPr lang="en-US" u="sng" dirty="0">
                <a:latin typeface="+mn-lt"/>
              </a:rPr>
              <a:t>suspicious imaging </a:t>
            </a:r>
            <a:r>
              <a:rPr lang="en-US" dirty="0">
                <a:latin typeface="+mn-lt"/>
              </a:rPr>
              <a:t>features, further </a:t>
            </a:r>
            <a:endParaRPr lang="en-US" dirty="0" smtClean="0">
              <a:latin typeface="+mn-lt"/>
            </a:endParaRP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n-lt"/>
              </a:rPr>
              <a:t>evaluation </a:t>
            </a:r>
            <a:r>
              <a:rPr lang="en-US" dirty="0">
                <a:latin typeface="+mn-lt"/>
              </a:rPr>
              <a:t>is </a:t>
            </a:r>
            <a:r>
              <a:rPr lang="en-US" dirty="0" smtClean="0">
                <a:latin typeface="+mn-lt"/>
              </a:rPr>
              <a:t>warranted.</a:t>
            </a:r>
            <a:endParaRPr lang="en-US" dirty="0">
              <a:latin typeface="+mn-lt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048ABC-4566-49AB-B227-B9C6F07AB197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20650" y="6270625"/>
            <a:ext cx="839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Tobias Else: </a:t>
            </a:r>
            <a:r>
              <a:rPr lang="en-US" b="1">
                <a:solidFill>
                  <a:srgbClr val="C00000"/>
                </a:solidFill>
                <a:latin typeface="Frutiger-Black"/>
              </a:rPr>
              <a:t>Adrenocortical Carcinoma . </a:t>
            </a:r>
            <a:r>
              <a:rPr lang="en-US">
                <a:solidFill>
                  <a:srgbClr val="C00000"/>
                </a:solidFill>
              </a:rPr>
              <a:t>Endocrine Reviews, April 2014 </a:t>
            </a: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336849" y="447261"/>
            <a:ext cx="1518302" cy="1749287"/>
          </a:xfrm>
          <a:prstGeom prst="down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5346700" y="215900"/>
            <a:ext cx="6327775" cy="3209925"/>
          </a:xfrm>
          <a:ln w="38100">
            <a:solidFill>
              <a:srgbClr val="FF546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In any case where there is high suspicion for ACC performing a </a:t>
            </a:r>
            <a:r>
              <a:rPr lang="en-US" sz="2800" smtClean="0">
                <a:solidFill>
                  <a:srgbClr val="C00000"/>
                </a:solidFill>
              </a:rPr>
              <a:t>chest CT</a:t>
            </a:r>
            <a:r>
              <a:rPr lang="en-US" sz="2800" smtClean="0">
                <a:solidFill>
                  <a:schemeClr val="tx1"/>
                </a:solidFill>
              </a:rPr>
              <a:t>, in addition to an </a:t>
            </a:r>
            <a:r>
              <a:rPr lang="en-US" sz="2800" smtClean="0">
                <a:solidFill>
                  <a:srgbClr val="C00000"/>
                </a:solidFill>
              </a:rPr>
              <a:t>abdominal-pelvic </a:t>
            </a:r>
            <a:r>
              <a:rPr lang="en-US" sz="2800" smtClean="0">
                <a:solidFill>
                  <a:schemeClr val="tx2"/>
                </a:solidFill>
              </a:rPr>
              <a:t>cross-sectional imaging</a:t>
            </a:r>
            <a:r>
              <a:rPr lang="en-US" sz="2800" smtClean="0">
                <a:solidFill>
                  <a:srgbClr val="C00000"/>
                </a:solidFill>
              </a:rPr>
              <a:t> </a:t>
            </a:r>
            <a:r>
              <a:rPr lang="en-US" sz="2800" smtClean="0">
                <a:solidFill>
                  <a:schemeClr val="tx1"/>
                </a:solidFill>
              </a:rPr>
              <a:t>(CT or MRI), </a:t>
            </a:r>
            <a:r>
              <a:rPr lang="en-US" sz="2800" u="sng" smtClean="0">
                <a:solidFill>
                  <a:schemeClr val="tx1"/>
                </a:solidFill>
              </a:rPr>
              <a:t>because the results might influence therapeutic </a:t>
            </a:r>
            <a:r>
              <a:rPr lang="en-US" sz="2800" u="sng" smtClean="0">
                <a:solidFill>
                  <a:srgbClr val="C00000"/>
                </a:solidFill>
              </a:rPr>
              <a:t>decision-making</a:t>
            </a:r>
            <a:r>
              <a:rPr lang="en-US" sz="2800" u="sng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C173F6-551A-4BC9-82CE-505466D2BB66}" type="slidenum">
              <a:rPr lang="zh-CN" altLang="en-US"/>
              <a:pPr>
                <a:defRPr/>
              </a:pPr>
              <a:t>46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60325" y="3006725"/>
            <a:ext cx="4327525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0315" y="3204708"/>
            <a:ext cx="3291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  <a:ea typeface="+mn-ea"/>
              </a:rPr>
              <a:t>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53" y="3425578"/>
            <a:ext cx="5135117" cy="34529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1" name="Rectangle 1"/>
          <p:cNvSpPr>
            <a:spLocks noChangeArrowheads="1"/>
          </p:cNvSpPr>
          <p:nvPr/>
        </p:nvSpPr>
        <p:spPr bwMode="auto">
          <a:xfrm>
            <a:off x="150813" y="6097588"/>
            <a:ext cx="7802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solidFill>
                  <a:srgbClr val="C00000"/>
                </a:solidFill>
              </a:rPr>
              <a:t>Imaging should include contrast-enhanced imaging.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4"/>
          <p:cNvSpPr>
            <a:spLocks noGrp="1"/>
          </p:cNvSpPr>
          <p:nvPr>
            <p:ph type="title"/>
          </p:nvPr>
        </p:nvSpPr>
        <p:spPr>
          <a:xfrm>
            <a:off x="5446713" y="2198688"/>
            <a:ext cx="6227762" cy="1874837"/>
          </a:xfrm>
          <a:ln w="28575">
            <a:solidFill>
              <a:srgbClr val="FF546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Performing </a:t>
            </a:r>
            <a:r>
              <a:rPr lang="en-US" sz="2800" smtClean="0">
                <a:solidFill>
                  <a:srgbClr val="FF546C"/>
                </a:solidFill>
              </a:rPr>
              <a:t>additional imaging</a:t>
            </a:r>
            <a:r>
              <a:rPr lang="en-US" sz="2800" smtClean="0">
                <a:solidFill>
                  <a:schemeClr val="tx1"/>
                </a:solidFill>
              </a:rPr>
              <a:t/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chemeClr val="tx1"/>
                </a:solidFill>
              </a:rPr>
              <a:t> (e.g. bone and brain imaging) </a:t>
            </a:r>
            <a:r>
              <a:rPr lang="en-US" sz="2800" smtClean="0">
                <a:solidFill>
                  <a:srgbClr val="FF546C"/>
                </a:solidFill>
              </a:rPr>
              <a:t>only </a:t>
            </a:r>
            <a:r>
              <a:rPr lang="en-US" sz="2800" smtClean="0">
                <a:solidFill>
                  <a:schemeClr val="tx1"/>
                </a:solidFill>
              </a:rPr>
              <a:t>in case of clinical </a:t>
            </a:r>
            <a:r>
              <a:rPr lang="en-US" sz="2800" smtClean="0">
                <a:solidFill>
                  <a:srgbClr val="FF546C"/>
                </a:solidFill>
              </a:rPr>
              <a:t>suspicion of metastatic lesions.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3686DB-FE9E-4423-87BF-181BEAAA719B}" type="slidenum">
              <a:rPr lang="zh-CN" altLang="en-US"/>
              <a:pPr>
                <a:defRPr/>
              </a:pPr>
              <a:t>47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60325" y="3006725"/>
            <a:ext cx="4327525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950913" y="3136900"/>
            <a:ext cx="2414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,Bold"/>
              </a:rPr>
              <a:t>Suggestion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3494" name="Rectangle 1"/>
          <p:cNvSpPr>
            <a:spLocks noChangeArrowheads="1"/>
          </p:cNvSpPr>
          <p:nvPr/>
        </p:nvSpPr>
        <p:spPr bwMode="auto">
          <a:xfrm>
            <a:off x="204788" y="4987925"/>
            <a:ext cx="1164113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000" b="1"/>
              <a:t>Bone and brain metastases </a:t>
            </a:r>
            <a:r>
              <a:rPr lang="en-US" sz="2000" b="1">
                <a:solidFill>
                  <a:srgbClr val="FF546C"/>
                </a:solidFill>
              </a:rPr>
              <a:t>are rare events </a:t>
            </a:r>
            <a:r>
              <a:rPr lang="en-US" sz="2000"/>
              <a:t>(especially in patients without other metastatic lesions).</a:t>
            </a:r>
          </a:p>
          <a:p>
            <a:pPr eaLnBrk="1" hangingPunct="1"/>
            <a:endParaRPr lang="en-US" sz="2000"/>
          </a:p>
          <a:p>
            <a:pPr algn="ctr" eaLnBrk="1" hangingPunct="1"/>
            <a:r>
              <a:rPr lang="en-US" sz="2000"/>
              <a:t>Therefore, additional imaging focusing on these sites is only warranted when there is increased </a:t>
            </a:r>
            <a:r>
              <a:rPr lang="en-US" sz="2000" b="1">
                <a:solidFill>
                  <a:srgbClr val="FF546C"/>
                </a:solidFill>
              </a:rPr>
              <a:t>clinical suspicion </a:t>
            </a:r>
            <a:r>
              <a:rPr lang="en-US" sz="2000"/>
              <a:t>or other </a:t>
            </a:r>
            <a:r>
              <a:rPr lang="en-US" sz="2000" b="1">
                <a:solidFill>
                  <a:srgbClr val="FF546C"/>
                </a:solidFill>
              </a:rPr>
              <a:t>imaging is suggestive </a:t>
            </a:r>
            <a:r>
              <a:rPr lang="en-US" sz="2000"/>
              <a:t>for bone metastases.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FBD9FB-87E0-4A36-921B-7BA9D2AB6748}" type="slidenum">
              <a:rPr lang="zh-CN" altLang="en-US"/>
              <a:pPr>
                <a:defRPr/>
              </a:pPr>
              <a:t>48</a:t>
            </a:fld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550863" y="4656138"/>
            <a:ext cx="719455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Prognostic </a:t>
            </a: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Factors</a:t>
            </a:r>
            <a:endParaRPr lang="en-US" sz="6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2" name="Picture 2" descr="Image result for nephrec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22" y="1311965"/>
            <a:ext cx="6331226" cy="3200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07963" y="1808163"/>
            <a:ext cx="5999162" cy="4264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C00000"/>
                </a:solidFill>
              </a:rPr>
              <a:t>Increased age </a:t>
            </a:r>
            <a:r>
              <a:rPr lang="en-US" dirty="0"/>
              <a:t>decreased the overall survival </a:t>
            </a:r>
            <a:r>
              <a:rPr lang="en-US" dirty="0" smtClean="0"/>
              <a:t>.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Tumor </a:t>
            </a:r>
            <a:r>
              <a:rPr lang="en-US" dirty="0"/>
              <a:t>characteristics of </a:t>
            </a:r>
            <a:r>
              <a:rPr lang="en-US" dirty="0" smtClean="0"/>
              <a:t>malignancy and </a:t>
            </a:r>
            <a:r>
              <a:rPr lang="en-US" b="1" dirty="0">
                <a:solidFill>
                  <a:srgbClr val="C00000"/>
                </a:solidFill>
              </a:rPr>
              <a:t>velocity</a:t>
            </a:r>
            <a:r>
              <a:rPr lang="en-US" dirty="0"/>
              <a:t> of tumor </a:t>
            </a:r>
            <a:r>
              <a:rPr lang="en-US" dirty="0" smtClean="0"/>
              <a:t>growth.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Tumor extent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b="1" dirty="0">
                <a:solidFill>
                  <a:srgbClr val="C00000"/>
                </a:solidFill>
              </a:rPr>
              <a:t>stage</a:t>
            </a:r>
            <a:r>
              <a:rPr lang="en-US" dirty="0"/>
              <a:t>), </a:t>
            </a:r>
            <a:r>
              <a:rPr lang="en-US" dirty="0" smtClean="0"/>
              <a:t>specifically the </a:t>
            </a:r>
            <a:r>
              <a:rPr lang="en-US" dirty="0"/>
              <a:t>presence of distant metastasis and number of </a:t>
            </a:r>
            <a:r>
              <a:rPr lang="en-US" dirty="0" smtClean="0"/>
              <a:t>organs involved </a:t>
            </a:r>
            <a:r>
              <a:rPr lang="en-US" dirty="0"/>
              <a:t>in metastatic disease, confers a </a:t>
            </a:r>
            <a:r>
              <a:rPr lang="en-US" b="1" dirty="0">
                <a:solidFill>
                  <a:srgbClr val="C00000"/>
                </a:solidFill>
              </a:rPr>
              <a:t>worse </a:t>
            </a:r>
            <a:r>
              <a:rPr lang="en-US" b="1" dirty="0" smtClean="0">
                <a:solidFill>
                  <a:srgbClr val="C00000"/>
                </a:solidFill>
              </a:rPr>
              <a:t>prognosis</a:t>
            </a:r>
            <a:r>
              <a:rPr lang="en-US" dirty="0" smtClean="0"/>
              <a:t>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11900" y="1808163"/>
            <a:ext cx="5643563" cy="4264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Cortisol production </a:t>
            </a:r>
            <a:r>
              <a:rPr lang="en-US" dirty="0" smtClean="0"/>
              <a:t>as </a:t>
            </a:r>
            <a:r>
              <a:rPr lang="en-US" dirty="0"/>
              <a:t>an adverse prognostic factor </a:t>
            </a:r>
            <a:endParaRPr lang="en-US" dirty="0" smtClean="0"/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dirty="0" smtClean="0"/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Completeness </a:t>
            </a:r>
            <a:r>
              <a:rPr lang="en-US" dirty="0"/>
              <a:t>of </a:t>
            </a:r>
            <a:r>
              <a:rPr lang="en-US" b="1" dirty="0">
                <a:solidFill>
                  <a:srgbClr val="C00000"/>
                </a:solidFill>
              </a:rPr>
              <a:t>surgical </a:t>
            </a:r>
            <a:r>
              <a:rPr lang="en-US" b="1" dirty="0" smtClean="0">
                <a:solidFill>
                  <a:srgbClr val="C00000"/>
                </a:solidFill>
              </a:rPr>
              <a:t>excision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Higher </a:t>
            </a:r>
            <a:r>
              <a:rPr lang="en-US" b="1" dirty="0">
                <a:solidFill>
                  <a:srgbClr val="C00000"/>
                </a:solidFill>
              </a:rPr>
              <a:t>Ki67 </a:t>
            </a:r>
            <a:r>
              <a:rPr lang="en-US" dirty="0"/>
              <a:t>and </a:t>
            </a:r>
            <a:r>
              <a:rPr lang="en-US" b="1" dirty="0">
                <a:solidFill>
                  <a:srgbClr val="C00000"/>
                </a:solidFill>
              </a:rPr>
              <a:t>mitotic </a:t>
            </a:r>
            <a:r>
              <a:rPr lang="en-US" b="1" dirty="0" smtClean="0">
                <a:solidFill>
                  <a:srgbClr val="C00000"/>
                </a:solidFill>
              </a:rPr>
              <a:t>indices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      (</a:t>
            </a:r>
            <a:r>
              <a:rPr lang="en-US" dirty="0"/>
              <a:t>20 mitoses per </a:t>
            </a:r>
            <a:r>
              <a:rPr lang="en-US" dirty="0" smtClean="0"/>
              <a:t>HPF)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716FBDC0-2D7E-43EE-86E6-85FB08CE7F1C}" type="slidenum">
              <a:rPr lang="zh-CN" altLang="en-US"/>
              <a:pPr>
                <a:defRPr/>
              </a:pPr>
              <a:t>49</a:t>
            </a:fld>
            <a:endParaRPr lang="zh-CN" altLang="en-US"/>
          </a:p>
        </p:txBody>
      </p:sp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298450" y="687388"/>
            <a:ext cx="11657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en-US" sz="2400"/>
              <a:t>Despite the generally </a:t>
            </a:r>
            <a:r>
              <a:rPr lang="en-US" sz="2400" b="1">
                <a:solidFill>
                  <a:srgbClr val="C00000"/>
                </a:solidFill>
              </a:rPr>
              <a:t>unfavorable prognosis </a:t>
            </a:r>
            <a:r>
              <a:rPr lang="en-US" sz="2400"/>
              <a:t>of ACC, there is a marked </a:t>
            </a:r>
            <a:r>
              <a:rPr lang="en-US" sz="2400" b="1">
                <a:solidFill>
                  <a:srgbClr val="C00000"/>
                </a:solidFill>
              </a:rPr>
              <a:t>individual</a:t>
            </a:r>
            <a:r>
              <a:rPr lang="en-US" sz="2400"/>
              <a:t> </a:t>
            </a:r>
            <a:r>
              <a:rPr lang="en-US" sz="2400" b="1">
                <a:solidFill>
                  <a:srgbClr val="C00000"/>
                </a:solidFill>
              </a:rPr>
              <a:t>variation</a:t>
            </a:r>
            <a:r>
              <a:rPr lang="en-US" sz="2400"/>
              <a:t> in disease progression, recurrence, and overall survival.</a:t>
            </a:r>
          </a:p>
        </p:txBody>
      </p:sp>
      <p:sp>
        <p:nvSpPr>
          <p:cNvPr id="65542" name="Rectangle 8"/>
          <p:cNvSpPr>
            <a:spLocks noChangeArrowheads="1"/>
          </p:cNvSpPr>
          <p:nvPr/>
        </p:nvSpPr>
        <p:spPr bwMode="auto">
          <a:xfrm>
            <a:off x="574675" y="6332538"/>
            <a:ext cx="105997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1600" b="1">
                <a:solidFill>
                  <a:srgbClr val="C00000"/>
                </a:solidFill>
              </a:rPr>
              <a:t>ClaudiaScollo, Prognostic Factors for Adrenocortical Carcinoma Outcomes,frontiers in endocrinology,2016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</a:t>
            </a:r>
            <a:r>
              <a:rPr lang="en-US" sz="40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bimodal distribution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8" y="1630363"/>
            <a:ext cx="11096625" cy="40259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A </a:t>
            </a:r>
            <a:r>
              <a:rPr lang="en-US" b="1" dirty="0">
                <a:solidFill>
                  <a:srgbClr val="C00000"/>
                </a:solidFill>
              </a:rPr>
              <a:t>second peak </a:t>
            </a:r>
            <a:r>
              <a:rPr lang="en-US" dirty="0" smtClean="0"/>
              <a:t>of increased </a:t>
            </a:r>
            <a:r>
              <a:rPr lang="en-US" dirty="0"/>
              <a:t>incidence </a:t>
            </a:r>
            <a:r>
              <a:rPr lang="en-US" b="1" dirty="0">
                <a:solidFill>
                  <a:srgbClr val="C00000"/>
                </a:solidFill>
              </a:rPr>
              <a:t>during childhood </a:t>
            </a:r>
            <a:r>
              <a:rPr lang="en-US" dirty="0"/>
              <a:t>can be </a:t>
            </a:r>
            <a:r>
              <a:rPr lang="en-US" dirty="0" smtClean="0"/>
              <a:t>detected seems </a:t>
            </a:r>
            <a:r>
              <a:rPr lang="en-US" dirty="0"/>
              <a:t>to be dependent on the prevalence of </a:t>
            </a:r>
            <a:r>
              <a:rPr lang="en-US" b="1" dirty="0"/>
              <a:t>regional </a:t>
            </a:r>
            <a:r>
              <a:rPr lang="en-US" b="1" dirty="0" smtClean="0"/>
              <a:t>predisposing factors</a:t>
            </a:r>
            <a:r>
              <a:rPr lang="en-US" dirty="0" smtClean="0"/>
              <a:t>.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The fact </a:t>
            </a:r>
            <a:r>
              <a:rPr lang="en-US" dirty="0" smtClean="0"/>
              <a:t>that </a:t>
            </a:r>
            <a:r>
              <a:rPr lang="en-US" b="1" dirty="0" smtClean="0">
                <a:solidFill>
                  <a:srgbClr val="C00000"/>
                </a:solidFill>
              </a:rPr>
              <a:t>1.3</a:t>
            </a:r>
            <a:r>
              <a:rPr lang="en-US" b="1" dirty="0">
                <a:solidFill>
                  <a:srgbClr val="C00000"/>
                </a:solidFill>
              </a:rPr>
              <a:t>%</a:t>
            </a:r>
            <a:r>
              <a:rPr lang="en-US" dirty="0"/>
              <a:t> of all childhood cancers are ACCs as opposed </a:t>
            </a:r>
            <a:r>
              <a:rPr lang="en-US" dirty="0" smtClean="0"/>
              <a:t>to </a:t>
            </a:r>
            <a:r>
              <a:rPr lang="en-US" b="1" dirty="0" smtClean="0">
                <a:solidFill>
                  <a:srgbClr val="C00000"/>
                </a:solidFill>
              </a:rPr>
              <a:t>0.02</a:t>
            </a:r>
            <a:r>
              <a:rPr lang="en-US" b="1" dirty="0">
                <a:solidFill>
                  <a:srgbClr val="C00000"/>
                </a:solidFill>
              </a:rPr>
              <a:t>% to 0.2%</a:t>
            </a:r>
            <a:r>
              <a:rPr lang="en-US" dirty="0"/>
              <a:t> of adult cancers confirms a </a:t>
            </a:r>
            <a:r>
              <a:rPr lang="en-US" b="1" dirty="0">
                <a:solidFill>
                  <a:srgbClr val="C00000"/>
                </a:solidFill>
              </a:rPr>
              <a:t>higher </a:t>
            </a:r>
            <a:r>
              <a:rPr lang="en-US" b="1" dirty="0" smtClean="0">
                <a:solidFill>
                  <a:srgbClr val="C00000"/>
                </a:solidFill>
              </a:rPr>
              <a:t>relative </a:t>
            </a:r>
            <a:r>
              <a:rPr lang="en-US" dirty="0" smtClean="0"/>
              <a:t>incidence </a:t>
            </a:r>
            <a:r>
              <a:rPr lang="en-US" dirty="0"/>
              <a:t>early in </a:t>
            </a:r>
            <a:r>
              <a:rPr lang="en-US" dirty="0" smtClean="0"/>
              <a:t>life.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In </a:t>
            </a:r>
            <a:r>
              <a:rPr lang="en-US" dirty="0"/>
              <a:t>the adult </a:t>
            </a:r>
            <a:r>
              <a:rPr lang="en-US" b="1" dirty="0"/>
              <a:t>as well </a:t>
            </a:r>
            <a:r>
              <a:rPr lang="en-US" b="1" dirty="0" smtClean="0"/>
              <a:t>as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b="1" dirty="0"/>
              <a:t>pediatric</a:t>
            </a:r>
            <a:r>
              <a:rPr lang="en-US" dirty="0"/>
              <a:t> population, there is a predilection </a:t>
            </a:r>
            <a:endParaRPr lang="en-US" dirty="0" smtClean="0"/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for the </a:t>
            </a:r>
            <a:r>
              <a:rPr lang="en-US" b="1" dirty="0" smtClean="0">
                <a:solidFill>
                  <a:srgbClr val="C00000"/>
                </a:solidFill>
              </a:rPr>
              <a:t>female gender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DA10F7-F734-4DFF-84E4-16C06C424071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600075" y="6270625"/>
            <a:ext cx="9875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</a:rPr>
              <a:t>Tobias Else: </a:t>
            </a:r>
            <a:r>
              <a:rPr lang="en-US" b="1">
                <a:solidFill>
                  <a:srgbClr val="C00000"/>
                </a:solidFill>
                <a:latin typeface="Frutiger-Black"/>
              </a:rPr>
              <a:t>Adrenocortical Carcinoma . </a:t>
            </a:r>
            <a:r>
              <a:rPr lang="en-US" b="1">
                <a:solidFill>
                  <a:srgbClr val="C00000"/>
                </a:solidFill>
              </a:rPr>
              <a:t>Endocrine Reviews, April 2014, 35(2):282–326</a:t>
            </a:r>
            <a:r>
              <a:rPr lang="en-US" b="1">
                <a:solidFill>
                  <a:srgbClr val="C00000"/>
                </a:solidFill>
                <a:latin typeface="Frutiger-Black"/>
              </a:rPr>
              <a:t>                    </a:t>
            </a:r>
            <a:endParaRPr lang="en-US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2386013"/>
            <a:ext cx="5540375" cy="29495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First, </a:t>
            </a:r>
            <a:endParaRPr lang="en-US" sz="32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err="1" smtClean="0"/>
              <a:t>Hypercortisolism</a:t>
            </a:r>
            <a:r>
              <a:rPr lang="en-US" dirty="0" smtClean="0"/>
              <a:t> </a:t>
            </a:r>
            <a:r>
              <a:rPr lang="en-US" dirty="0"/>
              <a:t>is associated </a:t>
            </a:r>
            <a:r>
              <a:rPr lang="en-US" dirty="0" smtClean="0"/>
              <a:t>with </a:t>
            </a:r>
            <a:r>
              <a:rPr lang="en-US" b="1" dirty="0" smtClean="0">
                <a:solidFill>
                  <a:srgbClr val="C00000"/>
                </a:solidFill>
              </a:rPr>
              <a:t>increased </a:t>
            </a:r>
            <a:r>
              <a:rPr lang="en-US" b="1" dirty="0">
                <a:solidFill>
                  <a:srgbClr val="C00000"/>
                </a:solidFill>
              </a:rPr>
              <a:t>morbidity and mortality</a:t>
            </a:r>
            <a:r>
              <a:rPr lang="en-US" dirty="0" smtClean="0"/>
              <a:t>, complicating </a:t>
            </a:r>
            <a:r>
              <a:rPr lang="en-US" dirty="0"/>
              <a:t>the management of ACC </a:t>
            </a:r>
            <a:r>
              <a:rPr lang="en-US" dirty="0" smtClean="0"/>
              <a:t>patients.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2663" y="2386013"/>
            <a:ext cx="5778500" cy="29908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the </a:t>
            </a:r>
            <a:r>
              <a:rPr lang="en-US" b="1" dirty="0"/>
              <a:t>immunosuppressive effects </a:t>
            </a:r>
            <a:r>
              <a:rPr lang="en-US" dirty="0"/>
              <a:t>of overt cortisol excess before surgery may favor </a:t>
            </a:r>
            <a:r>
              <a:rPr lang="en-US" dirty="0" smtClean="0"/>
              <a:t>the </a:t>
            </a:r>
            <a:r>
              <a:rPr lang="en-US" b="1" dirty="0" smtClean="0"/>
              <a:t>development</a:t>
            </a:r>
            <a:r>
              <a:rPr lang="en-US" dirty="0" smtClean="0"/>
              <a:t> </a:t>
            </a:r>
            <a:r>
              <a:rPr lang="en-US" dirty="0"/>
              <a:t>of ACC </a:t>
            </a:r>
            <a:r>
              <a:rPr lang="en-US" b="1" dirty="0" err="1" smtClean="0">
                <a:solidFill>
                  <a:srgbClr val="C00000"/>
                </a:solidFill>
              </a:rPr>
              <a:t>micrometastases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 and  </a:t>
            </a:r>
            <a:r>
              <a:rPr lang="en-US" b="1" dirty="0">
                <a:solidFill>
                  <a:srgbClr val="C00000"/>
                </a:solidFill>
              </a:rPr>
              <a:t>recurrences</a:t>
            </a:r>
            <a:r>
              <a:rPr lang="en-US" dirty="0"/>
              <a:t>.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543B24-93CF-479B-90FD-7BF535FBAC03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sp>
        <p:nvSpPr>
          <p:cNvPr id="66565" name="Title 6"/>
          <p:cNvSpPr>
            <a:spLocks noGrp="1"/>
          </p:cNvSpPr>
          <p:nvPr>
            <p:ph type="title"/>
          </p:nvPr>
        </p:nvSpPr>
        <p:spPr>
          <a:xfrm>
            <a:off x="411163" y="920750"/>
            <a:ext cx="11430000" cy="841375"/>
          </a:xfrm>
        </p:spPr>
        <p:txBody>
          <a:bodyPr/>
          <a:lstStyle/>
          <a:p>
            <a:r>
              <a:rPr lang="en-US" sz="2800" b="0" smtClean="0">
                <a:solidFill>
                  <a:srgbClr val="C00000"/>
                </a:solidFill>
              </a:rPr>
              <a:t>Implications of cortisol excess on adrenocortical carcinoma prognosis</a:t>
            </a:r>
            <a:endParaRPr lang="en-US" sz="280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Placeholder 4"/>
          <p:cNvSpPr>
            <a:spLocks noGrp="1"/>
          </p:cNvSpPr>
          <p:nvPr>
            <p:ph type="body" idx="1"/>
          </p:nvPr>
        </p:nvSpPr>
        <p:spPr>
          <a:xfrm>
            <a:off x="258763" y="4081463"/>
            <a:ext cx="10455275" cy="1500187"/>
          </a:xfrm>
        </p:spPr>
        <p:txBody>
          <a:bodyPr/>
          <a:lstStyle/>
          <a:p>
            <a:r>
              <a:rPr lang="en-US" sz="4400" b="1" smtClean="0">
                <a:solidFill>
                  <a:srgbClr val="C00000"/>
                </a:solidFill>
              </a:rPr>
              <a:t>Surgery for suspected localized ACC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387631-3C0F-41E0-88C6-ACDF955331AB}" type="slidenum">
              <a:rPr lang="zh-CN" altLang="en-US"/>
              <a:pPr>
                <a:defRPr/>
              </a:pPr>
              <a:t>51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65" y="129210"/>
            <a:ext cx="8328992" cy="414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4"/>
          <p:cNvSpPr>
            <a:spLocks noGrp="1"/>
          </p:cNvSpPr>
          <p:nvPr>
            <p:ph type="title"/>
          </p:nvPr>
        </p:nvSpPr>
        <p:spPr>
          <a:xfrm>
            <a:off x="5146675" y="3608388"/>
            <a:ext cx="6877050" cy="2833687"/>
          </a:xfrm>
          <a:ln w="57150">
            <a:solidFill>
              <a:srgbClr val="FF546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smtClean="0">
                <a:solidFill>
                  <a:srgbClr val="262626"/>
                </a:solidFill>
              </a:rPr>
              <a:t>Adrenal surgery for suspected/confirmed ACC should </a:t>
            </a:r>
            <a:br>
              <a:rPr lang="en-US" sz="2800" smtClean="0">
                <a:solidFill>
                  <a:srgbClr val="262626"/>
                </a:solidFill>
              </a:rPr>
            </a:br>
            <a:r>
              <a:rPr lang="en-US" sz="2800" smtClean="0">
                <a:solidFill>
                  <a:srgbClr val="262626"/>
                </a:solidFill>
              </a:rPr>
              <a:t>be performed </a:t>
            </a:r>
            <a:r>
              <a:rPr lang="en-US" sz="2800" smtClean="0">
                <a:solidFill>
                  <a:srgbClr val="C00000"/>
                </a:solidFill>
              </a:rPr>
              <a:t>only</a:t>
            </a:r>
            <a:r>
              <a:rPr lang="en-US" sz="2800" smtClean="0">
                <a:solidFill>
                  <a:srgbClr val="262626"/>
                </a:solidFill>
              </a:rPr>
              <a:t> by surgeons </a:t>
            </a:r>
            <a:r>
              <a:rPr lang="en-US" sz="2800" u="sng" smtClean="0">
                <a:solidFill>
                  <a:srgbClr val="262626"/>
                </a:solidFill>
              </a:rPr>
              <a:t>experienced</a:t>
            </a:r>
            <a:r>
              <a:rPr lang="en-US" sz="2800" smtClean="0">
                <a:solidFill>
                  <a:srgbClr val="262626"/>
                </a:solidFill>
              </a:rPr>
              <a:t> in adrenal and oncological surgery.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1892690-3C1D-42B5-809D-368CD7687D36}" type="slidenum">
              <a:rPr lang="zh-CN" altLang="en-US"/>
              <a:pPr>
                <a:defRPr/>
              </a:pPr>
              <a:t>52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60325" y="3006725"/>
            <a:ext cx="4327525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748" y="3147506"/>
            <a:ext cx="358895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  <a:ea typeface="+mn-ea"/>
              </a:rPr>
              <a:t>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82" y="84251"/>
            <a:ext cx="7226988" cy="3524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750" y="4264025"/>
            <a:ext cx="11112500" cy="2209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60045" indent="-360045" fontAlgn="auto">
              <a:spcAft>
                <a:spcPts val="0"/>
              </a:spcAft>
              <a:defRPr/>
            </a:pPr>
            <a:r>
              <a:rPr lang="en-US" dirty="0"/>
              <a:t>ACC surgery requires </a:t>
            </a:r>
            <a:r>
              <a:rPr lang="en-US" b="1" dirty="0">
                <a:solidFill>
                  <a:srgbClr val="C00000"/>
                </a:solidFill>
              </a:rPr>
              <a:t>expertise</a:t>
            </a:r>
            <a:r>
              <a:rPr lang="en-US" dirty="0"/>
              <a:t> in </a:t>
            </a:r>
            <a:r>
              <a:rPr lang="en-US" b="1" dirty="0">
                <a:solidFill>
                  <a:srgbClr val="C00000"/>
                </a:solidFill>
              </a:rPr>
              <a:t>both</a:t>
            </a:r>
            <a:r>
              <a:rPr lang="en-US" dirty="0"/>
              <a:t> </a:t>
            </a:r>
            <a:r>
              <a:rPr lang="en-US" u="sng" dirty="0"/>
              <a:t>adrenal</a:t>
            </a:r>
            <a:r>
              <a:rPr lang="en-US" dirty="0"/>
              <a:t> and </a:t>
            </a:r>
            <a:r>
              <a:rPr lang="en-US" u="sng" dirty="0"/>
              <a:t>oncological</a:t>
            </a:r>
            <a:r>
              <a:rPr lang="en-US" dirty="0"/>
              <a:t> surgery due to the </a:t>
            </a:r>
            <a:r>
              <a:rPr lang="en-US" dirty="0" smtClean="0"/>
              <a:t>specific Anatomy</a:t>
            </a:r>
            <a:r>
              <a:rPr lang="en-US" dirty="0"/>
              <a:t>, the malignant character of the disease and the potential need for </a:t>
            </a:r>
            <a:r>
              <a:rPr lang="en-US" b="1" dirty="0">
                <a:solidFill>
                  <a:srgbClr val="C00000"/>
                </a:solidFill>
              </a:rPr>
              <a:t>multi-organ </a:t>
            </a:r>
            <a:r>
              <a:rPr lang="en-US" b="1" dirty="0" err="1" smtClean="0">
                <a:solidFill>
                  <a:srgbClr val="C00000"/>
                </a:solidFill>
              </a:rPr>
              <a:t>enbloc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resection </a:t>
            </a:r>
            <a:r>
              <a:rPr lang="en-US" dirty="0"/>
              <a:t>to optimize the probability of a R0 resection and minimize the risk </a:t>
            </a:r>
            <a:r>
              <a:rPr lang="en-US" dirty="0" smtClean="0"/>
              <a:t>of complications.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50384266-C94E-461B-8570-AF071EC0C0C6}" type="slidenum">
              <a:rPr lang="zh-CN" altLang="en-US"/>
              <a:pPr>
                <a:defRPr/>
              </a:pPr>
              <a:t>53</a:t>
            </a:fld>
            <a:endParaRPr lang="zh-CN" altLang="en-US"/>
          </a:p>
        </p:txBody>
      </p:sp>
      <p:pic>
        <p:nvPicPr>
          <p:cNvPr id="6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21" y="300621"/>
            <a:ext cx="7354956" cy="37959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016000"/>
            <a:ext cx="6100762" cy="5588000"/>
          </a:xfrm>
          <a:ln w="38100"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    </a:t>
            </a:r>
            <a:r>
              <a:rPr lang="en-US" sz="2600" dirty="0" smtClean="0"/>
              <a:t>A </a:t>
            </a:r>
            <a:r>
              <a:rPr lang="en-US" sz="2600" dirty="0"/>
              <a:t>minimal annual workload of </a:t>
            </a:r>
            <a:r>
              <a:rPr lang="en-US" sz="2600" b="1" dirty="0" smtClean="0">
                <a:solidFill>
                  <a:srgbClr val="C00000"/>
                </a:solidFill>
              </a:rPr>
              <a:t>6 </a:t>
            </a:r>
            <a:r>
              <a:rPr lang="en-US" sz="2600" dirty="0" err="1" smtClean="0"/>
              <a:t>adrenalectomies</a:t>
            </a:r>
            <a:r>
              <a:rPr lang="en-US" sz="2600" dirty="0" smtClean="0"/>
              <a:t>/year seems </a:t>
            </a:r>
            <a:r>
              <a:rPr lang="en-US" sz="2600" dirty="0"/>
              <a:t>to be required to ensure </a:t>
            </a:r>
            <a:r>
              <a:rPr lang="en-US" sz="2600" b="1" dirty="0">
                <a:solidFill>
                  <a:srgbClr val="C00000"/>
                </a:solidFill>
              </a:rPr>
              <a:t>sufficient experience in adrenal surgery</a:t>
            </a:r>
            <a:r>
              <a:rPr lang="en-US" sz="2600" dirty="0"/>
              <a:t>, but </a:t>
            </a:r>
            <a:r>
              <a:rPr lang="en-US" sz="2600" b="1" dirty="0">
                <a:solidFill>
                  <a:srgbClr val="C00000"/>
                </a:solidFill>
              </a:rPr>
              <a:t>&gt; </a:t>
            </a:r>
            <a:r>
              <a:rPr lang="en-US" sz="2600" b="1" dirty="0" smtClean="0">
                <a:solidFill>
                  <a:srgbClr val="C00000"/>
                </a:solidFill>
              </a:rPr>
              <a:t>20 </a:t>
            </a:r>
            <a:r>
              <a:rPr lang="en-US" sz="2600" dirty="0" err="1" smtClean="0"/>
              <a:t>adrenalectomies</a:t>
            </a:r>
            <a:r>
              <a:rPr lang="en-US" sz="2600" dirty="0" smtClean="0"/>
              <a:t>/year </a:t>
            </a:r>
            <a:r>
              <a:rPr lang="en-US" sz="2600" dirty="0"/>
              <a:t>are desirable for those involved in </a:t>
            </a:r>
            <a:r>
              <a:rPr lang="en-US" sz="2600" b="1" dirty="0">
                <a:solidFill>
                  <a:srgbClr val="C00000"/>
                </a:solidFill>
              </a:rPr>
              <a:t>surgery for </a:t>
            </a:r>
            <a:r>
              <a:rPr lang="en-US" sz="2600" b="1" dirty="0" smtClean="0">
                <a:solidFill>
                  <a:srgbClr val="C00000"/>
                </a:solidFill>
              </a:rPr>
              <a:t>ACC</a:t>
            </a:r>
            <a:r>
              <a:rPr lang="en-US" sz="2600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600" dirty="0"/>
              <a:t> </a:t>
            </a:r>
            <a:r>
              <a:rPr lang="en-US" sz="2600" dirty="0" smtClean="0"/>
              <a:t>Furthermore</a:t>
            </a:r>
            <a:r>
              <a:rPr lang="en-US" sz="2600" dirty="0"/>
              <a:t>, </a:t>
            </a:r>
            <a:r>
              <a:rPr lang="en-US" sz="2600" dirty="0" smtClean="0"/>
              <a:t>due to </a:t>
            </a:r>
            <a:r>
              <a:rPr lang="en-US" sz="2600" dirty="0"/>
              <a:t>the complexity of some operations, it is essential to involve surgeons with </a:t>
            </a:r>
            <a:r>
              <a:rPr lang="en-US" sz="2600" b="1" dirty="0" smtClean="0">
                <a:solidFill>
                  <a:srgbClr val="C00000"/>
                </a:solidFill>
              </a:rPr>
              <a:t>different expertise </a:t>
            </a:r>
            <a:r>
              <a:rPr lang="en-US" sz="2600" dirty="0"/>
              <a:t>(e.g. vascular, liver, and cardiac surgeons) for pre-surgical planning and </a:t>
            </a:r>
            <a:r>
              <a:rPr lang="en-US" sz="2600" dirty="0" smtClean="0"/>
              <a:t>during these </a:t>
            </a:r>
            <a:r>
              <a:rPr lang="en-US" sz="2600" dirty="0"/>
              <a:t>complex operations.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6105F3-87BA-4964-B346-18E5027BC6F6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914" y="323273"/>
            <a:ext cx="4910340" cy="5495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ounded Rectangle 7"/>
          <p:cNvSpPr/>
          <p:nvPr/>
        </p:nvSpPr>
        <p:spPr>
          <a:xfrm>
            <a:off x="6940550" y="323850"/>
            <a:ext cx="5126038" cy="1173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40500" y="679450"/>
            <a:ext cx="53959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   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surgeons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with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different expertise 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3299E85-8A45-4D16-9F59-56FA23E49024}" type="slidenum">
              <a:rPr lang="zh-CN" altLang="en-US"/>
              <a:pPr>
                <a:defRPr/>
              </a:pPr>
              <a:t>55</a:t>
            </a:fld>
            <a:endParaRPr lang="zh-CN" altLang="en-US"/>
          </a:p>
        </p:txBody>
      </p:sp>
      <p:sp>
        <p:nvSpPr>
          <p:cNvPr id="71683" name="Rectangle 6"/>
          <p:cNvSpPr>
            <a:spLocks noChangeArrowheads="1"/>
          </p:cNvSpPr>
          <p:nvPr/>
        </p:nvSpPr>
        <p:spPr bwMode="auto">
          <a:xfrm>
            <a:off x="5395913" y="2921000"/>
            <a:ext cx="6665912" cy="23082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Arial,Bold"/>
              </a:rPr>
              <a:t>If adjacent organs are suspected to be invaded, we recommend </a:t>
            </a:r>
            <a:r>
              <a:rPr lang="en-US" sz="2400" b="1" i="1">
                <a:solidFill>
                  <a:srgbClr val="C00000"/>
                </a:solidFill>
                <a:latin typeface="Arial,BoldItalic"/>
              </a:rPr>
              <a:t>en bloc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resection</a:t>
            </a:r>
            <a:r>
              <a:rPr lang="en-US" sz="2400" b="1">
                <a:latin typeface="Arial,Bold"/>
              </a:rPr>
              <a:t>. </a:t>
            </a:r>
          </a:p>
          <a:p>
            <a:pPr eaLnBrk="1" hangingPunct="1"/>
            <a:endParaRPr lang="en-US" sz="2400" b="1">
              <a:latin typeface="Arial,Bold"/>
            </a:endParaRPr>
          </a:p>
          <a:p>
            <a:pPr eaLnBrk="1" hangingPunct="1"/>
            <a:r>
              <a:rPr lang="en-US" sz="2400" b="1">
                <a:latin typeface="Arial,Bold"/>
              </a:rPr>
              <a:t>However, we suggest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against</a:t>
            </a:r>
            <a:r>
              <a:rPr lang="en-US" sz="2400" b="1">
                <a:latin typeface="Arial,Bold"/>
              </a:rPr>
              <a:t> the </a:t>
            </a:r>
            <a:r>
              <a:rPr lang="en-US" sz="2400" b="1" u="sng">
                <a:latin typeface="Arial,Bold"/>
              </a:rPr>
              <a:t>routine </a:t>
            </a:r>
            <a:r>
              <a:rPr lang="en-US" sz="2400" b="1">
                <a:latin typeface="Arial,Bold"/>
              </a:rPr>
              <a:t>resection of the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ipsilateral kidney in the absence of direct renal invasion</a:t>
            </a:r>
            <a:r>
              <a:rPr lang="en-US" b="1">
                <a:solidFill>
                  <a:srgbClr val="C00000"/>
                </a:solidFill>
                <a:latin typeface="Arial,Bold"/>
              </a:rPr>
              <a:t>.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0"/>
            <a:ext cx="5496873" cy="2776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60325" y="3006725"/>
            <a:ext cx="4327525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5296" y="3142735"/>
            <a:ext cx="3291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  <a:ea typeface="+mn-ea"/>
              </a:rPr>
              <a:t>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9588" y="754063"/>
            <a:ext cx="6278562" cy="4981575"/>
          </a:xfrm>
          <a:ln w="38100"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l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Combined </a:t>
            </a:r>
            <a:r>
              <a:rPr lang="en-US" dirty="0"/>
              <a:t>nephrectomy, however, offers a lower risk of </a:t>
            </a:r>
            <a:r>
              <a:rPr lang="en-US" u="sng" dirty="0"/>
              <a:t>capsular rupture </a:t>
            </a:r>
            <a:r>
              <a:rPr lang="en-US" dirty="0"/>
              <a:t>and can </a:t>
            </a:r>
            <a:r>
              <a:rPr lang="en-US" dirty="0" smtClean="0"/>
              <a:t>include </a:t>
            </a:r>
            <a:r>
              <a:rPr lang="en-US" u="sng" dirty="0" smtClean="0"/>
              <a:t>complete </a:t>
            </a:r>
            <a:r>
              <a:rPr lang="en-US" u="sng" dirty="0"/>
              <a:t>lymphadenectomy </a:t>
            </a:r>
            <a:r>
              <a:rPr lang="en-US" dirty="0"/>
              <a:t>of the renal hilum, </a:t>
            </a:r>
            <a:r>
              <a:rPr lang="en-US" b="1" dirty="0"/>
              <a:t>but impairs kidney function and this may </a:t>
            </a:r>
            <a:r>
              <a:rPr lang="en-US" b="1" dirty="0" smtClean="0"/>
              <a:t>limit</a:t>
            </a:r>
            <a:r>
              <a:rPr lang="en-US" dirty="0"/>
              <a:t> </a:t>
            </a:r>
            <a:r>
              <a:rPr lang="en-US" dirty="0" smtClean="0"/>
              <a:t>further </a:t>
            </a:r>
            <a:r>
              <a:rPr lang="en-US" dirty="0"/>
              <a:t>access to chemotherapy. </a:t>
            </a:r>
            <a:endParaRPr lang="en-US" dirty="0" smtClean="0"/>
          </a:p>
          <a:p>
            <a:pPr marL="0" indent="0" algn="l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Thus</a:t>
            </a:r>
            <a:r>
              <a:rPr lang="en-US" dirty="0"/>
              <a:t>, in case of </a:t>
            </a:r>
            <a:r>
              <a:rPr lang="en-US" b="1" dirty="0">
                <a:solidFill>
                  <a:srgbClr val="C00000"/>
                </a:solidFill>
              </a:rPr>
              <a:t>possible invasion </a:t>
            </a:r>
            <a:r>
              <a:rPr lang="en-US" dirty="0"/>
              <a:t>in the kidney,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partial nephrectomy </a:t>
            </a:r>
            <a:r>
              <a:rPr lang="en-US" b="1" dirty="0"/>
              <a:t>should be considered on an individual </a:t>
            </a:r>
            <a:r>
              <a:rPr lang="en-US" b="1" dirty="0" smtClean="0"/>
              <a:t>basis.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14522B9B-D3E0-4A43-9640-D556A8CF1168}" type="slidenum">
              <a:rPr lang="zh-CN" altLang="en-US"/>
              <a:pPr>
                <a:defRPr/>
              </a:pPr>
              <a:t>56</a:t>
            </a:fld>
            <a:endParaRPr lang="zh-CN" altLang="en-US"/>
          </a:p>
        </p:txBody>
      </p:sp>
      <p:pic>
        <p:nvPicPr>
          <p:cNvPr id="3074" name="Picture 2" descr="Image result for nephrectom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6304" y="424660"/>
            <a:ext cx="5057012" cy="6285176"/>
          </a:xfrm>
          <a:prstGeom prst="ellipse">
            <a:avLst/>
          </a:prstGeom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3134370-DBA5-4B4C-95CE-94187DC18738}" type="slidenum">
              <a:rPr lang="zh-CN" altLang="en-US"/>
              <a:pPr>
                <a:defRPr/>
              </a:pPr>
              <a:t>57</a:t>
            </a:fld>
            <a:endParaRPr lang="zh-CN" alt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5327650" y="2109788"/>
            <a:ext cx="6699250" cy="3786187"/>
          </a:xfrm>
          <a:prstGeom prst="rect">
            <a:avLst/>
          </a:prstGeom>
          <a:noFill/>
          <a:ln w="3810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solidFill>
                  <a:srgbClr val="C00000"/>
                </a:solidFill>
                <a:latin typeface="Arial,Bold"/>
              </a:rPr>
              <a:t>Open surgery </a:t>
            </a:r>
            <a:r>
              <a:rPr lang="en-US" sz="2400" b="1">
                <a:latin typeface="Arial,Bold"/>
              </a:rPr>
              <a:t>is the </a:t>
            </a:r>
            <a:r>
              <a:rPr lang="en-US" sz="2400" b="1" u="sng">
                <a:latin typeface="Arial,Bold"/>
              </a:rPr>
              <a:t>standard surgical </a:t>
            </a:r>
            <a:r>
              <a:rPr lang="en-US" sz="2400" b="1">
                <a:latin typeface="Arial,Bold"/>
              </a:rPr>
              <a:t>approach for </a:t>
            </a:r>
            <a:r>
              <a:rPr lang="en-US" sz="2400" b="1" u="sng">
                <a:latin typeface="Arial,Bold"/>
              </a:rPr>
              <a:t>confirmed or highly </a:t>
            </a:r>
            <a:r>
              <a:rPr lang="en-US" sz="2400" b="1">
                <a:latin typeface="Arial,Bold"/>
              </a:rPr>
              <a:t>suspected ACC. </a:t>
            </a:r>
          </a:p>
          <a:p>
            <a:pPr eaLnBrk="1" hangingPunct="1"/>
            <a:endParaRPr lang="en-US" sz="2400" b="1">
              <a:latin typeface="Arial,Bold"/>
            </a:endParaRPr>
          </a:p>
          <a:p>
            <a:pPr eaLnBrk="1" hangingPunct="1"/>
            <a:r>
              <a:rPr lang="en-US" sz="2400" b="1">
                <a:latin typeface="Arial,Bold"/>
              </a:rPr>
              <a:t>However,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for tumors &lt; 6 cm without any evidence of local invasion, </a:t>
            </a:r>
            <a:r>
              <a:rPr lang="en-US" sz="2400" b="1" u="sng">
                <a:latin typeface="Arial,Bold"/>
              </a:rPr>
              <a:t>laparoscopic</a:t>
            </a:r>
            <a:r>
              <a:rPr lang="en-US" sz="2400" b="1">
                <a:latin typeface="Arial,Bold"/>
              </a:rPr>
              <a:t> adrenalectomy (respecting the principles of oncological surgery) is reasonable if the surgeon has </a:t>
            </a:r>
            <a:r>
              <a:rPr lang="en-US" sz="2400" b="1" u="sng">
                <a:latin typeface="Arial,Bold"/>
              </a:rPr>
              <a:t>sufficient experience </a:t>
            </a:r>
            <a:r>
              <a:rPr lang="en-US" sz="2400" b="1">
                <a:latin typeface="Arial,Bold"/>
              </a:rPr>
              <a:t>in these types of surgery.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0" y="3084513"/>
            <a:ext cx="4327525" cy="917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235" y="3207761"/>
            <a:ext cx="3291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  <a:ea typeface="+mn-ea"/>
              </a:rPr>
              <a:t>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3" y="136077"/>
            <a:ext cx="4996967" cy="26766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E864AFE-BAE0-4A3F-840C-F7DD2B7442EF}" type="slidenum">
              <a:rPr lang="zh-CN" altLang="en-US"/>
              <a:pPr>
                <a:defRPr/>
              </a:pPr>
              <a:t>58</a:t>
            </a:fld>
            <a:endParaRPr lang="zh-CN" alt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4978400" y="3956050"/>
            <a:ext cx="6096000" cy="1570038"/>
          </a:xfrm>
          <a:prstGeom prst="rect">
            <a:avLst/>
          </a:prstGeom>
          <a:noFill/>
          <a:ln w="3810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Arial,Bold"/>
              </a:rPr>
              <a:t>We recommend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perioperative hydrocortisone</a:t>
            </a:r>
            <a:r>
              <a:rPr lang="en-US" sz="2400" b="1">
                <a:latin typeface="Arial,Bold"/>
              </a:rPr>
              <a:t> replacement in all patients with hypercortisolism that undergo surgery for ACC.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0" y="3037943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18" y="240144"/>
            <a:ext cx="8425161" cy="2617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34278" y="4691271"/>
            <a:ext cx="5909868" cy="905966"/>
          </a:xfrm>
          <a:ln w="38100">
            <a:solidFill>
              <a:srgbClr val="FF546C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,Bold"/>
              </a:rPr>
              <a:t>Pathological work-up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26A610E-6884-49E3-B9D1-CA63DEC82269}" type="slidenum">
              <a:rPr lang="zh-CN" altLang="en-US"/>
              <a:pPr>
                <a:defRPr/>
              </a:pPr>
              <a:t>59</a:t>
            </a:fld>
            <a:endParaRPr lang="zh-CN" altLang="en-US"/>
          </a:p>
        </p:txBody>
      </p:sp>
      <p:pic>
        <p:nvPicPr>
          <p:cNvPr id="5" name="Picture 2" descr="Image result for path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95" y="1025234"/>
            <a:ext cx="7406560" cy="366603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839788"/>
            <a:ext cx="6551612" cy="5033962"/>
          </a:xfrm>
        </p:spPr>
        <p:txBody>
          <a:bodyPr rtlCol="0">
            <a:normAutofit/>
          </a:bodyPr>
          <a:lstStyle/>
          <a:p>
            <a:pPr marL="360045" indent="-360045" fontAlgn="auto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In roughly </a:t>
            </a:r>
            <a:r>
              <a:rPr lang="en-US" b="1" dirty="0">
                <a:solidFill>
                  <a:srgbClr val="FF546C"/>
                </a:solidFill>
                <a:latin typeface="+mn-lt"/>
              </a:rPr>
              <a:t>2% to 10% </a:t>
            </a:r>
            <a:r>
              <a:rPr lang="en-US" dirty="0">
                <a:latin typeface="+mn-lt"/>
              </a:rPr>
              <a:t>of ACC patients, a </a:t>
            </a: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contralateral</a:t>
            </a:r>
            <a:r>
              <a:rPr lang="fa-IR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tumor </a:t>
            </a:r>
            <a:r>
              <a:rPr lang="en-US" dirty="0">
                <a:latin typeface="+mn-lt"/>
              </a:rPr>
              <a:t>is present, in some cases probably </a:t>
            </a:r>
            <a:r>
              <a:rPr lang="en-US" dirty="0" smtClean="0">
                <a:latin typeface="+mn-lt"/>
              </a:rPr>
              <a:t>presenting</a:t>
            </a:r>
            <a:r>
              <a:rPr lang="fa-I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 </a:t>
            </a:r>
            <a:r>
              <a:rPr lang="en-US" dirty="0">
                <a:latin typeface="+mn-lt"/>
              </a:rPr>
              <a:t>synchronous and in other cases a </a:t>
            </a:r>
            <a:r>
              <a:rPr lang="en-US" dirty="0" err="1" smtClean="0">
                <a:latin typeface="+mn-lt"/>
              </a:rPr>
              <a:t>metachronous</a:t>
            </a:r>
            <a:r>
              <a:rPr lang="fa-IR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ACC.</a:t>
            </a:r>
            <a:endParaRPr lang="fa-IR" dirty="0" smtClean="0">
              <a:latin typeface="+mn-lt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a-IR" dirty="0" smtClean="0">
              <a:latin typeface="+mn-lt"/>
            </a:endParaRP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latin typeface="+mn-lt"/>
              </a:rPr>
              <a:t>It </a:t>
            </a:r>
            <a:r>
              <a:rPr lang="en-US" dirty="0">
                <a:latin typeface="+mn-lt"/>
              </a:rPr>
              <a:t>is of course </a:t>
            </a:r>
            <a:r>
              <a:rPr lang="en-US" b="1" dirty="0">
                <a:latin typeface="+mn-lt"/>
              </a:rPr>
              <a:t>difficult to determine </a:t>
            </a:r>
            <a:r>
              <a:rPr lang="en-US" dirty="0">
                <a:latin typeface="+mn-lt"/>
              </a:rPr>
              <a:t>whether </a:t>
            </a:r>
            <a:r>
              <a:rPr lang="en-US" dirty="0" smtClean="0">
                <a:latin typeface="+mn-lt"/>
              </a:rPr>
              <a:t>the</a:t>
            </a:r>
            <a:r>
              <a:rPr lang="fa-I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contralateral </a:t>
            </a:r>
            <a:r>
              <a:rPr lang="en-US" dirty="0">
                <a:latin typeface="+mn-lt"/>
              </a:rPr>
              <a:t>tumor is an independent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primary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tumor vs </a:t>
            </a:r>
            <a:r>
              <a:rPr lang="en-US" dirty="0" smtClean="0">
                <a:latin typeface="+mn-lt"/>
              </a:rPr>
              <a:t>a</a:t>
            </a:r>
            <a:r>
              <a:rPr lang="fa-IR" dirty="0" smtClean="0">
                <a:latin typeface="+mn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metastasis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to the contralateral gland.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36DE76-5E22-4A0E-8BD3-8B77754FAECC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4100" name="Picture 4" descr="Image result for â«ØªÙÙÙØ± Ø§Ø¯Ø±ÙØ§Ùâ¬â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161" y="775854"/>
            <a:ext cx="4130966" cy="4034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196799C-5923-4AEA-BFBC-ACE4BA4D95CD}" type="slidenum">
              <a:rPr lang="zh-CN" altLang="en-US"/>
              <a:pPr>
                <a:defRPr/>
              </a:pPr>
              <a:t>60</a:t>
            </a:fld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120073" y="1118499"/>
            <a:ext cx="5669682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,Bold"/>
                <a:ea typeface="+mn-ea"/>
              </a:rPr>
              <a:t>Pathological work-up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978400" y="3983038"/>
            <a:ext cx="6807200" cy="1384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800" b="1">
                <a:latin typeface="Arial,Bold"/>
              </a:rPr>
              <a:t>We recommend that the diagnosis of ACC should be confirmed by histopathology.</a:t>
            </a: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1265238" y="5440363"/>
            <a:ext cx="8050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en-US" sz="2400"/>
              <a:t>Histopathology is the </a:t>
            </a:r>
            <a:r>
              <a:rPr lang="en-US" sz="2400" b="1">
                <a:solidFill>
                  <a:srgbClr val="C00000"/>
                </a:solidFill>
              </a:rPr>
              <a:t>gold-standard</a:t>
            </a:r>
            <a:r>
              <a:rPr lang="en-US" sz="2400"/>
              <a:t> of diagnosing ACC and should in principle be obtained in</a:t>
            </a:r>
          </a:p>
          <a:p>
            <a:pPr algn="ctr" eaLnBrk="1" hangingPunct="1"/>
            <a:r>
              <a:rPr lang="en-US" sz="2400" b="1">
                <a:solidFill>
                  <a:srgbClr val="C00000"/>
                </a:solidFill>
              </a:rPr>
              <a:t>all patients</a:t>
            </a:r>
            <a:r>
              <a:rPr lang="en-US" sz="2400"/>
              <a:t>.</a:t>
            </a: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55" y="343794"/>
            <a:ext cx="6271491" cy="31796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A4F2BE1-DEFD-477C-B7C1-A61EF6543617}" type="slidenum">
              <a:rPr lang="zh-CN" altLang="en-US"/>
              <a:pPr>
                <a:defRPr/>
              </a:pPr>
              <a:t>61</a:t>
            </a:fld>
            <a:endParaRPr lang="zh-CN" altLang="en-US"/>
          </a:p>
        </p:txBody>
      </p:sp>
      <p:sp>
        <p:nvSpPr>
          <p:cNvPr id="77827" name="Rectangle 5"/>
          <p:cNvSpPr>
            <a:spLocks noChangeArrowheads="1"/>
          </p:cNvSpPr>
          <p:nvPr/>
        </p:nvSpPr>
        <p:spPr bwMode="auto">
          <a:xfrm>
            <a:off x="4981575" y="3983038"/>
            <a:ext cx="6054725" cy="1568450"/>
          </a:xfrm>
          <a:prstGeom prst="rect">
            <a:avLst/>
          </a:prstGeom>
          <a:noFill/>
          <a:ln w="3810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Arial,Bold"/>
              </a:rPr>
              <a:t>The use of </a:t>
            </a:r>
            <a:r>
              <a:rPr lang="en-US" sz="2400" b="1" u="sng">
                <a:latin typeface="Arial,Bold"/>
              </a:rPr>
              <a:t>immunohistochemistry</a:t>
            </a:r>
            <a:r>
              <a:rPr lang="en-US" sz="2400" b="1">
                <a:latin typeface="Arial,Bold"/>
              </a:rPr>
              <a:t> for steroidogenic factor-1 (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SF1</a:t>
            </a:r>
            <a:r>
              <a:rPr lang="en-US" sz="2400" b="1">
                <a:latin typeface="Arial,Bold"/>
              </a:rPr>
              <a:t>) for the distinction of primary adrenocortical tumors and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non</a:t>
            </a:r>
            <a:r>
              <a:rPr lang="en-US" sz="2400" b="1">
                <a:latin typeface="Arial,Bold"/>
              </a:rPr>
              <a:t>-adrenocortical Tumors.</a:t>
            </a:r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Image result for path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2" y="117260"/>
            <a:ext cx="6165014" cy="2650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211BCFCF-DE4F-4C10-B4EF-36F395B38320}" type="slidenum">
              <a:rPr lang="zh-CN" altLang="en-US"/>
              <a:pPr>
                <a:defRPr/>
              </a:pPr>
              <a:t>62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384175" y="635000"/>
            <a:ext cx="7278688" cy="563245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Generally</a:t>
            </a:r>
            <a:r>
              <a:rPr lang="en-US" sz="2400" dirty="0"/>
              <a:t>, the </a:t>
            </a:r>
            <a:r>
              <a:rPr lang="en-US" sz="2400" b="1" dirty="0"/>
              <a:t>distinction</a:t>
            </a:r>
            <a:r>
              <a:rPr lang="en-US" sz="2400" dirty="0"/>
              <a:t> between </a:t>
            </a:r>
            <a:r>
              <a:rPr lang="en-US" sz="2400" b="1" dirty="0"/>
              <a:t>adrenocortical</a:t>
            </a:r>
            <a:r>
              <a:rPr lang="en-US" sz="2400" dirty="0"/>
              <a:t> and non-adrenocortical tumors is </a:t>
            </a:r>
            <a:r>
              <a:rPr lang="en-US" sz="2400" b="1" dirty="0">
                <a:solidFill>
                  <a:srgbClr val="C00000"/>
                </a:solidFill>
              </a:rPr>
              <a:t>clear</a:t>
            </a:r>
            <a:r>
              <a:rPr lang="en-US" sz="2400" dirty="0"/>
              <a:t> </a:t>
            </a:r>
            <a:r>
              <a:rPr lang="en-US" sz="2400" dirty="0"/>
              <a:t>and can </a:t>
            </a:r>
            <a:r>
              <a:rPr lang="en-US" sz="2400" dirty="0"/>
              <a:t>be made on the basis of hematoxylin and eosin-stained slides</a:t>
            </a:r>
            <a:r>
              <a:rPr lang="en-US" sz="2400" dirty="0"/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In case of </a:t>
            </a:r>
            <a:r>
              <a:rPr lang="en-US" sz="2400" b="1" dirty="0">
                <a:solidFill>
                  <a:srgbClr val="C00000"/>
                </a:solidFill>
              </a:rPr>
              <a:t>doubt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/>
              <a:t>immunohistochemistry with </a:t>
            </a:r>
            <a:r>
              <a:rPr lang="en-US" sz="2400" b="1" dirty="0">
                <a:solidFill>
                  <a:srgbClr val="FF0000"/>
                </a:solidFill>
              </a:rPr>
              <a:t>SF1 is the most sensitive and specific </a:t>
            </a:r>
            <a:r>
              <a:rPr lang="en-US" sz="2400" dirty="0"/>
              <a:t>marker currently </a:t>
            </a:r>
            <a:r>
              <a:rPr lang="en-US" sz="2400" dirty="0"/>
              <a:t>available to </a:t>
            </a:r>
            <a:r>
              <a:rPr lang="en-US" sz="2400" dirty="0"/>
              <a:t>establish if the tumor in question is of adrenocortical origin, with a </a:t>
            </a:r>
            <a:r>
              <a:rPr lang="en-US" sz="2400" u="sng" dirty="0"/>
              <a:t>sensitivity</a:t>
            </a:r>
            <a:r>
              <a:rPr lang="en-US" sz="2400" dirty="0"/>
              <a:t> of </a:t>
            </a:r>
            <a:r>
              <a:rPr lang="en-US" sz="2400" b="1" dirty="0">
                <a:solidFill>
                  <a:srgbClr val="FF0000"/>
                </a:solidFill>
              </a:rPr>
              <a:t>98%</a:t>
            </a:r>
            <a:r>
              <a:rPr lang="en-US" sz="2400" dirty="0"/>
              <a:t> and </a:t>
            </a:r>
            <a:r>
              <a:rPr lang="en-US" sz="2400" dirty="0"/>
              <a:t>a </a:t>
            </a:r>
            <a:r>
              <a:rPr lang="en-US" sz="2400" u="sng" dirty="0"/>
              <a:t>specificity</a:t>
            </a:r>
            <a:r>
              <a:rPr lang="en-US" sz="2400" dirty="0"/>
              <a:t> </a:t>
            </a:r>
            <a:r>
              <a:rPr lang="en-US" sz="2400" dirty="0"/>
              <a:t>of </a:t>
            </a:r>
            <a:r>
              <a:rPr lang="en-US" sz="2400" b="1" dirty="0">
                <a:solidFill>
                  <a:srgbClr val="FF0000"/>
                </a:solidFill>
              </a:rPr>
              <a:t>100</a:t>
            </a:r>
            <a:r>
              <a:rPr lang="en-US" sz="2400" b="1" dirty="0">
                <a:solidFill>
                  <a:srgbClr val="FF0000"/>
                </a:solidFill>
              </a:rPr>
              <a:t>%</a:t>
            </a:r>
            <a:r>
              <a:rPr lang="en-US" sz="2400" dirty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If </a:t>
            </a:r>
            <a:r>
              <a:rPr lang="en-US" sz="2400" dirty="0"/>
              <a:t>this marker is </a:t>
            </a:r>
            <a:r>
              <a:rPr lang="en-US" sz="2400" b="1" dirty="0">
                <a:solidFill>
                  <a:srgbClr val="FF0000"/>
                </a:solidFill>
              </a:rPr>
              <a:t>not available</a:t>
            </a:r>
            <a:r>
              <a:rPr lang="en-US" sz="2400" dirty="0"/>
              <a:t>, we advise </a:t>
            </a:r>
            <a:r>
              <a:rPr lang="en-US" sz="2400" dirty="0"/>
              <a:t>a combination </a:t>
            </a:r>
            <a:r>
              <a:rPr lang="en-US" sz="2400" dirty="0"/>
              <a:t>of </a:t>
            </a:r>
            <a:r>
              <a:rPr lang="en-US" sz="2400" dirty="0"/>
              <a:t>markers, which </a:t>
            </a:r>
            <a:r>
              <a:rPr lang="en-US" sz="2400" dirty="0"/>
              <a:t>should </a:t>
            </a:r>
            <a:r>
              <a:rPr lang="en-US" sz="2400" dirty="0"/>
              <a:t>include: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 </a:t>
            </a:r>
            <a:r>
              <a:rPr lang="en-US" sz="2400" b="1" dirty="0"/>
              <a:t>inhibin-alpha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b="1" dirty="0"/>
              <a:t> </a:t>
            </a:r>
            <a:r>
              <a:rPr lang="en-US" sz="2400" b="1" dirty="0" err="1"/>
              <a:t>melan</a:t>
            </a:r>
            <a:r>
              <a:rPr lang="en-US" sz="2400" b="1" dirty="0"/>
              <a:t>-A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b="1" dirty="0" err="1"/>
              <a:t>calretinin</a:t>
            </a:r>
            <a:endParaRPr lang="en-US" sz="2400" b="1" dirty="0"/>
          </a:p>
        </p:txBody>
      </p:sp>
      <p:pic>
        <p:nvPicPr>
          <p:cNvPr id="5" name="Picture 4" descr="Image result for pat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743" y="635061"/>
            <a:ext cx="4119418" cy="5278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780E1B8-7617-4CDF-BF07-8CC7928A9F73}" type="slidenum">
              <a:rPr lang="zh-CN" altLang="en-US"/>
              <a:pPr>
                <a:defRPr/>
              </a:pPr>
              <a:t>63</a:t>
            </a:fld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5408613" y="2854325"/>
            <a:ext cx="6096000" cy="2309813"/>
          </a:xfrm>
          <a:prstGeom prst="rect">
            <a:avLst/>
          </a:prstGeom>
          <a:noFill/>
          <a:ln w="5715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Arial,Bold"/>
              </a:rPr>
              <a:t>Use the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Weiss system</a:t>
            </a:r>
            <a:r>
              <a:rPr lang="en-US" sz="2400" b="1">
                <a:latin typeface="Arial,Bold"/>
              </a:rPr>
              <a:t>, based on a combination of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9 histological criteria </a:t>
            </a:r>
            <a:r>
              <a:rPr lang="en-US" sz="2400" b="1">
                <a:latin typeface="Arial,Bold"/>
              </a:rPr>
              <a:t>that can be applied on hematoxylin and eosin-stained slides, for the distinction of benign and malignant adrenocortical tumors.</a:t>
            </a:r>
            <a:endParaRPr lang="en-US" sz="2400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606425" y="5129213"/>
            <a:ext cx="107886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en-US" sz="2000" b="1"/>
              <a:t>Using the Weiss system, a score of </a:t>
            </a:r>
            <a:r>
              <a:rPr lang="en-US" sz="2000" b="1">
                <a:solidFill>
                  <a:srgbClr val="FF0000"/>
                </a:solidFill>
              </a:rPr>
              <a:t>3 or higher </a:t>
            </a:r>
            <a:r>
              <a:rPr lang="en-US" sz="2000" b="1" u="sng"/>
              <a:t>indicates ACC </a:t>
            </a:r>
            <a:r>
              <a:rPr lang="en-US" sz="2000" b="1"/>
              <a:t>.</a:t>
            </a:r>
          </a:p>
          <a:p>
            <a:pPr algn="ctr" eaLnBrk="1" hangingPunct="1"/>
            <a:endParaRPr lang="en-US" sz="2000" b="1"/>
          </a:p>
          <a:p>
            <a:pPr algn="ctr" eaLnBrk="1" hangingPunct="1"/>
            <a:r>
              <a:rPr lang="en-US" sz="2000"/>
              <a:t>A score of  </a:t>
            </a:r>
            <a:r>
              <a:rPr lang="en-US" sz="2000" b="1">
                <a:solidFill>
                  <a:srgbClr val="FF0000"/>
                </a:solidFill>
              </a:rPr>
              <a:t>2 and 3 </a:t>
            </a:r>
            <a:r>
              <a:rPr lang="en-US" sz="2000"/>
              <a:t>may be considered as </a:t>
            </a:r>
            <a:r>
              <a:rPr lang="en-US" sz="2000" b="1">
                <a:solidFill>
                  <a:srgbClr val="FF0000"/>
                </a:solidFill>
              </a:rPr>
              <a:t>borderline</a:t>
            </a:r>
            <a:r>
              <a:rPr lang="en-US" sz="2000"/>
              <a:t> between benign and malignant tumors. (</a:t>
            </a:r>
            <a:r>
              <a:rPr lang="en-US" sz="2000" b="1">
                <a:solidFill>
                  <a:srgbClr val="FF0000"/>
                </a:solidFill>
              </a:rPr>
              <a:t>Tumors of uncertain malignant potential</a:t>
            </a:r>
            <a:r>
              <a:rPr lang="en-US" sz="2000"/>
              <a:t>)</a:t>
            </a: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24" y="0"/>
            <a:ext cx="4931502" cy="26879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1266825" y="1617663"/>
            <a:ext cx="9688513" cy="42560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35DB0E-9B7B-40E5-A83A-BB623E4E69AF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8090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16000"/>
            <a:ext cx="10556875" cy="5689600"/>
          </a:xfrm>
          <a:prstGeom prst="rect">
            <a:avLst/>
          </a:prstGeom>
          <a:noFill/>
          <a:ln w="5715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38188" y="101600"/>
            <a:ext cx="107330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092" y="345157"/>
            <a:ext cx="8959272" cy="498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1528615-2106-4F00-A7C0-0D71CC57A501}" type="slidenum">
              <a:rPr lang="zh-CN" altLang="en-US"/>
              <a:pPr>
                <a:defRPr/>
              </a:pPr>
              <a:t>65</a:t>
            </a:fld>
            <a:endParaRPr lang="zh-CN" altLang="en-US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3" y="64655"/>
            <a:ext cx="4438650" cy="2789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5384800" y="2922588"/>
            <a:ext cx="6096000" cy="1201737"/>
          </a:xfrm>
          <a:prstGeom prst="rect">
            <a:avLst/>
          </a:prstGeom>
          <a:noFill/>
          <a:ln w="3810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Arial,Bold"/>
              </a:rPr>
              <a:t>Use of Ki67 immunohistochemistry for every resection specimen of an adrenocortical tumor.</a:t>
            </a:r>
            <a:endParaRPr lang="en-US" sz="2400"/>
          </a:p>
        </p:txBody>
      </p:sp>
      <p:sp>
        <p:nvSpPr>
          <p:cNvPr id="81926" name="Rectangle 7"/>
          <p:cNvSpPr>
            <a:spLocks noChangeArrowheads="1"/>
          </p:cNvSpPr>
          <p:nvPr/>
        </p:nvSpPr>
        <p:spPr bwMode="auto">
          <a:xfrm>
            <a:off x="396875" y="4702175"/>
            <a:ext cx="110839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en-US" sz="2400" b="1"/>
              <a:t>Ki67 immunohistochemistry has been proposed for </a:t>
            </a:r>
            <a:r>
              <a:rPr lang="en-US" sz="2400" b="1">
                <a:solidFill>
                  <a:srgbClr val="FF0000"/>
                </a:solidFill>
              </a:rPr>
              <a:t>prognostic purposes</a:t>
            </a:r>
            <a:r>
              <a:rPr lang="en-US" sz="2400"/>
              <a:t>. </a:t>
            </a:r>
          </a:p>
          <a:p>
            <a:pPr algn="ctr" eaLnBrk="1" hangingPunct="1"/>
            <a:endParaRPr lang="en-US" sz="2400" b="1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2400" b="1">
                <a:solidFill>
                  <a:srgbClr val="FF0000"/>
                </a:solidFill>
              </a:rPr>
              <a:t>Higher Ki67 </a:t>
            </a:r>
            <a:r>
              <a:rPr lang="en-US" sz="2400"/>
              <a:t>levels are consistently associated with </a:t>
            </a:r>
            <a:r>
              <a:rPr lang="en-US" sz="2400" b="1">
                <a:solidFill>
                  <a:srgbClr val="FF0000"/>
                </a:solidFill>
              </a:rPr>
              <a:t>poor prognosis</a:t>
            </a:r>
            <a:r>
              <a:rPr lang="en-US" sz="2400"/>
              <a:t>. </a:t>
            </a:r>
          </a:p>
          <a:p>
            <a:pPr algn="ctr" eaLnBrk="1" hangingPunct="1"/>
            <a:r>
              <a:rPr lang="en-US" sz="2400"/>
              <a:t>Threshold levels of </a:t>
            </a:r>
            <a:r>
              <a:rPr lang="en-US" sz="2400" b="1">
                <a:solidFill>
                  <a:srgbClr val="FF0000"/>
                </a:solidFill>
              </a:rPr>
              <a:t>10% </a:t>
            </a:r>
            <a:r>
              <a:rPr lang="en-US" sz="2400"/>
              <a:t>and </a:t>
            </a:r>
            <a:r>
              <a:rPr lang="en-US" sz="2400" b="1">
                <a:solidFill>
                  <a:srgbClr val="FF0000"/>
                </a:solidFill>
              </a:rPr>
              <a:t>20%</a:t>
            </a:r>
            <a:r>
              <a:rPr lang="en-US" sz="2400" b="1"/>
              <a:t> </a:t>
            </a:r>
            <a:r>
              <a:rPr lang="en-US" sz="2400"/>
              <a:t>have been considered for discriminating </a:t>
            </a:r>
          </a:p>
          <a:p>
            <a:pPr algn="ctr" eaLnBrk="1" hangingPunct="1"/>
            <a:r>
              <a:rPr lang="en-US" sz="2400" b="1"/>
              <a:t>low</a:t>
            </a:r>
            <a:r>
              <a:rPr lang="en-US" sz="2400"/>
              <a:t> </a:t>
            </a:r>
            <a:r>
              <a:rPr lang="en-US" sz="2400" b="1"/>
              <a:t>from high </a:t>
            </a:r>
            <a:r>
              <a:rPr lang="en-US" sz="2400"/>
              <a:t>Ki67 labeling index.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52463" y="1741488"/>
            <a:ext cx="4854575" cy="38925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marL="360045" indent="-360045" fontAlgn="auto">
              <a:spcAft>
                <a:spcPts val="0"/>
              </a:spcAft>
              <a:defRPr/>
            </a:pPr>
            <a:r>
              <a:rPr lang="en-US" dirty="0"/>
              <a:t>If Ki67 immunohistochemistry is not available, </a:t>
            </a:r>
            <a:r>
              <a:rPr lang="en-US" dirty="0">
                <a:solidFill>
                  <a:srgbClr val="FF0000"/>
                </a:solidFill>
              </a:rPr>
              <a:t>mitotic count </a:t>
            </a:r>
            <a:r>
              <a:rPr lang="en-US" dirty="0"/>
              <a:t>may help in </a:t>
            </a:r>
            <a:r>
              <a:rPr lang="en-US" dirty="0" smtClean="0"/>
              <a:t>prognostic stratification </a:t>
            </a:r>
            <a:r>
              <a:rPr lang="en-US" dirty="0"/>
              <a:t>of ACC. </a:t>
            </a:r>
            <a:endParaRPr lang="en-US" dirty="0" smtClean="0"/>
          </a:p>
          <a:p>
            <a:pPr marL="360045" indent="-360045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Mitotic </a:t>
            </a:r>
            <a:r>
              <a:rPr lang="en-US" b="1" dirty="0">
                <a:solidFill>
                  <a:srgbClr val="FF0000"/>
                </a:solidFill>
              </a:rPr>
              <a:t>count </a:t>
            </a:r>
            <a:r>
              <a:rPr lang="en-US" dirty="0"/>
              <a:t>has been proposed for grading of ACC, using </a:t>
            </a:r>
            <a:r>
              <a:rPr lang="en-US" b="1" dirty="0">
                <a:solidFill>
                  <a:srgbClr val="FF0000"/>
                </a:solidFill>
              </a:rPr>
              <a:t>&gt;20 </a:t>
            </a:r>
            <a:r>
              <a:rPr lang="en-US" b="1" dirty="0" smtClean="0">
                <a:solidFill>
                  <a:srgbClr val="FF0000"/>
                </a:solidFill>
              </a:rPr>
              <a:t>mitoses</a:t>
            </a:r>
            <a:r>
              <a:rPr lang="en-US" dirty="0" smtClean="0"/>
              <a:t> per </a:t>
            </a:r>
            <a:r>
              <a:rPr lang="en-US" dirty="0"/>
              <a:t>50 high-power field to define </a:t>
            </a:r>
            <a:r>
              <a:rPr lang="en-US" b="1" dirty="0">
                <a:solidFill>
                  <a:srgbClr val="FF0000"/>
                </a:solidFill>
              </a:rPr>
              <a:t>high-grade </a:t>
            </a:r>
            <a:r>
              <a:rPr lang="en-US" b="1" dirty="0" smtClean="0">
                <a:solidFill>
                  <a:srgbClr val="FF0000"/>
                </a:solidFill>
              </a:rPr>
              <a:t>tumors.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076EA002-0DD6-4BC2-BEC0-6341EB31092A}" type="slidenum">
              <a:rPr lang="zh-CN" altLang="en-US"/>
              <a:pPr>
                <a:defRPr/>
              </a:pPr>
              <a:t>66</a:t>
            </a:fld>
            <a:endParaRPr lang="zh-CN" altLang="en-US"/>
          </a:p>
        </p:txBody>
      </p:sp>
      <p:pic>
        <p:nvPicPr>
          <p:cNvPr id="3074" name="Picture 2" descr="Image result for Ki67 immunohistochemist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4331" y="1086048"/>
            <a:ext cx="5966791" cy="5424456"/>
          </a:xfrm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5B0CC21-E7A1-42F8-9F7E-C8E7C0489EB9}" type="slidenum">
              <a:rPr lang="zh-CN" altLang="en-US"/>
              <a:pPr>
                <a:defRPr/>
              </a:pPr>
              <a:t>67</a:t>
            </a:fld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8625" y="2262188"/>
            <a:ext cx="6246813" cy="4154487"/>
          </a:xfrm>
          <a:prstGeom prst="rect">
            <a:avLst/>
          </a:prstGeom>
          <a:ln w="57150">
            <a:solidFill>
              <a:srgbClr val="FF546C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Arial,Bold"/>
                <a:ea typeface="+mn-ea"/>
              </a:rPr>
              <a:t>Pathology </a:t>
            </a:r>
            <a:r>
              <a:rPr lang="en-US" sz="2400" b="1" dirty="0">
                <a:solidFill>
                  <a:srgbClr val="FF0000"/>
                </a:solidFill>
                <a:latin typeface="Arial,Bold"/>
                <a:ea typeface="+mn-ea"/>
              </a:rPr>
              <a:t>report </a:t>
            </a:r>
            <a:r>
              <a:rPr lang="en-US" sz="2400" b="1" dirty="0">
                <a:latin typeface="Arial,Bold"/>
                <a:ea typeface="+mn-ea"/>
              </a:rPr>
              <a:t>of a </a:t>
            </a:r>
            <a:r>
              <a:rPr lang="en-US" sz="2400" b="1" u="sng" dirty="0">
                <a:latin typeface="Arial,Bold"/>
                <a:ea typeface="+mn-ea"/>
              </a:rPr>
              <a:t>suspected ACC </a:t>
            </a:r>
            <a:r>
              <a:rPr lang="en-US" sz="2400" b="1" dirty="0">
                <a:latin typeface="Arial,Bold"/>
                <a:ea typeface="+mn-ea"/>
              </a:rPr>
              <a:t>should at </a:t>
            </a:r>
            <a:r>
              <a:rPr lang="en-US" sz="2400" b="1" dirty="0">
                <a:latin typeface="Arial,Bold"/>
                <a:ea typeface="+mn-ea"/>
              </a:rPr>
              <a:t>least contain </a:t>
            </a:r>
            <a:r>
              <a:rPr lang="en-US" sz="2400" b="1" dirty="0">
                <a:latin typeface="Arial,Bold"/>
                <a:ea typeface="+mn-ea"/>
              </a:rPr>
              <a:t>the following information: </a:t>
            </a:r>
            <a:endParaRPr lang="en-US" sz="2400" b="1" dirty="0">
              <a:latin typeface="Arial,Bold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latin typeface="Arial,Bold"/>
                <a:ea typeface="+mn-ea"/>
              </a:rPr>
              <a:t>Weiss </a:t>
            </a:r>
            <a:r>
              <a:rPr lang="en-US" sz="2400" b="1" dirty="0">
                <a:latin typeface="Arial,Bold"/>
                <a:ea typeface="+mn-ea"/>
              </a:rPr>
              <a:t>score (including the exact </a:t>
            </a:r>
            <a:r>
              <a:rPr lang="en-US" sz="2400" b="1" dirty="0">
                <a:latin typeface="Arial,Bold"/>
                <a:ea typeface="+mn-ea"/>
              </a:rPr>
              <a:t>mitotic count)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latin typeface="Arial,Bold"/>
                <a:ea typeface="+mn-ea"/>
              </a:rPr>
              <a:t> Exact </a:t>
            </a:r>
            <a:r>
              <a:rPr lang="en-US" sz="2400" b="1" dirty="0">
                <a:latin typeface="Arial,Bold"/>
                <a:ea typeface="+mn-ea"/>
              </a:rPr>
              <a:t>Ki67 </a:t>
            </a:r>
            <a:r>
              <a:rPr lang="en-US" sz="2400" b="1" dirty="0">
                <a:latin typeface="Arial,Bold"/>
                <a:ea typeface="+mn-ea"/>
              </a:rPr>
              <a:t>index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latin typeface="Arial,Bold"/>
                <a:ea typeface="+mn-ea"/>
              </a:rPr>
              <a:t>Resection status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latin typeface="Arial,Bold"/>
                <a:ea typeface="+mn-ea"/>
              </a:rPr>
              <a:t>Pathological </a:t>
            </a:r>
            <a:r>
              <a:rPr lang="en-US" sz="2400" b="1" dirty="0">
                <a:latin typeface="Arial,Bold"/>
                <a:ea typeface="+mn-ea"/>
              </a:rPr>
              <a:t>tumor stage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,Bold"/>
                <a:ea typeface="+mn-ea"/>
              </a:rPr>
              <a:t>(</a:t>
            </a:r>
            <a:r>
              <a:rPr lang="en-US" sz="2400" b="1" dirty="0">
                <a:latin typeface="Arial,Bold"/>
                <a:ea typeface="+mn-ea"/>
              </a:rPr>
              <a:t>indicating invasion or not of the capsule and/or surrounding tissue </a:t>
            </a:r>
            <a:r>
              <a:rPr lang="en-US" sz="2400" b="1" dirty="0">
                <a:latin typeface="Arial,Bold"/>
                <a:ea typeface="+mn-ea"/>
              </a:rPr>
              <a:t>and organs)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latin typeface="Arial,Bold"/>
                <a:ea typeface="+mn-ea"/>
              </a:rPr>
              <a:t> Nodal status</a:t>
            </a:r>
            <a:endParaRPr lang="en-US" dirty="0">
              <a:latin typeface="+mn-lt"/>
              <a:ea typeface="+mn-ea"/>
            </a:endParaRPr>
          </a:p>
        </p:txBody>
      </p:sp>
      <p:pic>
        <p:nvPicPr>
          <p:cNvPr id="6" name="Picture 2" descr="Image result for path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" y="0"/>
            <a:ext cx="4414837" cy="29371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Placeholder 3"/>
          <p:cNvSpPr>
            <a:spLocks noGrp="1"/>
          </p:cNvSpPr>
          <p:nvPr>
            <p:ph type="body" idx="1"/>
          </p:nvPr>
        </p:nvSpPr>
        <p:spPr>
          <a:xfrm>
            <a:off x="974725" y="4060825"/>
            <a:ext cx="5535613" cy="889000"/>
          </a:xfrm>
        </p:spPr>
        <p:txBody>
          <a:bodyPr/>
          <a:lstStyle/>
          <a:p>
            <a:r>
              <a:rPr lang="en-US" sz="4000" b="1" smtClean="0">
                <a:solidFill>
                  <a:srgbClr val="C00000"/>
                </a:solidFill>
              </a:rPr>
              <a:t>Staging Classification</a:t>
            </a:r>
            <a:endParaRPr lang="en-US" sz="4000" smtClean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9050DCF-EDE3-4986-A5B9-7859AF2DFD53}" type="slidenum">
              <a:rPr lang="zh-CN" altLang="en-US"/>
              <a:pPr>
                <a:defRPr/>
              </a:pPr>
              <a:t>68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668" y="92391"/>
            <a:ext cx="3959298" cy="4127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63E1B91-E851-42C2-9359-5B4BF223F991}" type="slidenum">
              <a:rPr lang="zh-CN" altLang="en-US"/>
              <a:pPr>
                <a:defRPr/>
              </a:pPr>
              <a:t>69</a:t>
            </a:fld>
            <a:endParaRPr lang="zh-CN" altLang="en-US"/>
          </a:p>
        </p:txBody>
      </p:sp>
      <p:sp>
        <p:nvSpPr>
          <p:cNvPr id="86019" name="Rectangle 5"/>
          <p:cNvSpPr>
            <a:spLocks noChangeArrowheads="1"/>
          </p:cNvSpPr>
          <p:nvPr/>
        </p:nvSpPr>
        <p:spPr bwMode="auto">
          <a:xfrm>
            <a:off x="5299075" y="2911475"/>
            <a:ext cx="6096000" cy="831850"/>
          </a:xfrm>
          <a:prstGeom prst="rect">
            <a:avLst/>
          </a:prstGeom>
          <a:noFill/>
          <a:ln w="3810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Arial,Bold"/>
              </a:rPr>
              <a:t>At initial diagnosis, we recommend using the ENSAT staging classification</a:t>
            </a:r>
            <a:endParaRPr lang="en-US" sz="2400"/>
          </a:p>
        </p:txBody>
      </p:sp>
      <p:sp>
        <p:nvSpPr>
          <p:cNvPr id="86020" name="Rectangle 6"/>
          <p:cNvSpPr>
            <a:spLocks noChangeArrowheads="1"/>
          </p:cNvSpPr>
          <p:nvPr/>
        </p:nvSpPr>
        <p:spPr bwMode="auto">
          <a:xfrm>
            <a:off x="285750" y="4672013"/>
            <a:ext cx="1166971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00000"/>
                </a:solidFill>
              </a:rPr>
              <a:t>Tumor staging is the most important prognostic factor.</a:t>
            </a:r>
          </a:p>
          <a:p>
            <a:pPr algn="ctr" eaLnBrk="1" hangingPunct="1"/>
            <a:r>
              <a:rPr lang="en-US" sz="2400"/>
              <a:t> </a:t>
            </a:r>
          </a:p>
          <a:p>
            <a:pPr algn="ctr" eaLnBrk="1" hangingPunct="1"/>
            <a:r>
              <a:rPr lang="en-US" sz="240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879" y="47676"/>
            <a:ext cx="2508889" cy="2700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493963"/>
            <a:ext cx="9688513" cy="3306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/>
              <a:t>In adults, the vast majority of ACCs are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FF546C"/>
                </a:solidFill>
              </a:rPr>
              <a:t>sporadic</a:t>
            </a:r>
            <a:r>
              <a:rPr lang="en-US" dirty="0">
                <a:solidFill>
                  <a:srgbClr val="FF546C"/>
                </a:solidFill>
              </a:rPr>
              <a:t>.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According </a:t>
            </a:r>
            <a:r>
              <a:rPr lang="en-US" dirty="0"/>
              <a:t>to the American Cancer Society, </a:t>
            </a:r>
            <a:r>
              <a:rPr lang="en-US" dirty="0" smtClean="0"/>
              <a:t>about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b="1" dirty="0">
                <a:solidFill>
                  <a:srgbClr val="FF546C"/>
                </a:solidFill>
              </a:rPr>
              <a:t>15 percent </a:t>
            </a:r>
            <a:r>
              <a:rPr lang="en-US" dirty="0"/>
              <a:t>of adrenal cancers are caused by a </a:t>
            </a:r>
            <a:r>
              <a:rPr lang="en-US" b="1" dirty="0">
                <a:solidFill>
                  <a:srgbClr val="FF546C"/>
                </a:solidFill>
              </a:rPr>
              <a:t>genetic </a:t>
            </a:r>
            <a:r>
              <a:rPr lang="en-US" b="1" dirty="0" smtClean="0">
                <a:solidFill>
                  <a:srgbClr val="FF546C"/>
                </a:solidFill>
              </a:rPr>
              <a:t>disorder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10217A-DCFB-45B9-88A4-86BD5C46B2EF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47" y="96645"/>
            <a:ext cx="4359564" cy="4323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344488" y="6270625"/>
            <a:ext cx="10996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</a:rPr>
              <a:t>Tobias Else: </a:t>
            </a:r>
            <a:r>
              <a:rPr lang="en-US" b="1">
                <a:solidFill>
                  <a:srgbClr val="C00000"/>
                </a:solidFill>
                <a:latin typeface="Frutiger-Black"/>
              </a:rPr>
              <a:t>Adrenocortical Carcinoma . </a:t>
            </a:r>
            <a:r>
              <a:rPr lang="en-US" b="1">
                <a:solidFill>
                  <a:srgbClr val="C00000"/>
                </a:solidFill>
              </a:rPr>
              <a:t>Endocrine Reviews, April 2014, 35(2):282–326</a:t>
            </a:r>
            <a:r>
              <a:rPr lang="en-US" b="1">
                <a:solidFill>
                  <a:srgbClr val="C00000"/>
                </a:solidFill>
                <a:latin typeface="Frutiger-Black"/>
              </a:rPr>
              <a:t>                    </a:t>
            </a:r>
            <a:endParaRPr lang="en-US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6C857C91-9F68-4020-99EE-92373263745A}" type="slidenum">
              <a:rPr lang="zh-CN" altLang="en-US"/>
              <a:pPr>
                <a:defRPr/>
              </a:pPr>
              <a:t>70</a:t>
            </a:fld>
            <a:endParaRPr lang="zh-CN" altLang="en-US"/>
          </a:p>
        </p:txBody>
      </p:sp>
      <p:pic>
        <p:nvPicPr>
          <p:cNvPr id="870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339850"/>
            <a:ext cx="10971212" cy="5041900"/>
          </a:xfrm>
          <a:prstGeom prst="rect">
            <a:avLst/>
          </a:prstGeom>
          <a:noFill/>
          <a:ln w="5715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92150" y="433388"/>
            <a:ext cx="11125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50" y="534988"/>
            <a:ext cx="7158038" cy="703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72" y="1653307"/>
            <a:ext cx="2509189" cy="2880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961F37B-5A0E-42A4-9EBC-DF8F5A6DD023}" type="slidenum">
              <a:rPr lang="zh-CN" altLang="en-US"/>
              <a:pPr>
                <a:defRPr/>
              </a:pPr>
              <a:t>71</a:t>
            </a:fld>
            <a:endParaRPr lang="zh-CN" altLang="en-US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5418138" y="3063875"/>
            <a:ext cx="6061075" cy="15700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Arial,Bold"/>
              </a:rPr>
              <a:t>We recommend </a:t>
            </a:r>
            <a:r>
              <a:rPr lang="en-US" sz="2400" b="1" u="sng">
                <a:latin typeface="Arial,Bold"/>
              </a:rPr>
              <a:t>following patients </a:t>
            </a:r>
            <a:r>
              <a:rPr lang="en-US" sz="2400" b="1">
                <a:latin typeface="Arial,Bold"/>
              </a:rPr>
              <a:t>with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regular </a:t>
            </a:r>
            <a:r>
              <a:rPr lang="en-US" sz="2400" b="1">
                <a:latin typeface="Arial,Bold"/>
              </a:rPr>
              <a:t>cross-sectional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imaging</a:t>
            </a:r>
            <a:r>
              <a:rPr lang="en-US" sz="2400" b="1">
                <a:latin typeface="Arial,Bold"/>
              </a:rPr>
              <a:t> of the abdomen, pelvis and chest for disease recurrence or progression.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77" y="129209"/>
            <a:ext cx="8060835" cy="27531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65250B4-086D-455D-ACC2-8D0E556AE3D8}" type="slidenum">
              <a:rPr lang="zh-CN" altLang="en-US"/>
              <a:pPr>
                <a:defRPr/>
              </a:pPr>
              <a:t>72</a:t>
            </a:fld>
            <a:endParaRPr lang="zh-CN" altLang="en-US"/>
          </a:p>
        </p:txBody>
      </p:sp>
      <p:sp>
        <p:nvSpPr>
          <p:cNvPr id="89091" name="Rectangle 6"/>
          <p:cNvSpPr>
            <a:spLocks noChangeArrowheads="1"/>
          </p:cNvSpPr>
          <p:nvPr/>
        </p:nvSpPr>
        <p:spPr bwMode="auto">
          <a:xfrm>
            <a:off x="5322888" y="1125538"/>
            <a:ext cx="6008687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en-US" sz="2400" b="1">
                <a:latin typeface="Arial,Bold"/>
              </a:rPr>
              <a:t>After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complete resection</a:t>
            </a:r>
            <a:r>
              <a:rPr lang="en-US" sz="2400" b="1">
                <a:latin typeface="Arial,Bold"/>
              </a:rPr>
              <a:t>, we suggest radiological imaging:</a:t>
            </a:r>
          </a:p>
          <a:p>
            <a:pPr eaLnBrk="1" hangingPunct="1"/>
            <a:r>
              <a:rPr lang="en-US" sz="2400" b="1">
                <a:latin typeface="Arial,Bold"/>
              </a:rPr>
              <a:t> </a:t>
            </a:r>
          </a:p>
          <a:p>
            <a:pPr eaLnBrk="1" hangingPunct="1"/>
            <a:endParaRPr lang="en-US" sz="2400" b="1">
              <a:latin typeface="Arial,Bold"/>
            </a:endParaRPr>
          </a:p>
          <a:p>
            <a:pPr eaLnBrk="1" hangingPunct="1"/>
            <a:r>
              <a:rPr lang="en-US" sz="2400" b="1">
                <a:latin typeface="Arial,Bold"/>
              </a:rPr>
              <a:t>           </a:t>
            </a:r>
          </a:p>
          <a:p>
            <a:pPr eaLnBrk="1" hangingPunct="1"/>
            <a:r>
              <a:rPr lang="en-US" sz="2400" b="1">
                <a:latin typeface="Arial,Bold"/>
              </a:rPr>
              <a:t>           Every 3 months for 2 years</a:t>
            </a:r>
          </a:p>
          <a:p>
            <a:pPr eaLnBrk="1" hangingPunct="1"/>
            <a:r>
              <a:rPr lang="en-US" sz="2400" b="1">
                <a:latin typeface="Arial,Bold"/>
              </a:rPr>
              <a:t> </a:t>
            </a:r>
          </a:p>
          <a:p>
            <a:pPr eaLnBrk="1" hangingPunct="1"/>
            <a:endParaRPr lang="en-US" sz="2400" b="1">
              <a:latin typeface="Arial,Bold"/>
            </a:endParaRPr>
          </a:p>
          <a:p>
            <a:pPr eaLnBrk="1" hangingPunct="1"/>
            <a:endParaRPr lang="en-US" sz="2400" b="1">
              <a:latin typeface="Arial,Bold"/>
            </a:endParaRPr>
          </a:p>
          <a:p>
            <a:pPr algn="ctr" eaLnBrk="1" hangingPunct="1"/>
            <a:r>
              <a:rPr lang="en-US" sz="2400" b="1">
                <a:latin typeface="Arial,Bold"/>
              </a:rPr>
              <a:t>Then every 3-6 months for a further</a:t>
            </a:r>
          </a:p>
          <a:p>
            <a:pPr algn="ctr" eaLnBrk="1" hangingPunct="1"/>
            <a:r>
              <a:rPr lang="en-US" sz="2400" b="1">
                <a:latin typeface="Arial,Bold"/>
              </a:rPr>
              <a:t> 3 years. </a:t>
            </a:r>
          </a:p>
        </p:txBody>
      </p:sp>
      <p:sp>
        <p:nvSpPr>
          <p:cNvPr id="8" name="Down Arrow 7"/>
          <p:cNvSpPr/>
          <p:nvPr/>
        </p:nvSpPr>
        <p:spPr>
          <a:xfrm>
            <a:off x="7897993" y="2095999"/>
            <a:ext cx="858982" cy="899174"/>
          </a:xfrm>
          <a:prstGeom prst="down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00500" y="5281613"/>
            <a:ext cx="7794625" cy="1200150"/>
          </a:xfrm>
          <a:prstGeom prst="rect">
            <a:avLst/>
          </a:prstGeom>
          <a:noFill/>
          <a:ln w="3810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en-US" sz="2400" b="1">
                <a:latin typeface="Arial,Bold"/>
              </a:rPr>
              <a:t>The majority of the panel suggests continuation of follow-up imaging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beyond 5 years</a:t>
            </a:r>
            <a:r>
              <a:rPr lang="en-US" sz="2400" b="1">
                <a:latin typeface="Arial,Bold"/>
              </a:rPr>
              <a:t>, but surveillance should then be adapted.</a:t>
            </a:r>
            <a:endParaRPr lang="en-US" sz="2400"/>
          </a:p>
        </p:txBody>
      </p:sp>
      <p:sp>
        <p:nvSpPr>
          <p:cNvPr id="10" name="Down Arrow 9"/>
          <p:cNvSpPr/>
          <p:nvPr/>
        </p:nvSpPr>
        <p:spPr>
          <a:xfrm>
            <a:off x="7897993" y="3594731"/>
            <a:ext cx="858982" cy="853714"/>
          </a:xfrm>
          <a:prstGeom prst="down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5" y="371638"/>
            <a:ext cx="4130097" cy="24778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395538"/>
            <a:ext cx="11436350" cy="317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marL="360045" indent="-360045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/>
              <a:t>P</a:t>
            </a:r>
            <a:r>
              <a:rPr lang="en-US" dirty="0" smtClean="0"/>
              <a:t>anel preferred </a:t>
            </a:r>
            <a:r>
              <a:rPr lang="en-US" dirty="0"/>
              <a:t>for </a:t>
            </a:r>
            <a:r>
              <a:rPr lang="en-US" dirty="0" smtClean="0"/>
              <a:t>instance </a:t>
            </a:r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dirty="0">
                <a:solidFill>
                  <a:srgbClr val="FF0000"/>
                </a:solidFill>
              </a:rPr>
              <a:t>annual imaging for another 5 years</a:t>
            </a:r>
            <a:r>
              <a:rPr lang="en-US" dirty="0"/>
              <a:t>. </a:t>
            </a:r>
            <a:endParaRPr lang="en-US" dirty="0" smtClean="0"/>
          </a:p>
          <a:p>
            <a:pPr marL="360045" indent="-360045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After stopping regular imaging,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                   patients and primary care physicians  should </a:t>
            </a:r>
            <a:r>
              <a:rPr lang="en-US" dirty="0"/>
              <a:t>remain vigilant in </a:t>
            </a:r>
            <a:r>
              <a:rPr lang="en-US" dirty="0" smtClean="0"/>
              <a:t>terms of </a:t>
            </a:r>
            <a:r>
              <a:rPr lang="en-US" b="1" dirty="0" smtClean="0">
                <a:solidFill>
                  <a:srgbClr val="FF0000"/>
                </a:solidFill>
              </a:rPr>
              <a:t>potential </a:t>
            </a:r>
            <a:r>
              <a:rPr lang="en-US" b="1" dirty="0">
                <a:solidFill>
                  <a:srgbClr val="FF0000"/>
                </a:solidFill>
              </a:rPr>
              <a:t>symptoms or signs of </a:t>
            </a:r>
            <a:r>
              <a:rPr lang="en-US" b="1" u="sng" dirty="0">
                <a:solidFill>
                  <a:srgbClr val="FF0000"/>
                </a:solidFill>
              </a:rPr>
              <a:t>late </a:t>
            </a:r>
            <a:r>
              <a:rPr lang="en-US" b="1" u="sng" dirty="0" smtClean="0">
                <a:solidFill>
                  <a:srgbClr val="FF0000"/>
                </a:solidFill>
              </a:rPr>
              <a:t>recurrences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E3B8406A-9CE1-4FF4-875F-EA7EE3E91CEA}" type="slidenum">
              <a:rPr lang="zh-CN" altLang="en-US"/>
              <a:pPr>
                <a:defRPr/>
              </a:pPr>
              <a:t>73</a:t>
            </a:fld>
            <a:endParaRPr lang="zh-CN" altLang="en-US"/>
          </a:p>
        </p:txBody>
      </p:sp>
      <p:sp>
        <p:nvSpPr>
          <p:cNvPr id="6" name="Down Arrow 5"/>
          <p:cNvSpPr/>
          <p:nvPr/>
        </p:nvSpPr>
        <p:spPr>
          <a:xfrm>
            <a:off x="5387108" y="321513"/>
            <a:ext cx="1417782" cy="1954547"/>
          </a:xfrm>
          <a:prstGeom prst="down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57" y="0"/>
            <a:ext cx="3922643" cy="32202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3738"/>
            <a:ext cx="10225088" cy="4256087"/>
          </a:xfrm>
        </p:spPr>
        <p:txBody>
          <a:bodyPr rtlCol="0">
            <a:normAutofit/>
          </a:bodyPr>
          <a:lstStyle/>
          <a:p>
            <a:pPr marL="360045" indent="-360045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In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advanced ACC </a:t>
            </a:r>
            <a:r>
              <a:rPr lang="en-US" dirty="0">
                <a:latin typeface="+mn-lt"/>
              </a:rPr>
              <a:t>depends on the ongoing treatment and the </a:t>
            </a:r>
            <a:r>
              <a:rPr lang="en-US" dirty="0" smtClean="0">
                <a:latin typeface="+mn-lt"/>
              </a:rPr>
              <a:t>overall 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prognosis</a:t>
            </a:r>
            <a:r>
              <a:rPr lang="en-US" dirty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>                              usually </a:t>
            </a:r>
            <a:r>
              <a:rPr lang="en-US" dirty="0">
                <a:latin typeface="+mn-lt"/>
              </a:rPr>
              <a:t>be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in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2-3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monthly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intervals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>
              <a:latin typeface="+mn-lt"/>
            </a:endParaRPr>
          </a:p>
          <a:p>
            <a:pPr marL="360045" indent="-360045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For </a:t>
            </a:r>
            <a:r>
              <a:rPr lang="en-US" dirty="0">
                <a:latin typeface="+mn-lt"/>
              </a:rPr>
              <a:t>patients opting for entirely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palliative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management</a:t>
            </a:r>
            <a:r>
              <a:rPr lang="en-US" dirty="0" smtClean="0">
                <a:latin typeface="+mn-lt"/>
              </a:rPr>
              <a:t>, without </a:t>
            </a:r>
            <a:r>
              <a:rPr lang="en-US" dirty="0">
                <a:latin typeface="+mn-lt"/>
              </a:rPr>
              <a:t>any anti-neoplastic </a:t>
            </a:r>
            <a:r>
              <a:rPr lang="en-US" dirty="0" smtClean="0">
                <a:latin typeface="+mn-lt"/>
              </a:rPr>
              <a:t>therapy                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no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>
                <a:latin typeface="+mn-lt"/>
              </a:rPr>
              <a:t>systematic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imaging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>
                <a:latin typeface="+mn-lt"/>
              </a:rPr>
              <a:t>is advised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E157A3-4B20-4D25-BF39-D41FCC672F88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40250" y="44005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279775" y="2646363"/>
            <a:ext cx="1749425" cy="536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001" y="0"/>
            <a:ext cx="2666799" cy="20753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2A2EE46-169B-488B-8391-46B44CC032CB}" type="slidenum">
              <a:rPr lang="zh-CN" altLang="en-US"/>
              <a:pPr>
                <a:defRPr/>
              </a:pPr>
              <a:t>75</a:t>
            </a:fld>
            <a:endParaRPr lang="zh-CN" altLang="en-US"/>
          </a:p>
        </p:txBody>
      </p:sp>
      <p:sp>
        <p:nvSpPr>
          <p:cNvPr id="92163" name="Rectangle 5"/>
          <p:cNvSpPr>
            <a:spLocks noChangeArrowheads="1"/>
          </p:cNvSpPr>
          <p:nvPr/>
        </p:nvSpPr>
        <p:spPr bwMode="auto">
          <a:xfrm>
            <a:off x="5362575" y="2870200"/>
            <a:ext cx="6656388" cy="9540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800" b="1">
                <a:latin typeface="Arial,Bold"/>
              </a:rPr>
              <a:t>In all patients, we recommend</a:t>
            </a:r>
            <a:r>
              <a:rPr lang="en-US" sz="2800" b="1">
                <a:solidFill>
                  <a:srgbClr val="FF0000"/>
                </a:solidFill>
                <a:latin typeface="Arial,Bold"/>
              </a:rPr>
              <a:t> regular</a:t>
            </a:r>
            <a:r>
              <a:rPr lang="en-US" sz="2800" b="1">
                <a:latin typeface="Arial,Bold"/>
              </a:rPr>
              <a:t> screening for hormone secretion.</a:t>
            </a: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5275" y="4176713"/>
            <a:ext cx="1157605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/>
              <a:t>Biochemical evaluation should focus on </a:t>
            </a:r>
            <a:r>
              <a:rPr lang="en-US" sz="2400" u="sng"/>
              <a:t>steroid hormones or metabolites </a:t>
            </a:r>
            <a:r>
              <a:rPr lang="en-US" sz="2400"/>
              <a:t>that were </a:t>
            </a:r>
            <a:r>
              <a:rPr lang="en-US" sz="2400" b="1">
                <a:solidFill>
                  <a:srgbClr val="FF0000"/>
                </a:solidFill>
              </a:rPr>
              <a:t>present at the time of diagnosis </a:t>
            </a:r>
            <a:r>
              <a:rPr lang="en-US" sz="2400"/>
              <a:t>of the initial tumor.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However, some panelists favored a more </a:t>
            </a:r>
            <a:r>
              <a:rPr lang="en-US" sz="2400" b="1">
                <a:solidFill>
                  <a:srgbClr val="FF0000"/>
                </a:solidFill>
              </a:rPr>
              <a:t>complete</a:t>
            </a:r>
            <a:r>
              <a:rPr lang="en-US" sz="2400"/>
              <a:t> hormonal evaluation,</a:t>
            </a:r>
          </a:p>
          <a:p>
            <a:pPr eaLnBrk="1" hangingPunct="1"/>
            <a:r>
              <a:rPr lang="en-US" sz="2400"/>
              <a:t> because:</a:t>
            </a:r>
          </a:p>
          <a:p>
            <a:pPr eaLnBrk="1" hangingPunct="1"/>
            <a:r>
              <a:rPr lang="en-US" sz="2400"/>
              <a:t>                </a:t>
            </a:r>
            <a:r>
              <a:rPr lang="en-US" sz="2400" b="1">
                <a:solidFill>
                  <a:srgbClr val="FF0000"/>
                </a:solidFill>
              </a:rPr>
              <a:t>Some tumors might change their steroid secretion pattern </a:t>
            </a:r>
            <a:r>
              <a:rPr lang="en-US" sz="2400" b="1" u="sng">
                <a:solidFill>
                  <a:srgbClr val="FF0000"/>
                </a:solidFill>
              </a:rPr>
              <a:t>over time</a:t>
            </a:r>
            <a:r>
              <a:rPr lang="en-US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6900" y="1096963"/>
            <a:ext cx="6737350" cy="1500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Adjuvant 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Therapy</a:t>
            </a:r>
            <a:endParaRPr lang="en-US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80E892B-3E5B-4036-A9A9-056B835AB6E6}" type="slidenum">
              <a:rPr lang="zh-CN" altLang="en-US"/>
              <a:pPr>
                <a:defRPr/>
              </a:pPr>
              <a:t>76</a:t>
            </a:fld>
            <a:endParaRPr lang="zh-CN" alt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3" y="2597177"/>
            <a:ext cx="10461090" cy="40435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E1E6C6B-2ABA-4A5F-BAC4-8C9D1DCBB30A}" type="slidenum">
              <a:rPr lang="zh-CN" altLang="en-US"/>
              <a:pPr>
                <a:defRPr/>
              </a:pPr>
              <a:t>77</a:t>
            </a:fld>
            <a:endParaRPr lang="zh-CN" altLang="en-US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5299075" y="2828925"/>
            <a:ext cx="6403975" cy="1200150"/>
          </a:xfrm>
          <a:prstGeom prst="rect">
            <a:avLst/>
          </a:prstGeom>
          <a:noFill/>
          <a:ln w="5715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Arial,Bold"/>
              </a:rPr>
              <a:t>For adrenal tumors with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uncertain </a:t>
            </a:r>
            <a:r>
              <a:rPr lang="en-US" sz="2400" b="1">
                <a:latin typeface="Arial,Bold"/>
              </a:rPr>
              <a:t>malignant potential, we recommend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against</a:t>
            </a:r>
            <a:r>
              <a:rPr lang="en-US" sz="2400" b="1">
                <a:latin typeface="Arial,Bold"/>
              </a:rPr>
              <a:t> adjuvant therapy.</a:t>
            </a:r>
            <a:endParaRPr lang="en-US" sz="2400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117600" y="4897438"/>
            <a:ext cx="1005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en-US" sz="2400" b="1"/>
              <a:t>Since all adjuvant therapies are associated with </a:t>
            </a:r>
            <a:r>
              <a:rPr lang="en-US" sz="2400" b="1">
                <a:solidFill>
                  <a:srgbClr val="FF0000"/>
                </a:solidFill>
              </a:rPr>
              <a:t>potential  toxicity</a:t>
            </a:r>
            <a:r>
              <a:rPr lang="en-US" sz="2400" b="1"/>
              <a:t>,</a:t>
            </a:r>
          </a:p>
          <a:p>
            <a:pPr algn="ctr" eaLnBrk="1" hangingPunct="1"/>
            <a:r>
              <a:rPr lang="en-US" sz="2400" b="1"/>
              <a:t> </a:t>
            </a:r>
            <a:r>
              <a:rPr lang="en-US" sz="2400" b="1">
                <a:solidFill>
                  <a:srgbClr val="FF0000"/>
                </a:solidFill>
              </a:rPr>
              <a:t>only patients with a definitive diagnosis of ACC </a:t>
            </a:r>
            <a:r>
              <a:rPr lang="en-US" sz="2400" b="1"/>
              <a:t>should be considered for adjuvant treatment</a:t>
            </a:r>
            <a:r>
              <a:rPr lang="en-US" b="1"/>
              <a:t> 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356" y="286795"/>
            <a:ext cx="5257801" cy="2456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A87F9A-EEA4-4C77-A7FB-A17F08D33027}" type="slidenum">
              <a:rPr lang="zh-CN" altLang="en-US"/>
              <a:pPr>
                <a:defRPr/>
              </a:pPr>
              <a:t>78</a:t>
            </a:fld>
            <a:endParaRPr lang="zh-CN" alt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5340350" y="938213"/>
            <a:ext cx="6505575" cy="5170487"/>
          </a:xfrm>
          <a:prstGeom prst="rect">
            <a:avLst/>
          </a:prstGeom>
          <a:noFill/>
          <a:ln w="5715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Arial,Bold"/>
              </a:rPr>
              <a:t>We suggest adjuvant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mitotane </a:t>
            </a:r>
            <a:r>
              <a:rPr lang="en-US" sz="2400" b="1">
                <a:latin typeface="Arial,Bold"/>
              </a:rPr>
              <a:t>treatment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 </a:t>
            </a:r>
            <a:r>
              <a:rPr lang="en-US" sz="2400" b="1">
                <a:latin typeface="Arial,Bold"/>
              </a:rPr>
              <a:t>in those patients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without macroscopic </a:t>
            </a:r>
            <a:r>
              <a:rPr lang="en-US" sz="2400" b="1">
                <a:latin typeface="Arial,Bold"/>
              </a:rPr>
              <a:t>residual tumor after surgery but who have a perceived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high risk of recurrence.</a:t>
            </a:r>
          </a:p>
          <a:p>
            <a:pPr eaLnBrk="1" hangingPunct="1"/>
            <a:r>
              <a:rPr lang="en-US" sz="2400" b="1"/>
              <a:t>(stage III, or R1 resection, or Ki67 &gt;10%).</a:t>
            </a:r>
            <a:endParaRPr lang="en-US" sz="2400" b="1">
              <a:solidFill>
                <a:srgbClr val="FF0000"/>
              </a:solidFill>
              <a:latin typeface="Arial,Bold"/>
            </a:endParaRPr>
          </a:p>
          <a:p>
            <a:pPr eaLnBrk="1" hangingPunct="1"/>
            <a:endParaRPr lang="en-US" sz="2400" b="1">
              <a:latin typeface="Arial,Bold"/>
            </a:endParaRPr>
          </a:p>
          <a:p>
            <a:pPr eaLnBrk="1" hangingPunct="1"/>
            <a:r>
              <a:rPr lang="en-US" sz="2400" b="1">
                <a:latin typeface="Arial,Bold"/>
              </a:rPr>
              <a:t>However, we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can not </a:t>
            </a:r>
            <a:r>
              <a:rPr lang="en-US" sz="2400" b="1">
                <a:latin typeface="Arial,Bold"/>
              </a:rPr>
              <a:t>suggest for or against adjuvant therapy for patients at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low/moderate risk </a:t>
            </a:r>
            <a:r>
              <a:rPr lang="en-US" sz="2400" b="1">
                <a:latin typeface="Arial,Bold"/>
              </a:rPr>
              <a:t>of recurrence:</a:t>
            </a:r>
          </a:p>
          <a:p>
            <a:pPr eaLnBrk="1" hangingPunct="1"/>
            <a:r>
              <a:rPr lang="en-US" sz="2400" b="1">
                <a:latin typeface="Arial,Bold"/>
              </a:rPr>
              <a:t> (stage I-II, R0 resection and Ki67 ≤ 10%) </a:t>
            </a:r>
          </a:p>
          <a:p>
            <a:pPr algn="ctr" eaLnBrk="1" hangingPunct="1"/>
            <a:endParaRPr lang="en-US" sz="2400" b="1">
              <a:latin typeface="Arial,Bold"/>
            </a:endParaRPr>
          </a:p>
          <a:p>
            <a:pPr algn="ctr" eaLnBrk="1" hangingPunct="1"/>
            <a:r>
              <a:rPr lang="en-US" sz="2400" b="1">
                <a:latin typeface="Arial,Bold"/>
              </a:rPr>
              <a:t>Adjuvant therapy options should be discussed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on an individual </a:t>
            </a:r>
            <a:r>
              <a:rPr lang="en-US" sz="2400" b="1">
                <a:latin typeface="Arial,Bold"/>
              </a:rPr>
              <a:t>basis.</a:t>
            </a:r>
          </a:p>
          <a:p>
            <a:pPr eaLnBrk="1" hangingPunct="1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539"/>
            <a:ext cx="4631634" cy="5246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4"/>
          <p:cNvSpPr>
            <a:spLocks noGrp="1"/>
          </p:cNvSpPr>
          <p:nvPr>
            <p:ph idx="1"/>
          </p:nvPr>
        </p:nvSpPr>
        <p:spPr>
          <a:xfrm>
            <a:off x="454025" y="1536700"/>
            <a:ext cx="8434388" cy="4035425"/>
          </a:xfrm>
          <a:ln w="28575">
            <a:solidFill>
              <a:srgbClr val="FF546C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mtClean="0"/>
              <a:t>Mitotane is an inhibitor of the </a:t>
            </a:r>
            <a:r>
              <a:rPr lang="en-US" b="1" smtClean="0">
                <a:solidFill>
                  <a:srgbClr val="C00000"/>
                </a:solidFill>
              </a:rPr>
              <a:t>adrenal cortex</a:t>
            </a:r>
            <a:r>
              <a:rPr lang="en-US" smtClean="0"/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mtClean="0"/>
              <a:t>It acts as an inhibitor of </a:t>
            </a:r>
            <a:r>
              <a:rPr lang="en-US" smtClean="0">
                <a:hlinkClick r:id="rId2" tooltip="Cholesterol side-chain cleavage enzyme"/>
              </a:rPr>
              <a:t>cholesterol side-chain cleavage enzyme</a:t>
            </a:r>
            <a:r>
              <a:rPr lang="en-US" smtClean="0"/>
              <a:t> P450scc and also of CYP11B1), aldosterone synthase, and  3</a:t>
            </a:r>
            <a:r>
              <a:rPr lang="el-GR" smtClean="0"/>
              <a:t>β-</a:t>
            </a:r>
            <a:r>
              <a:rPr lang="en-US" smtClean="0"/>
              <a:t>HSD.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mtClean="0"/>
              <a:t>In addition, mitotane has direct and selective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cytotoxic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effects on the adrenal cortex, via </a:t>
            </a:r>
            <a:r>
              <a:rPr lang="en-US" b="1" smtClean="0"/>
              <a:t>an unknown mechanism</a:t>
            </a:r>
            <a:r>
              <a:rPr lang="en-US" smtClean="0"/>
              <a:t>, and thereby induces </a:t>
            </a:r>
            <a:r>
              <a:rPr lang="en-US" b="1" smtClean="0">
                <a:solidFill>
                  <a:srgbClr val="C00000"/>
                </a:solidFill>
              </a:rPr>
              <a:t>adrenal atrophy</a:t>
            </a:r>
            <a:r>
              <a:rPr lang="en-US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26028055-57B0-4DF0-AB82-9B4B86FB04FE}" type="slidenum">
              <a:rPr lang="zh-CN" altLang="en-US"/>
              <a:pPr>
                <a:defRPr/>
              </a:pPr>
              <a:t>79</a:t>
            </a:fld>
            <a:endParaRPr lang="zh-CN" altLang="en-US"/>
          </a:p>
        </p:txBody>
      </p:sp>
      <p:sp>
        <p:nvSpPr>
          <p:cNvPr id="96260" name="Rectangle 5"/>
          <p:cNvSpPr>
            <a:spLocks noChangeArrowheads="1"/>
          </p:cNvSpPr>
          <p:nvPr/>
        </p:nvSpPr>
        <p:spPr bwMode="auto">
          <a:xfrm>
            <a:off x="454025" y="6289675"/>
            <a:ext cx="1107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C.R. Kannan (6 December 2012). </a:t>
            </a:r>
            <a:r>
              <a:rPr lang="en-US" i="1">
                <a:solidFill>
                  <a:srgbClr val="C00000"/>
                </a:solidFill>
              </a:rPr>
              <a:t>The adrenal gland </a:t>
            </a:r>
            <a:r>
              <a:rPr lang="en-US">
                <a:solidFill>
                  <a:srgbClr val="C00000"/>
                </a:solidFill>
              </a:rPr>
              <a:t>. Springer Science &amp; Business Media. pp. 160</a:t>
            </a: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061" y="1016367"/>
            <a:ext cx="2643808" cy="5074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484188"/>
            <a:ext cx="11984037" cy="841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 dirty="0" smtClean="0">
                <a:latin typeface="+mj-lt"/>
              </a:rPr>
              <a:t/>
            </a:r>
            <a:br>
              <a:rPr lang="en-US" sz="3100" dirty="0" smtClean="0">
                <a:latin typeface="+mj-lt"/>
              </a:rPr>
            </a:br>
            <a:r>
              <a:rPr lang="en-US" sz="3100" dirty="0" smtClean="0">
                <a:latin typeface="+mj-lt"/>
              </a:rPr>
              <a:t>Occasionally</a:t>
            </a:r>
            <a:r>
              <a:rPr lang="en-US" sz="3100" dirty="0">
                <a:latin typeface="+mj-lt"/>
              </a:rPr>
              <a:t>, they occur as part of hereditary syndromes such as: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268913" y="1725613"/>
            <a:ext cx="5902325" cy="42545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mtClean="0"/>
              <a:t>Li-Fraumeni syndrome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mtClean="0"/>
              <a:t>Lynch syndrome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mtClean="0"/>
              <a:t>Multiple endocrine neoplasia (MEN) 1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mtClean="0"/>
              <a:t>Familial adenomatous polyposis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mtClean="0"/>
              <a:t>Carney Complex/Syndrome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6AB50A-BACC-4FD2-8A40-8DF56B6BC250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87363" y="6380163"/>
            <a:ext cx="10364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  <a:latin typeface="Arial,Bold"/>
              </a:rPr>
              <a:t>Guidelines on the Management of AdrenocorticalCarcinoma in Adults,</a:t>
            </a:r>
            <a:r>
              <a:rPr lang="en-US" b="1">
                <a:solidFill>
                  <a:srgbClr val="C00000"/>
                </a:solidFill>
              </a:rPr>
              <a:t> July 2018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92" y="1725179"/>
            <a:ext cx="3365558" cy="37470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14EA6D9-03F5-44D4-8928-CF53E01DE44E}" type="slidenum">
              <a:rPr lang="zh-CN" altLang="en-US"/>
              <a:pPr>
                <a:defRPr/>
              </a:pPr>
              <a:t>80</a:t>
            </a:fld>
            <a:endParaRPr lang="zh-CN" altLang="en-US"/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91" y="40497"/>
            <a:ext cx="5006109" cy="2927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4" name="Rectangle 8"/>
          <p:cNvSpPr>
            <a:spLocks noChangeArrowheads="1"/>
          </p:cNvSpPr>
          <p:nvPr/>
        </p:nvSpPr>
        <p:spPr bwMode="auto">
          <a:xfrm>
            <a:off x="5362575" y="2968625"/>
            <a:ext cx="6829425" cy="1816100"/>
          </a:xfrm>
          <a:prstGeom prst="rect">
            <a:avLst/>
          </a:prstGeom>
          <a:noFill/>
          <a:ln w="5715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800" b="1">
                <a:latin typeface="Arial,Bold"/>
              </a:rPr>
              <a:t>Once the decision for mitotane treatment is established, we recommend starting mitotane </a:t>
            </a:r>
            <a:r>
              <a:rPr lang="en-US" sz="2800" b="1">
                <a:solidFill>
                  <a:srgbClr val="FF0000"/>
                </a:solidFill>
                <a:latin typeface="Arial,Bold"/>
              </a:rPr>
              <a:t>as soon as</a:t>
            </a:r>
            <a:r>
              <a:rPr lang="en-US" sz="2800" b="1">
                <a:latin typeface="Arial,Bold"/>
              </a:rPr>
              <a:t> clinically possible after surgery</a:t>
            </a:r>
            <a:r>
              <a:rPr lang="en-US" sz="2400" b="1">
                <a:latin typeface="Arial,Bold"/>
              </a:rPr>
              <a:t>.</a:t>
            </a:r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0" y="3073494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286" name="Rectangle 1"/>
          <p:cNvSpPr>
            <a:spLocks noChangeArrowheads="1"/>
          </p:cNvSpPr>
          <p:nvPr/>
        </p:nvSpPr>
        <p:spPr bwMode="auto">
          <a:xfrm>
            <a:off x="239713" y="4927600"/>
            <a:ext cx="11715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/>
              <a:t>Starting mitotane </a:t>
            </a:r>
            <a:r>
              <a:rPr lang="en-US" sz="2400" b="1">
                <a:solidFill>
                  <a:srgbClr val="FF0000"/>
                </a:solidFill>
              </a:rPr>
              <a:t>within six weeks </a:t>
            </a:r>
            <a:r>
              <a:rPr lang="en-US" sz="2400"/>
              <a:t>is </a:t>
            </a:r>
            <a:r>
              <a:rPr lang="en-US" sz="2400" b="1"/>
              <a:t>ideal</a:t>
            </a:r>
            <a:r>
              <a:rPr lang="en-US" sz="2400"/>
              <a:t>, and would </a:t>
            </a:r>
            <a:r>
              <a:rPr lang="en-US" sz="2400" b="1">
                <a:solidFill>
                  <a:srgbClr val="FF0000"/>
                </a:solidFill>
              </a:rPr>
              <a:t>not </a:t>
            </a:r>
            <a:r>
              <a:rPr lang="en-US" sz="2400"/>
              <a:t>initiate the treatment </a:t>
            </a:r>
            <a:r>
              <a:rPr lang="en-US" sz="2400" b="1">
                <a:solidFill>
                  <a:srgbClr val="FF0000"/>
                </a:solidFill>
              </a:rPr>
              <a:t>later than 3 months</a:t>
            </a:r>
            <a:r>
              <a:rPr lang="en-US" sz="2400"/>
              <a:t>.</a:t>
            </a:r>
          </a:p>
          <a:p>
            <a:pPr eaLnBrk="1" hangingPunct="1"/>
            <a:r>
              <a:rPr lang="en-US" sz="2400"/>
              <a:t>This reasoning is sound with: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                      Latency of mitotane to reach effective levels </a:t>
            </a:r>
            <a:r>
              <a:rPr lang="en-US" sz="2400"/>
              <a:t>and anti-tumor activity.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0BCF007-526D-4634-A92D-7CA78CBD4D8B}" type="slidenum">
              <a:rPr lang="zh-CN" altLang="en-US"/>
              <a:pPr>
                <a:defRPr/>
              </a:pPr>
              <a:t>81</a:t>
            </a:fld>
            <a:endParaRPr lang="zh-CN" altLang="en-US"/>
          </a:p>
        </p:txBody>
      </p:sp>
      <p:sp>
        <p:nvSpPr>
          <p:cNvPr id="98307" name="Rectangle 5"/>
          <p:cNvSpPr>
            <a:spLocks noChangeArrowheads="1"/>
          </p:cNvSpPr>
          <p:nvPr/>
        </p:nvSpPr>
        <p:spPr bwMode="auto">
          <a:xfrm>
            <a:off x="5348288" y="2873375"/>
            <a:ext cx="63992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Arial,Bold"/>
              </a:rPr>
              <a:t>In patients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without recurrence </a:t>
            </a:r>
            <a:r>
              <a:rPr lang="en-US" sz="2400" b="1">
                <a:latin typeface="Arial,Bold"/>
              </a:rPr>
              <a:t>who tolerate mitotane in an acceptable manner, </a:t>
            </a:r>
          </a:p>
          <a:p>
            <a:pPr eaLnBrk="1" hangingPunct="1"/>
            <a:r>
              <a:rPr lang="en-US" sz="2400" b="1">
                <a:latin typeface="Arial,Bold"/>
              </a:rPr>
              <a:t>we suggest to administer adjuvant mitotane for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at least 2 years</a:t>
            </a:r>
            <a:r>
              <a:rPr lang="en-US" sz="2400" b="1">
                <a:latin typeface="Arial,Bold"/>
              </a:rPr>
              <a:t>, but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not longer than 5 years</a:t>
            </a:r>
            <a:r>
              <a:rPr lang="en-US" sz="2400" b="1">
                <a:latin typeface="Arial,Bold"/>
              </a:rPr>
              <a:t>.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0" y="96331"/>
            <a:ext cx="2126170" cy="2831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0" name="Picture 6" descr="Image result for mitot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361950"/>
            <a:ext cx="3306763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7" descr="Image result for mitot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4408488"/>
            <a:ext cx="3308350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19075" y="1670050"/>
            <a:ext cx="7002463" cy="42830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360045" indent="-360045" fontAlgn="auto">
              <a:spcAft>
                <a:spcPts val="0"/>
              </a:spcAft>
              <a:defRPr/>
            </a:pPr>
            <a:r>
              <a:rPr lang="en-US" dirty="0" smtClean="0"/>
              <a:t>Factors </a:t>
            </a:r>
            <a:r>
              <a:rPr lang="en-US" dirty="0"/>
              <a:t>that influence </a:t>
            </a:r>
            <a:r>
              <a:rPr lang="en-US" b="1" dirty="0">
                <a:solidFill>
                  <a:srgbClr val="C00000"/>
                </a:solidFill>
              </a:rPr>
              <a:t>duration </a:t>
            </a:r>
            <a:r>
              <a:rPr lang="en-US" dirty="0"/>
              <a:t>of </a:t>
            </a:r>
            <a:r>
              <a:rPr lang="en-US" dirty="0" smtClean="0"/>
              <a:t>treatment: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Prognostic </a:t>
            </a:r>
            <a:r>
              <a:rPr lang="en-US" b="1" dirty="0">
                <a:solidFill>
                  <a:srgbClr val="C00000"/>
                </a:solidFill>
              </a:rPr>
              <a:t>factors </a:t>
            </a:r>
            <a:r>
              <a:rPr lang="en-US" dirty="0"/>
              <a:t>at </a:t>
            </a:r>
            <a:r>
              <a:rPr lang="en-US" dirty="0" smtClean="0"/>
              <a:t>diagnosis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Patient </a:t>
            </a:r>
            <a:r>
              <a:rPr lang="en-US" b="1" dirty="0" smtClean="0">
                <a:solidFill>
                  <a:srgbClr val="C00000"/>
                </a:solidFill>
              </a:rPr>
              <a:t>compliance</a:t>
            </a:r>
            <a:r>
              <a:rPr lang="en-US" dirty="0" smtClean="0"/>
              <a:t> </a:t>
            </a:r>
            <a:r>
              <a:rPr lang="en-US" dirty="0"/>
              <a:t>with treatment 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 Plasma </a:t>
            </a:r>
            <a:r>
              <a:rPr lang="en-US" dirty="0" err="1"/>
              <a:t>mitotane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levels reached </a:t>
            </a:r>
            <a:r>
              <a:rPr lang="en-US" dirty="0"/>
              <a:t>during treatment . </a:t>
            </a:r>
            <a:endParaRPr lang="en-US" dirty="0" smtClean="0"/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dirty="0" smtClean="0"/>
          </a:p>
          <a:p>
            <a:pPr marL="360045" indent="-360045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smtClean="0"/>
              <a:t>However</a:t>
            </a:r>
            <a:r>
              <a:rPr lang="en-US" dirty="0"/>
              <a:t>, the rate of recurrence </a:t>
            </a:r>
            <a:r>
              <a:rPr lang="en-US" dirty="0">
                <a:solidFill>
                  <a:srgbClr val="C00000"/>
                </a:solidFill>
              </a:rPr>
              <a:t>5 years after</a:t>
            </a:r>
            <a:r>
              <a:rPr lang="en-US" dirty="0"/>
              <a:t> surgery is potentially </a:t>
            </a:r>
            <a:r>
              <a:rPr lang="en-US" b="1" dirty="0"/>
              <a:t>too low</a:t>
            </a:r>
            <a:r>
              <a:rPr lang="en-US" dirty="0"/>
              <a:t> to advise continuation of therapy treatment </a:t>
            </a:r>
            <a:r>
              <a:rPr lang="en-US" b="1" dirty="0">
                <a:solidFill>
                  <a:srgbClr val="C00000"/>
                </a:solidFill>
              </a:rPr>
              <a:t>beyond </a:t>
            </a:r>
            <a:r>
              <a:rPr lang="en-US" dirty="0"/>
              <a:t>this time point. </a:t>
            </a:r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dirty="0" smtClean="0"/>
          </a:p>
          <a:p>
            <a:pPr marL="360045" indent="-360045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dirty="0" smtClean="0"/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BC9BDC7E-A423-478B-8910-D545BF4DE4D4}" type="slidenum">
              <a:rPr lang="zh-CN" altLang="en-US"/>
              <a:pPr>
                <a:defRPr/>
              </a:pPr>
              <a:t>82</a:t>
            </a:fld>
            <a:endParaRPr lang="zh-CN" altLang="en-US"/>
          </a:p>
        </p:txBody>
      </p:sp>
      <p:pic>
        <p:nvPicPr>
          <p:cNvPr id="99333" name="Picture 6" descr="Image result for mitot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1495425"/>
            <a:ext cx="4637088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7782339" y="4845897"/>
            <a:ext cx="3906078" cy="1584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99337" name="Rectangle 1"/>
          <p:cNvSpPr>
            <a:spLocks noChangeArrowheads="1"/>
          </p:cNvSpPr>
          <p:nvPr/>
        </p:nvSpPr>
        <p:spPr bwMode="auto">
          <a:xfrm>
            <a:off x="7991475" y="5178425"/>
            <a:ext cx="3867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solidFill>
                  <a:srgbClr val="222222"/>
                </a:solidFill>
              </a:rPr>
              <a:t>1,1-(dichlorodiphenyl)-</a:t>
            </a:r>
          </a:p>
          <a:p>
            <a:pPr eaLnBrk="1" hangingPunct="1"/>
            <a:r>
              <a:rPr lang="en-US" sz="2400" b="1">
                <a:solidFill>
                  <a:srgbClr val="222222"/>
                </a:solidFill>
              </a:rPr>
              <a:t>2,2-dichloroethane</a:t>
            </a:r>
          </a:p>
          <a:p>
            <a:pPr eaLnBrk="1" hangingPunct="1"/>
            <a:r>
              <a:rPr lang="en-US" sz="2400" b="1">
                <a:solidFill>
                  <a:srgbClr val="222222"/>
                </a:solidFill>
              </a:rPr>
              <a:t>        </a:t>
            </a:r>
            <a:r>
              <a:rPr lang="en-US" sz="2400">
                <a:solidFill>
                  <a:srgbClr val="222222"/>
                </a:solidFill>
              </a:rPr>
              <a:t> (</a:t>
            </a:r>
            <a:r>
              <a:rPr lang="en-US" sz="2400" b="1">
                <a:solidFill>
                  <a:srgbClr val="222222"/>
                </a:solidFill>
              </a:rPr>
              <a:t>o,p'-DDD</a:t>
            </a:r>
            <a:r>
              <a:rPr lang="en-US">
                <a:solidFill>
                  <a:srgbClr val="222222"/>
                </a:solidFill>
              </a:rPr>
              <a:t>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D5503E6-A97A-4C85-98B5-C2C8EC332BC3}" type="slidenum">
              <a:rPr lang="zh-CN" altLang="en-US"/>
              <a:pPr>
                <a:defRPr/>
              </a:pPr>
              <a:t>83</a:t>
            </a:fld>
            <a:endParaRPr lang="zh-CN" altLang="en-US"/>
          </a:p>
        </p:txBody>
      </p:sp>
      <p:sp>
        <p:nvSpPr>
          <p:cNvPr id="100355" name="Rectangle 6"/>
          <p:cNvSpPr>
            <a:spLocks noChangeArrowheads="1"/>
          </p:cNvSpPr>
          <p:nvPr/>
        </p:nvSpPr>
        <p:spPr bwMode="auto">
          <a:xfrm>
            <a:off x="5318125" y="2828925"/>
            <a:ext cx="6754813" cy="2308225"/>
          </a:xfrm>
          <a:prstGeom prst="rect">
            <a:avLst/>
          </a:prstGeom>
          <a:noFill/>
          <a:ln w="3810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Arial,Bold"/>
              </a:rPr>
              <a:t>The panel did not come to a definitive consensus on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adjuvant radiation </a:t>
            </a:r>
            <a:r>
              <a:rPr lang="en-US" sz="2400" b="1">
                <a:latin typeface="Arial,Bold"/>
              </a:rPr>
              <a:t>therapy.</a:t>
            </a:r>
          </a:p>
          <a:p>
            <a:pPr eaLnBrk="1" hangingPunct="1"/>
            <a:endParaRPr lang="en-US" sz="2400" b="1">
              <a:latin typeface="Arial,Bold"/>
            </a:endParaRPr>
          </a:p>
          <a:p>
            <a:pPr eaLnBrk="1" hangingPunct="1"/>
            <a:r>
              <a:rPr lang="en-US" sz="2400" b="1">
                <a:latin typeface="Arial,Bold"/>
              </a:rPr>
              <a:t>However, we suggest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against</a:t>
            </a:r>
            <a:r>
              <a:rPr lang="en-US" sz="2400" b="1">
                <a:latin typeface="Arial,Bold"/>
              </a:rPr>
              <a:t> the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routine use </a:t>
            </a:r>
            <a:r>
              <a:rPr lang="en-US" sz="2400" b="1">
                <a:latin typeface="Arial,Bold"/>
              </a:rPr>
              <a:t>of radiation therapy in patients</a:t>
            </a:r>
          </a:p>
          <a:p>
            <a:pPr eaLnBrk="1" hangingPunct="1"/>
            <a:r>
              <a:rPr lang="en-US" sz="2400" b="1">
                <a:latin typeface="Arial,Bold"/>
              </a:rPr>
              <a:t>with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stage I-II and R0 resection.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Image result for Adjuvant radiation thera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62" y="89451"/>
            <a:ext cx="7345017" cy="26378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0358" name="Rectangle 1"/>
          <p:cNvSpPr>
            <a:spLocks noChangeArrowheads="1"/>
          </p:cNvSpPr>
          <p:nvPr/>
        </p:nvSpPr>
        <p:spPr bwMode="auto">
          <a:xfrm>
            <a:off x="227013" y="5762625"/>
            <a:ext cx="114474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en-US" sz="2000" b="1">
                <a:latin typeface="Arial,Bold"/>
              </a:rPr>
              <a:t>The panel suggests considering </a:t>
            </a:r>
            <a:r>
              <a:rPr lang="en-US" sz="2000" b="1">
                <a:solidFill>
                  <a:srgbClr val="C00000"/>
                </a:solidFill>
                <a:latin typeface="Arial,Bold"/>
              </a:rPr>
              <a:t>radiation in addition to  mitotane therapy</a:t>
            </a:r>
            <a:r>
              <a:rPr lang="en-US" sz="2000" b="1">
                <a:latin typeface="Arial,Bold"/>
              </a:rPr>
              <a:t> on an individualized basis therapy in patients </a:t>
            </a:r>
            <a:r>
              <a:rPr lang="en-US" sz="2000" b="1">
                <a:solidFill>
                  <a:srgbClr val="C00000"/>
                </a:solidFill>
                <a:latin typeface="Arial,Bold"/>
              </a:rPr>
              <a:t>with R1 or Rx resection or in stage III.</a:t>
            </a:r>
            <a:endParaRPr lang="en-US" sz="20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F57F268-76C3-436A-BA2F-E666DF99FAAF}" type="slidenum">
              <a:rPr lang="zh-CN" altLang="en-US"/>
              <a:pPr>
                <a:defRPr/>
              </a:pPr>
              <a:t>84</a:t>
            </a:fld>
            <a:endParaRPr lang="zh-CN" alt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5354638" y="2921000"/>
            <a:ext cx="6477000" cy="2308225"/>
          </a:xfrm>
          <a:prstGeom prst="rect">
            <a:avLst/>
          </a:prstGeom>
          <a:noFill/>
          <a:ln w="3810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Arial,Bold"/>
              </a:rPr>
              <a:t>We suggest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against</a:t>
            </a:r>
            <a:r>
              <a:rPr lang="en-US" sz="2400" b="1">
                <a:latin typeface="Arial,Bold"/>
              </a:rPr>
              <a:t> the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routine use </a:t>
            </a:r>
            <a:r>
              <a:rPr lang="en-US" sz="2400" b="1">
                <a:latin typeface="Arial,Bold"/>
              </a:rPr>
              <a:t>of cytotoxic drugs in the adjuvant setting. </a:t>
            </a:r>
          </a:p>
          <a:p>
            <a:pPr eaLnBrk="1" hangingPunct="1"/>
            <a:endParaRPr lang="en-US" sz="2400" b="1">
              <a:latin typeface="Arial,Bold"/>
            </a:endParaRPr>
          </a:p>
          <a:p>
            <a:pPr eaLnBrk="1" hangingPunct="1"/>
            <a:r>
              <a:rPr lang="en-US" sz="2400" b="1">
                <a:latin typeface="Arial,Bold"/>
              </a:rPr>
              <a:t>However, the panel suggests considering adjuvant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chemotherapy</a:t>
            </a:r>
            <a:r>
              <a:rPr lang="en-US" sz="2400" b="1">
                <a:latin typeface="Arial,Bold"/>
              </a:rPr>
              <a:t> in selected patients with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very high risk </a:t>
            </a:r>
            <a:r>
              <a:rPr lang="en-US" sz="2400" b="1">
                <a:latin typeface="Arial,Bold"/>
              </a:rPr>
              <a:t>for recurrence.</a:t>
            </a:r>
            <a:endParaRPr lang="en-US" sz="2400"/>
          </a:p>
        </p:txBody>
      </p:sp>
      <p:pic>
        <p:nvPicPr>
          <p:cNvPr id="6" name="Picture 2" descr="Image result for adjuvant thera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7922" cy="27332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03" name="Content Placeholder 4"/>
          <p:cNvSpPr>
            <a:spLocks noGrp="1"/>
          </p:cNvSpPr>
          <p:nvPr>
            <p:ph idx="1"/>
          </p:nvPr>
        </p:nvSpPr>
        <p:spPr>
          <a:xfrm>
            <a:off x="304800" y="3063875"/>
            <a:ext cx="11241088" cy="3686175"/>
          </a:xfrm>
        </p:spPr>
        <p:txBody>
          <a:bodyPr/>
          <a:lstStyle/>
          <a:p>
            <a:endParaRPr lang="en-US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mtClean="0"/>
              <a:t>Despite the lack of published data, some members of the panel are currently using </a:t>
            </a:r>
            <a:r>
              <a:rPr lang="en-US" b="1" smtClean="0">
                <a:solidFill>
                  <a:srgbClr val="C00000"/>
                </a:solidFill>
              </a:rPr>
              <a:t>cisplatin, with or without etoposide,</a:t>
            </a:r>
            <a:r>
              <a:rPr lang="en-US" smtClean="0"/>
              <a:t> in patients at perceived very </a:t>
            </a:r>
            <a:r>
              <a:rPr lang="en-US" b="1" smtClean="0">
                <a:solidFill>
                  <a:srgbClr val="C00000"/>
                </a:solidFill>
              </a:rPr>
              <a:t>high risk of recurrence </a:t>
            </a:r>
            <a:r>
              <a:rPr lang="en-US" smtClean="0"/>
              <a:t>(e.g: </a:t>
            </a:r>
            <a:r>
              <a:rPr lang="en-US" b="1" smtClean="0"/>
              <a:t>Ki67 &gt;30%, </a:t>
            </a:r>
            <a:r>
              <a:rPr lang="en-US" smtClean="0"/>
              <a:t>large </a:t>
            </a:r>
            <a:r>
              <a:rPr lang="en-US" b="1" smtClean="0"/>
              <a:t>tumor thrombus in the vena cava</a:t>
            </a:r>
            <a:r>
              <a:rPr lang="en-US" smtClean="0"/>
              <a:t>, </a:t>
            </a:r>
            <a:r>
              <a:rPr lang="en-US" b="1" smtClean="0"/>
              <a:t>stage IV</a:t>
            </a:r>
            <a:r>
              <a:rPr lang="en-US" smtClean="0"/>
              <a:t>, or </a:t>
            </a:r>
            <a:r>
              <a:rPr lang="en-US" b="1" smtClean="0"/>
              <a:t>R1 resection</a:t>
            </a:r>
            <a:r>
              <a:rPr lang="en-US" smtClean="0"/>
              <a:t>).</a:t>
            </a:r>
          </a:p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A9960789-CB22-4B0D-952F-1E78EE6FCC2B}" type="slidenum">
              <a:rPr lang="zh-CN" altLang="en-US"/>
              <a:pPr>
                <a:defRPr/>
              </a:pPr>
              <a:t>85</a:t>
            </a:fld>
            <a:endParaRPr lang="zh-CN" altLang="en-US"/>
          </a:p>
        </p:txBody>
      </p:sp>
      <p:pic>
        <p:nvPicPr>
          <p:cNvPr id="1026" name="Picture 2" descr="Image result for chemother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4" y="8752"/>
            <a:ext cx="8996219" cy="3055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04DECCD-4760-4449-9A93-0CA6740B9A44}" type="slidenum">
              <a:rPr lang="zh-CN" altLang="en-US"/>
              <a:pPr>
                <a:defRPr/>
              </a:pPr>
              <a:t>86</a:t>
            </a:fld>
            <a:endParaRPr lang="zh-CN" altLang="en-US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5372100" y="2874963"/>
            <a:ext cx="6469063" cy="1816100"/>
          </a:xfrm>
          <a:prstGeom prst="rect">
            <a:avLst/>
          </a:prstGeom>
          <a:noFill/>
          <a:ln w="3810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800" b="1">
                <a:latin typeface="Arial,Bold"/>
              </a:rPr>
              <a:t>We suggest </a:t>
            </a:r>
            <a:r>
              <a:rPr lang="en-US" sz="2800" b="1">
                <a:solidFill>
                  <a:srgbClr val="C00000"/>
                </a:solidFill>
                <a:latin typeface="Arial,Bold"/>
              </a:rPr>
              <a:t>against</a:t>
            </a:r>
            <a:r>
              <a:rPr lang="en-US" sz="2800" b="1">
                <a:latin typeface="Arial,Bold"/>
              </a:rPr>
              <a:t> the </a:t>
            </a:r>
            <a:r>
              <a:rPr lang="en-US" sz="2800" b="1" u="sng">
                <a:latin typeface="Arial,Bold"/>
              </a:rPr>
              <a:t>routine</a:t>
            </a:r>
            <a:r>
              <a:rPr lang="en-US" sz="2800" b="1">
                <a:latin typeface="Arial,Bold"/>
              </a:rPr>
              <a:t> use of adrenal </a:t>
            </a:r>
            <a:r>
              <a:rPr lang="en-US" sz="2800" b="1" u="sng">
                <a:latin typeface="Arial,Bold"/>
              </a:rPr>
              <a:t>surgery</a:t>
            </a:r>
            <a:r>
              <a:rPr lang="en-US" sz="2800" b="1">
                <a:latin typeface="Arial,Bold"/>
              </a:rPr>
              <a:t> in case of </a:t>
            </a:r>
            <a:r>
              <a:rPr lang="en-US" sz="2800" b="1">
                <a:solidFill>
                  <a:srgbClr val="C00000"/>
                </a:solidFill>
                <a:latin typeface="Arial,Bold"/>
              </a:rPr>
              <a:t>widespread metastatic </a:t>
            </a:r>
            <a:r>
              <a:rPr lang="en-US" sz="2800" b="1">
                <a:latin typeface="Arial,Bold"/>
              </a:rPr>
              <a:t>disease at the time of first diagnosis.</a:t>
            </a:r>
            <a:endParaRPr lang="en-US" sz="2800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295275" y="5065713"/>
            <a:ext cx="115458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en-US" sz="2400"/>
              <a:t>In </a:t>
            </a:r>
            <a:r>
              <a:rPr lang="en-US" sz="2400" b="1"/>
              <a:t>selected cases </a:t>
            </a:r>
            <a:r>
              <a:rPr lang="en-US" sz="2400"/>
              <a:t>(e.g. </a:t>
            </a:r>
            <a:r>
              <a:rPr lang="en-US" sz="2400" b="1" u="sng"/>
              <a:t>patients with severe hormone excess</a:t>
            </a:r>
            <a:r>
              <a:rPr lang="en-US" sz="2400"/>
              <a:t>) </a:t>
            </a:r>
            <a:r>
              <a:rPr lang="en-US" sz="2400" b="1">
                <a:solidFill>
                  <a:srgbClr val="C00000"/>
                </a:solidFill>
              </a:rPr>
              <a:t>debulking</a:t>
            </a:r>
            <a:r>
              <a:rPr lang="en-US" sz="2400"/>
              <a:t> surgery might be an option, although anti-hormonal drugs.should be considered here. In these cases, surgery might be especially reasonable </a:t>
            </a:r>
            <a:r>
              <a:rPr lang="en-US" sz="2400" b="1">
                <a:solidFill>
                  <a:srgbClr val="C00000"/>
                </a:solidFill>
              </a:rPr>
              <a:t>if &gt; 80% </a:t>
            </a:r>
            <a:r>
              <a:rPr lang="en-US" sz="2400"/>
              <a:t>of the tumor </a:t>
            </a:r>
          </a:p>
          <a:p>
            <a:pPr algn="ctr" eaLnBrk="1" hangingPunct="1"/>
            <a:r>
              <a:rPr lang="en-US" sz="2400"/>
              <a:t>burden can be removed safely.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Image result for surg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91" y="188402"/>
            <a:ext cx="6858000" cy="25746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99F43FC-8500-488A-A678-8FF3171BB013}" type="slidenum">
              <a:rPr lang="zh-CN" altLang="en-US"/>
              <a:pPr>
                <a:defRPr/>
              </a:pPr>
              <a:t>87</a:t>
            </a:fld>
            <a:endParaRPr lang="zh-CN" altLang="en-US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5362575" y="2903538"/>
            <a:ext cx="6656388" cy="2308225"/>
          </a:xfrm>
          <a:prstGeom prst="rect">
            <a:avLst/>
          </a:prstGeom>
          <a:noFill/>
          <a:ln w="3810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Arial,Bold"/>
              </a:rPr>
              <a:t>In patients with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advanced ACC </a:t>
            </a:r>
            <a:r>
              <a:rPr lang="en-US" sz="2400" b="1">
                <a:latin typeface="Arial,Bold"/>
              </a:rPr>
              <a:t>at the time of diagnosis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not</a:t>
            </a:r>
            <a:r>
              <a:rPr lang="en-US" sz="2400" b="1">
                <a:latin typeface="Arial,Bold"/>
              </a:rPr>
              <a:t> qualifying for local</a:t>
            </a:r>
          </a:p>
          <a:p>
            <a:pPr eaLnBrk="1" hangingPunct="1"/>
            <a:r>
              <a:rPr lang="en-US" sz="2400" b="1">
                <a:latin typeface="Arial,Bold"/>
              </a:rPr>
              <a:t>treatment, we recommend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either mitotane </a:t>
            </a:r>
            <a:r>
              <a:rPr lang="en-US" sz="2400" b="1">
                <a:latin typeface="Arial,Bold"/>
              </a:rPr>
              <a:t>monotherapy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or mitotane + EDP (</a:t>
            </a:r>
            <a:r>
              <a:rPr lang="en-US" sz="2400"/>
              <a:t>etoposide, doxorubicin, and cisplatin</a:t>
            </a:r>
            <a:r>
              <a:rPr lang="en-US" sz="2400" b="1">
                <a:solidFill>
                  <a:srgbClr val="C00000"/>
                </a:solidFill>
              </a:rPr>
              <a:t>) </a:t>
            </a:r>
            <a:r>
              <a:rPr lang="en-US" sz="2400" b="1">
                <a:latin typeface="Arial,Bold"/>
              </a:rPr>
              <a:t>depending on prognostic parameters.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Image result for chemothera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323060" cy="28909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A93AA53-B876-450A-9ED7-632F9F78CA57}" type="slidenum">
              <a:rPr lang="zh-CN" altLang="en-US"/>
              <a:pPr>
                <a:defRPr/>
              </a:pPr>
              <a:t>88</a:t>
            </a:fld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5224586" y="3390300"/>
            <a:ext cx="6006631" cy="1200329"/>
          </a:xfrm>
          <a:prstGeom prst="rect">
            <a:avLst/>
          </a:prstGeom>
          <a:ln w="28575">
            <a:solidFill>
              <a:srgbClr val="FF546C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,Bold"/>
                <a:ea typeface="+mn-ea"/>
              </a:rPr>
              <a:t>In patients who </a:t>
            </a:r>
            <a:r>
              <a:rPr lang="en-US" sz="2400" b="1" u="sng" dirty="0">
                <a:latin typeface="Arial,Bold"/>
                <a:ea typeface="+mn-ea"/>
              </a:rPr>
              <a:t>progress</a:t>
            </a:r>
            <a:r>
              <a:rPr lang="en-US" sz="2400" b="1" dirty="0">
                <a:latin typeface="Arial,Bold"/>
                <a:ea typeface="+mn-ea"/>
              </a:rPr>
              <a:t> under </a:t>
            </a:r>
            <a:r>
              <a:rPr lang="en-US" sz="2400" b="1" dirty="0" err="1">
                <a:solidFill>
                  <a:srgbClr val="C00000"/>
                </a:solidFill>
                <a:latin typeface="Arial,Bold"/>
                <a:ea typeface="+mn-ea"/>
              </a:rPr>
              <a:t>mitotane</a:t>
            </a:r>
            <a:r>
              <a:rPr lang="en-US" sz="2400" b="1" dirty="0">
                <a:solidFill>
                  <a:srgbClr val="C00000"/>
                </a:solidFill>
                <a:latin typeface="Arial,Bold"/>
                <a:ea typeface="+mn-ea"/>
              </a:rPr>
              <a:t> monotherapy</a:t>
            </a:r>
            <a:r>
              <a:rPr lang="en-US" sz="2400" b="1" dirty="0">
                <a:latin typeface="Arial,Bold"/>
                <a:ea typeface="+mn-ea"/>
              </a:rPr>
              <a:t>, we recommend to </a:t>
            </a:r>
            <a:r>
              <a:rPr lang="en-US" sz="2400" b="1" dirty="0">
                <a:solidFill>
                  <a:srgbClr val="C00000"/>
                </a:solidFill>
                <a:latin typeface="Arial,Bold"/>
                <a:ea typeface="+mn-ea"/>
              </a:rPr>
              <a:t>add EDP</a:t>
            </a:r>
            <a:r>
              <a:rPr lang="en-US" sz="2400" b="1" dirty="0">
                <a:latin typeface="Arial,Bold"/>
                <a:ea typeface="+mn-ea"/>
              </a:rPr>
              <a:t>.</a:t>
            </a:r>
            <a:endParaRPr lang="en-US" sz="2400" dirty="0"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Image result for chemothera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323060" cy="28909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Placeholder 5"/>
          <p:cNvSpPr>
            <a:spLocks noGrp="1"/>
          </p:cNvSpPr>
          <p:nvPr>
            <p:ph type="body" idx="1"/>
          </p:nvPr>
        </p:nvSpPr>
        <p:spPr>
          <a:xfrm>
            <a:off x="1828800" y="3833813"/>
            <a:ext cx="9845675" cy="1500187"/>
          </a:xfrm>
        </p:spPr>
        <p:txBody>
          <a:bodyPr/>
          <a:lstStyle/>
          <a:p>
            <a:r>
              <a:rPr lang="en-US" sz="4400" b="1" smtClean="0">
                <a:solidFill>
                  <a:srgbClr val="C00000"/>
                </a:solidFill>
                <a:latin typeface="Arial,Bold"/>
              </a:rPr>
              <a:t>Special considerations on mitotane</a:t>
            </a:r>
            <a:endParaRPr lang="en-US" sz="4400" b="1" smtClean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E37BFDE-1C0A-4D55-B146-259CFD29A855}" type="slidenum">
              <a:rPr lang="zh-CN" altLang="en-US"/>
              <a:pPr>
                <a:defRPr/>
              </a:pPr>
              <a:t>89</a:t>
            </a:fld>
            <a:endParaRPr lang="zh-CN" altLang="en-US"/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04" y="329370"/>
            <a:ext cx="3810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1" name="Picture 6" descr="Image result for mitot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050" y="2019300"/>
            <a:ext cx="2533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2" name="Picture 6" descr="Image result for mitot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4713288"/>
            <a:ext cx="2533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3" name="Picture 6" descr="Image result for mitot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368800"/>
            <a:ext cx="2533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4" name="Picture 6" descr="Image result for mitot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721100"/>
            <a:ext cx="2533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5" name="Picture 6" descr="Image result for mitot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092200"/>
            <a:ext cx="2533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6" name="Picture 6" descr="Image result for mitot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90488"/>
            <a:ext cx="2533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7" name="Picture 6" descr="Image result for mitot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277813"/>
            <a:ext cx="2533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8" name="Picture 6" descr="Image result for mitot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5054600"/>
            <a:ext cx="2533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9" name="Picture 6" descr="Image result for mitot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1814513"/>
            <a:ext cx="2533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7C64AAB-250E-4ABF-B796-56C37F59B814}" type="slidenum">
              <a:rPr lang="zh-CN" altLang="en-US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476875" y="2493963"/>
            <a:ext cx="6096000" cy="1938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Arial,Bold"/>
              </a:rPr>
              <a:t>For adults with ACC, we recommend at least a basic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clinical genetic evaluation</a:t>
            </a:r>
            <a:r>
              <a:rPr lang="en-US" sz="2400" b="1">
                <a:latin typeface="Arial,Bold"/>
              </a:rPr>
              <a:t>, exploring personal and family history for evidence of a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hereditary predisposition syndrome</a:t>
            </a:r>
            <a:r>
              <a:rPr lang="en-US" sz="2400" b="1">
                <a:latin typeface="Arial,Bold"/>
              </a:rPr>
              <a:t>.</a:t>
            </a:r>
            <a:endParaRPr lang="en-US" sz="24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55638" y="4768850"/>
            <a:ext cx="11299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</a:rPr>
              <a:t>All children </a:t>
            </a:r>
            <a:r>
              <a:rPr lang="en-US" sz="2400"/>
              <a:t>with a diagnosis of ACC should undergo a </a:t>
            </a:r>
            <a:r>
              <a:rPr lang="en-US" sz="2400" b="1"/>
              <a:t>systematic search </a:t>
            </a:r>
            <a:r>
              <a:rPr lang="en-US" sz="2400"/>
              <a:t>of </a:t>
            </a:r>
            <a:r>
              <a:rPr lang="en-US" sz="2400" b="1">
                <a:solidFill>
                  <a:srgbClr val="FF0000"/>
                </a:solidFill>
              </a:rPr>
              <a:t>germline </a:t>
            </a:r>
            <a:r>
              <a:rPr lang="en-US" sz="2400" b="1" i="1">
                <a:solidFill>
                  <a:srgbClr val="FF0000"/>
                </a:solidFill>
                <a:latin typeface="Arial,Italic"/>
              </a:rPr>
              <a:t>TP53 </a:t>
            </a:r>
            <a:r>
              <a:rPr lang="en-US" sz="2400"/>
              <a:t>pathogenic variants, because </a:t>
            </a:r>
            <a:r>
              <a:rPr lang="en-US" sz="2400" b="1">
                <a:solidFill>
                  <a:srgbClr val="FF0000"/>
                </a:solidFill>
              </a:rPr>
              <a:t>50-90% of ACC </a:t>
            </a:r>
            <a:r>
              <a:rPr lang="en-US" sz="2400"/>
              <a:t>in children are related to germline pathogenic </a:t>
            </a:r>
            <a:r>
              <a:rPr lang="en-US" sz="2400" i="1">
                <a:latin typeface="Arial,Italic"/>
              </a:rPr>
              <a:t>TP53 </a:t>
            </a:r>
            <a:r>
              <a:rPr lang="en-US" sz="2400"/>
              <a:t>variants.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6" name="Rectangle 1"/>
          <p:cNvSpPr>
            <a:spLocks noChangeArrowheads="1"/>
          </p:cNvSpPr>
          <p:nvPr/>
        </p:nvSpPr>
        <p:spPr bwMode="auto">
          <a:xfrm>
            <a:off x="655638" y="6130925"/>
            <a:ext cx="9383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  <a:latin typeface="Arial,Bold"/>
              </a:rPr>
              <a:t>Guidelines on the Management of AdrenocorticalCarcinoma in Adults,</a:t>
            </a:r>
            <a:r>
              <a:rPr lang="en-US" b="1">
                <a:solidFill>
                  <a:srgbClr val="C00000"/>
                </a:solidFill>
              </a:rPr>
              <a:t> July 2018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7" name="Picture 2" descr="Image result for famil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98" y="286327"/>
            <a:ext cx="3052832" cy="26099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189FA14-3BDC-40FD-A4F1-C238FF72B697}" type="slidenum">
              <a:rPr lang="zh-CN" altLang="en-US"/>
              <a:pPr>
                <a:defRPr/>
              </a:pPr>
              <a:t>90</a:t>
            </a:fld>
            <a:endParaRPr lang="zh-CN" altLang="en-US"/>
          </a:p>
        </p:txBody>
      </p:sp>
      <p:sp>
        <p:nvSpPr>
          <p:cNvPr id="107523" name="Rectangle 5"/>
          <p:cNvSpPr>
            <a:spLocks noChangeArrowheads="1"/>
          </p:cNvSpPr>
          <p:nvPr/>
        </p:nvSpPr>
        <p:spPr bwMode="auto">
          <a:xfrm>
            <a:off x="5357813" y="2874963"/>
            <a:ext cx="6532562" cy="19383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Arial,Bold"/>
              </a:rPr>
              <a:t>We recommend starting therapy with mitotane in an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escalating</a:t>
            </a:r>
            <a:r>
              <a:rPr lang="en-US" sz="2400" b="1">
                <a:latin typeface="Arial,Bold"/>
              </a:rPr>
              <a:t> regimen depending on the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performance</a:t>
            </a:r>
            <a:r>
              <a:rPr lang="en-US" sz="2400" b="1">
                <a:latin typeface="Arial,Bold"/>
              </a:rPr>
              <a:t> status of the patient as well as the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tolerability</a:t>
            </a:r>
            <a:r>
              <a:rPr lang="en-US" sz="2400" b="1">
                <a:latin typeface="Arial,Bold"/>
              </a:rPr>
              <a:t> in the </a:t>
            </a:r>
            <a:r>
              <a:rPr lang="en-US" sz="2400" b="1">
                <a:solidFill>
                  <a:srgbClr val="C00000"/>
                </a:solidFill>
                <a:latin typeface="Arial,Bold"/>
              </a:rPr>
              <a:t>first weeks</a:t>
            </a:r>
            <a:r>
              <a:rPr lang="en-US" sz="2400" b="1">
                <a:latin typeface="Arial,Bold"/>
              </a:rPr>
              <a:t>.</a:t>
            </a:r>
            <a:endParaRPr lang="en-US" sz="2400"/>
          </a:p>
        </p:txBody>
      </p:sp>
      <p:pic>
        <p:nvPicPr>
          <p:cNvPr id="107524" name="Picture 6" descr="Image result for mitot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092200"/>
            <a:ext cx="2533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6" descr="Image result for mitot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4886325"/>
            <a:ext cx="2533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6" descr="Image result for mitot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4667250"/>
            <a:ext cx="2533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Picture 6" descr="Image result for mitot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788988"/>
            <a:ext cx="2533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8" name="Picture 6" descr="Image result for mitot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725" y="222250"/>
            <a:ext cx="2533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9" name="Picture 6" descr="Image result for mitot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4330700"/>
            <a:ext cx="2533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3"/>
          <p:cNvSpPr>
            <a:spLocks noGrp="1"/>
          </p:cNvSpPr>
          <p:nvPr>
            <p:ph type="title"/>
          </p:nvPr>
        </p:nvSpPr>
        <p:spPr>
          <a:xfrm>
            <a:off x="612775" y="314325"/>
            <a:ext cx="10668000" cy="841375"/>
          </a:xfrm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0" smtClean="0"/>
              <a:t>In patients with </a:t>
            </a:r>
            <a:r>
              <a:rPr lang="en-US" sz="2800" b="0" smtClean="0">
                <a:solidFill>
                  <a:srgbClr val="FF0000"/>
                </a:solidFill>
              </a:rPr>
              <a:t>good performance </a:t>
            </a:r>
            <a:r>
              <a:rPr lang="en-US" sz="2800" b="0" smtClean="0"/>
              <a:t>status some panelists use a </a:t>
            </a:r>
            <a:r>
              <a:rPr lang="en-US" sz="2800" b="0" smtClean="0">
                <a:solidFill>
                  <a:srgbClr val="FF0000"/>
                </a:solidFill>
              </a:rPr>
              <a:t>high starting dose </a:t>
            </a:r>
            <a:r>
              <a:rPr lang="en-US" sz="2800" b="0" smtClean="0"/>
              <a:t>approach:</a:t>
            </a:r>
            <a:endParaRPr lang="en-US" sz="280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55700"/>
            <a:ext cx="10671175" cy="55054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 err="1" smtClean="0"/>
              <a:t>Mitotane</a:t>
            </a:r>
            <a:r>
              <a:rPr lang="en-US" sz="2800" dirty="0" smtClean="0"/>
              <a:t> </a:t>
            </a:r>
            <a:r>
              <a:rPr lang="en-US" sz="2800" dirty="0"/>
              <a:t>is administered at a starting dose of </a:t>
            </a:r>
            <a:r>
              <a:rPr lang="en-US" sz="2800" b="1" dirty="0">
                <a:solidFill>
                  <a:srgbClr val="C00000"/>
                </a:solidFill>
              </a:rPr>
              <a:t>1.5 </a:t>
            </a:r>
            <a:r>
              <a:rPr lang="en-US" sz="2800" dirty="0"/>
              <a:t>g/day and if well-tolerated from </a:t>
            </a:r>
            <a:r>
              <a:rPr lang="en-US" sz="2800" dirty="0" smtClean="0"/>
              <a:t>a gastrointestinal perspective. 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                         </a:t>
            </a:r>
            <a:r>
              <a:rPr lang="en-US" sz="2800" b="1" dirty="0" smtClean="0"/>
              <a:t>The </a:t>
            </a:r>
            <a:r>
              <a:rPr lang="en-US" sz="2800" b="1" dirty="0"/>
              <a:t>dose is increased </a:t>
            </a:r>
            <a:r>
              <a:rPr lang="en-US" sz="2800" b="1" dirty="0">
                <a:solidFill>
                  <a:srgbClr val="C00000"/>
                </a:solidFill>
              </a:rPr>
              <a:t>on day two to 3 </a:t>
            </a:r>
            <a:r>
              <a:rPr lang="en-US" sz="2800" b="1" dirty="0" smtClean="0"/>
              <a:t>g/day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On </a:t>
            </a:r>
            <a:r>
              <a:rPr lang="en-US" b="1" dirty="0"/>
              <a:t>day three </a:t>
            </a:r>
            <a:r>
              <a:rPr lang="en-US" dirty="0"/>
              <a:t>to </a:t>
            </a:r>
            <a:r>
              <a:rPr lang="en-US" b="1" dirty="0" smtClean="0">
                <a:solidFill>
                  <a:srgbClr val="C00000"/>
                </a:solidFill>
              </a:rPr>
              <a:t>4.5 g/day</a:t>
            </a:r>
            <a:r>
              <a:rPr lang="en-US" dirty="0"/>
              <a:t>, and </a:t>
            </a:r>
            <a:r>
              <a:rPr lang="en-US" b="1" dirty="0"/>
              <a:t>on day four </a:t>
            </a:r>
            <a:r>
              <a:rPr lang="en-US" dirty="0"/>
              <a:t>to </a:t>
            </a:r>
            <a:r>
              <a:rPr lang="en-US" b="1" dirty="0">
                <a:solidFill>
                  <a:srgbClr val="C00000"/>
                </a:solidFill>
              </a:rPr>
              <a:t>6 g/day </a:t>
            </a:r>
            <a:r>
              <a:rPr lang="en-US" dirty="0" smtClean="0"/>
              <a:t>This </a:t>
            </a:r>
            <a:r>
              <a:rPr lang="en-US" dirty="0"/>
              <a:t>dosage will be administered until </a:t>
            </a:r>
            <a:r>
              <a:rPr lang="en-US" dirty="0" smtClean="0"/>
              <a:t>first </a:t>
            </a:r>
            <a:r>
              <a:rPr lang="en-US" dirty="0" err="1" smtClean="0"/>
              <a:t>mitotane</a:t>
            </a:r>
            <a:r>
              <a:rPr lang="en-US" dirty="0" smtClean="0"/>
              <a:t> </a:t>
            </a:r>
            <a:r>
              <a:rPr lang="en-US" dirty="0"/>
              <a:t>blood level is assessed. 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In </a:t>
            </a:r>
            <a:r>
              <a:rPr lang="en-US" dirty="0"/>
              <a:t>this high dose regimen, it is strongly recommended </a:t>
            </a:r>
            <a:r>
              <a:rPr lang="en-US" dirty="0" smtClean="0"/>
              <a:t>to measure </a:t>
            </a:r>
            <a:r>
              <a:rPr lang="en-US" dirty="0" err="1"/>
              <a:t>mitotane</a:t>
            </a:r>
            <a:r>
              <a:rPr lang="en-US" dirty="0"/>
              <a:t> blood levels </a:t>
            </a:r>
            <a:r>
              <a:rPr lang="en-US" b="1" dirty="0">
                <a:solidFill>
                  <a:srgbClr val="FF0000"/>
                </a:solidFill>
              </a:rPr>
              <a:t>2-3 weeks after initiation of therapy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373E8995-534B-4BEF-A835-8F964278B6C2}" type="slidenum">
              <a:rPr lang="zh-CN" altLang="en-US"/>
              <a:pPr>
                <a:defRPr/>
              </a:pPr>
              <a:t>91</a:t>
            </a:fld>
            <a:endParaRPr lang="zh-CN" altLang="en-US"/>
          </a:p>
        </p:txBody>
      </p:sp>
      <p:sp>
        <p:nvSpPr>
          <p:cNvPr id="6" name="Down Arrow 5"/>
          <p:cNvSpPr/>
          <p:nvPr/>
        </p:nvSpPr>
        <p:spPr>
          <a:xfrm>
            <a:off x="5700713" y="2157413"/>
            <a:ext cx="998537" cy="1046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700713" y="3783013"/>
            <a:ext cx="99853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542925"/>
            <a:ext cx="6119812" cy="60975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marL="360045" indent="-360045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smtClean="0"/>
              <a:t>The </a:t>
            </a:r>
            <a:r>
              <a:rPr lang="en-US" dirty="0"/>
              <a:t>high-dose starting regimen led to </a:t>
            </a:r>
            <a:r>
              <a:rPr lang="en-US" dirty="0" smtClean="0"/>
              <a:t>slightly </a:t>
            </a:r>
            <a:r>
              <a:rPr lang="en-US" b="1" dirty="0" smtClean="0">
                <a:solidFill>
                  <a:srgbClr val="FF0000"/>
                </a:solidFill>
              </a:rPr>
              <a:t>higher </a:t>
            </a:r>
            <a:r>
              <a:rPr lang="en-US" b="1" dirty="0" err="1">
                <a:solidFill>
                  <a:srgbClr val="FF0000"/>
                </a:solidFill>
              </a:rPr>
              <a:t>mitotane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plasma levels </a:t>
            </a:r>
            <a:r>
              <a:rPr lang="en-US" b="1" dirty="0">
                <a:solidFill>
                  <a:srgbClr val="FF0000"/>
                </a:solidFill>
              </a:rPr>
              <a:t>within 12 weeks </a:t>
            </a:r>
            <a:r>
              <a:rPr lang="en-US" dirty="0"/>
              <a:t>of treatment, and more patients reached </a:t>
            </a:r>
            <a:r>
              <a:rPr lang="en-US" dirty="0" smtClean="0"/>
              <a:t>the target </a:t>
            </a:r>
            <a:r>
              <a:rPr lang="en-US" b="1" dirty="0">
                <a:solidFill>
                  <a:srgbClr val="FF0000"/>
                </a:solidFill>
              </a:rPr>
              <a:t>level of </a:t>
            </a:r>
            <a:r>
              <a:rPr lang="en-US" b="1" dirty="0" smtClean="0">
                <a:solidFill>
                  <a:srgbClr val="FF0000"/>
                </a:solidFill>
              </a:rPr>
              <a:t>14 </a:t>
            </a:r>
            <a:r>
              <a:rPr lang="en-US" dirty="0" smtClean="0"/>
              <a:t>mg/L.</a:t>
            </a:r>
          </a:p>
          <a:p>
            <a:pPr marL="360045" indent="-360045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err="1"/>
              <a:t>Mitotane</a:t>
            </a:r>
            <a:r>
              <a:rPr lang="en-US" dirty="0"/>
              <a:t> is a </a:t>
            </a:r>
            <a:r>
              <a:rPr lang="en-US" b="1" dirty="0"/>
              <a:t>lipophilic drug </a:t>
            </a:r>
            <a:r>
              <a:rPr lang="en-US" dirty="0"/>
              <a:t>and is supposed to be </a:t>
            </a:r>
            <a:r>
              <a:rPr lang="en-US" b="1" dirty="0"/>
              <a:t>better absorbed </a:t>
            </a:r>
            <a:r>
              <a:rPr lang="en-US" dirty="0"/>
              <a:t>from the gut with a </a:t>
            </a:r>
            <a:r>
              <a:rPr lang="en-US" b="1" dirty="0" smtClean="0">
                <a:solidFill>
                  <a:srgbClr val="FF0000"/>
                </a:solidFill>
              </a:rPr>
              <a:t>high fat </a:t>
            </a:r>
            <a:r>
              <a:rPr lang="en-US" b="1" dirty="0">
                <a:solidFill>
                  <a:srgbClr val="FF0000"/>
                </a:solidFill>
              </a:rPr>
              <a:t>content </a:t>
            </a:r>
            <a:r>
              <a:rPr lang="en-US" dirty="0"/>
              <a:t>of the diet, e.g. with </a:t>
            </a:r>
            <a:r>
              <a:rPr lang="en-US" b="1" dirty="0">
                <a:solidFill>
                  <a:srgbClr val="FF0000"/>
                </a:solidFill>
              </a:rPr>
              <a:t>milk </a:t>
            </a:r>
            <a:r>
              <a:rPr lang="en-US" dirty="0"/>
              <a:t>or </a:t>
            </a:r>
            <a:r>
              <a:rPr lang="en-US" b="1" dirty="0">
                <a:solidFill>
                  <a:srgbClr val="FF0000"/>
                </a:solidFill>
              </a:rPr>
              <a:t>chocolate</a:t>
            </a:r>
            <a:r>
              <a:rPr lang="en-US" dirty="0"/>
              <a:t>. </a:t>
            </a:r>
          </a:p>
          <a:p>
            <a:pPr marL="360045" indent="-360045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smtClean="0"/>
              <a:t> </a:t>
            </a:r>
            <a:r>
              <a:rPr lang="en-US" dirty="0"/>
              <a:t>In case of </a:t>
            </a:r>
            <a:r>
              <a:rPr lang="en-US" b="1" dirty="0"/>
              <a:t>limited </a:t>
            </a:r>
            <a:r>
              <a:rPr lang="en-US" b="1" dirty="0" smtClean="0"/>
              <a:t>gastrointestinal tolerance</a:t>
            </a:r>
            <a:r>
              <a:rPr lang="en-US" dirty="0"/>
              <a:t>, symptomatic treatments of </a:t>
            </a:r>
            <a:r>
              <a:rPr lang="en-US" b="1" dirty="0">
                <a:solidFill>
                  <a:srgbClr val="FF0000"/>
                </a:solidFill>
              </a:rPr>
              <a:t>nausea</a:t>
            </a:r>
            <a:r>
              <a:rPr lang="en-US" dirty="0"/>
              <a:t> and or </a:t>
            </a:r>
            <a:r>
              <a:rPr lang="en-US" b="1" dirty="0">
                <a:solidFill>
                  <a:srgbClr val="FF0000"/>
                </a:solidFill>
              </a:rPr>
              <a:t>diarrhea </a:t>
            </a:r>
            <a:r>
              <a:rPr lang="en-US" dirty="0"/>
              <a:t>may be proposed.</a:t>
            </a: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973CE5-8DF1-4DC1-8855-3358A2BACB4B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10957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09538"/>
            <a:ext cx="47625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BE87A74-263E-4606-AE44-5686A044C32C}" type="slidenum">
              <a:rPr lang="zh-CN" altLang="en-US"/>
              <a:pPr>
                <a:defRPr/>
              </a:pPr>
              <a:t>93</a:t>
            </a:fld>
            <a:endParaRPr lang="zh-CN" altLang="en-US"/>
          </a:p>
        </p:txBody>
      </p:sp>
      <p:sp>
        <p:nvSpPr>
          <p:cNvPr id="110595" name="Rectangle 5"/>
          <p:cNvSpPr>
            <a:spLocks noChangeArrowheads="1"/>
          </p:cNvSpPr>
          <p:nvPr/>
        </p:nvSpPr>
        <p:spPr bwMode="auto">
          <a:xfrm>
            <a:off x="5368925" y="2906713"/>
            <a:ext cx="5942013" cy="1570037"/>
          </a:xfrm>
          <a:prstGeom prst="rect">
            <a:avLst/>
          </a:prstGeom>
          <a:noFill/>
          <a:ln w="3810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400" b="1">
                <a:latin typeface="Arial,Bold"/>
              </a:rPr>
              <a:t>We recommend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monitoring of blood concentration</a:t>
            </a:r>
            <a:r>
              <a:rPr lang="en-US" sz="2400" b="1">
                <a:latin typeface="Arial,Bold"/>
              </a:rPr>
              <a:t> of mitotane. The general aim is to reach a mitotane blood level </a:t>
            </a:r>
            <a:r>
              <a:rPr lang="en-US" sz="2400" b="1">
                <a:solidFill>
                  <a:srgbClr val="FF0000"/>
                </a:solidFill>
                <a:latin typeface="Arial,Bold"/>
              </a:rPr>
              <a:t>above 14 </a:t>
            </a:r>
            <a:r>
              <a:rPr lang="en-US" sz="2400" b="1">
                <a:latin typeface="Arial,Bold"/>
              </a:rPr>
              <a:t>mg/L.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120073" y="306425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5000" y="1608138"/>
            <a:ext cx="11137900" cy="42545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60045" indent="-360045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/>
              <a:t>As long as </a:t>
            </a:r>
            <a:r>
              <a:rPr lang="en-US" dirty="0" err="1"/>
              <a:t>mitotane</a:t>
            </a:r>
            <a:r>
              <a:rPr lang="en-US" dirty="0"/>
              <a:t> plasma levels are increasing and have not yet reached a plateau </a:t>
            </a:r>
            <a:r>
              <a:rPr lang="en-US" b="1" dirty="0" smtClean="0">
                <a:solidFill>
                  <a:srgbClr val="C00000"/>
                </a:solidFill>
              </a:rPr>
              <a:t>at &gt;14</a:t>
            </a:r>
            <a:r>
              <a:rPr lang="en-US" dirty="0" smtClean="0"/>
              <a:t>mg/L</a:t>
            </a:r>
            <a:r>
              <a:rPr lang="en-US" dirty="0"/>
              <a:t>, </a:t>
            </a:r>
            <a:r>
              <a:rPr lang="en-US" dirty="0" err="1"/>
              <a:t>mitotane</a:t>
            </a:r>
            <a:r>
              <a:rPr lang="en-US" dirty="0"/>
              <a:t> plasma levels will be assessed </a:t>
            </a:r>
            <a:r>
              <a:rPr lang="en-US" b="1" dirty="0">
                <a:solidFill>
                  <a:srgbClr val="C00000"/>
                </a:solidFill>
              </a:rPr>
              <a:t>every 3-4 weeks</a:t>
            </a:r>
            <a:r>
              <a:rPr lang="en-US" dirty="0"/>
              <a:t>. </a:t>
            </a:r>
            <a:endParaRPr lang="en-US" dirty="0" smtClean="0"/>
          </a:p>
          <a:p>
            <a:pPr marL="360045" indent="-360045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/>
              <a:t>When </a:t>
            </a:r>
            <a:r>
              <a:rPr lang="en-US" dirty="0" err="1"/>
              <a:t>mitotane</a:t>
            </a:r>
            <a:r>
              <a:rPr lang="en-US" dirty="0"/>
              <a:t> plasma levels have reached </a:t>
            </a:r>
            <a:r>
              <a:rPr lang="en-US" b="1" dirty="0">
                <a:solidFill>
                  <a:srgbClr val="C00000"/>
                </a:solidFill>
              </a:rPr>
              <a:t>a plateau</a:t>
            </a:r>
            <a:r>
              <a:rPr lang="en-US" dirty="0"/>
              <a:t>, it is usually sufficient to measure blood levels </a:t>
            </a:r>
            <a:r>
              <a:rPr lang="en-US" b="1" dirty="0">
                <a:solidFill>
                  <a:srgbClr val="C00000"/>
                </a:solidFill>
              </a:rPr>
              <a:t>every 6-12 weeks</a:t>
            </a:r>
            <a:r>
              <a:rPr lang="en-US" dirty="0" smtClean="0"/>
              <a:t>.</a:t>
            </a:r>
          </a:p>
          <a:p>
            <a:pPr marL="360045" indent="-360045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err="1" smtClean="0"/>
              <a:t>Mitotane</a:t>
            </a:r>
            <a:r>
              <a:rPr lang="en-US" dirty="0" smtClean="0"/>
              <a:t> </a:t>
            </a:r>
            <a:r>
              <a:rPr lang="en-US" dirty="0"/>
              <a:t>plasma </a:t>
            </a:r>
            <a:r>
              <a:rPr lang="en-US" dirty="0" smtClean="0"/>
              <a:t>level determination </a:t>
            </a:r>
            <a:r>
              <a:rPr lang="en-US" dirty="0"/>
              <a:t>is best done as </a:t>
            </a:r>
            <a:r>
              <a:rPr lang="en-US" b="1" dirty="0">
                <a:solidFill>
                  <a:srgbClr val="C00000"/>
                </a:solidFill>
              </a:rPr>
              <a:t>morning</a:t>
            </a:r>
            <a:r>
              <a:rPr lang="en-US" dirty="0"/>
              <a:t> trough sampling, </a:t>
            </a:r>
            <a:r>
              <a:rPr lang="en-US" b="1" dirty="0">
                <a:solidFill>
                  <a:srgbClr val="C00000"/>
                </a:solidFill>
              </a:rPr>
              <a:t>at least 12 hours after the last </a:t>
            </a:r>
            <a:r>
              <a:rPr lang="en-US" b="1" dirty="0" smtClean="0">
                <a:solidFill>
                  <a:srgbClr val="C00000"/>
                </a:solidFill>
              </a:rPr>
              <a:t>dose</a:t>
            </a:r>
            <a:r>
              <a:rPr lang="en-US" dirty="0" smtClean="0"/>
              <a:t>, preventing </a:t>
            </a:r>
            <a:r>
              <a:rPr lang="en-US" dirty="0"/>
              <a:t>false high </a:t>
            </a:r>
            <a:r>
              <a:rPr lang="en-US" dirty="0" smtClean="0"/>
              <a:t>levels.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F5468C1F-1098-40C9-B4FD-244AFB57C0C1}" type="slidenum">
              <a:rPr lang="zh-CN" altLang="en-US"/>
              <a:pPr>
                <a:defRPr/>
              </a:pPr>
              <a:t>94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690688"/>
            <a:ext cx="7442200" cy="46005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60045" indent="-360045" algn="ctr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Several </a:t>
            </a:r>
            <a:r>
              <a:rPr lang="en-US" dirty="0" smtClean="0"/>
              <a:t>studies </a:t>
            </a:r>
            <a:r>
              <a:rPr lang="en-US" dirty="0"/>
              <a:t>have shown that </a:t>
            </a:r>
            <a:r>
              <a:rPr lang="en-US" b="1" dirty="0">
                <a:solidFill>
                  <a:srgbClr val="C00000"/>
                </a:solidFill>
              </a:rPr>
              <a:t>CNS-related adverse </a:t>
            </a:r>
            <a:r>
              <a:rPr lang="en-US" dirty="0"/>
              <a:t>events in particular occur more </a:t>
            </a:r>
            <a:r>
              <a:rPr lang="en-US" dirty="0" smtClean="0"/>
              <a:t>frequently when </a:t>
            </a:r>
            <a:r>
              <a:rPr lang="en-US" dirty="0"/>
              <a:t>the plasma </a:t>
            </a:r>
            <a:r>
              <a:rPr lang="en-US" dirty="0" err="1"/>
              <a:t>mitotane</a:t>
            </a:r>
            <a:r>
              <a:rPr lang="en-US" dirty="0"/>
              <a:t> is </a:t>
            </a:r>
            <a:r>
              <a:rPr lang="en-US" b="1" dirty="0">
                <a:solidFill>
                  <a:srgbClr val="C00000"/>
                </a:solidFill>
              </a:rPr>
              <a:t>&gt; </a:t>
            </a:r>
            <a:r>
              <a:rPr lang="en-US" b="1" dirty="0" smtClean="0">
                <a:solidFill>
                  <a:srgbClr val="C00000"/>
                </a:solidFill>
              </a:rPr>
              <a:t>20 </a:t>
            </a:r>
            <a:r>
              <a:rPr lang="en-US" dirty="0" smtClean="0"/>
              <a:t>mg/L</a:t>
            </a:r>
            <a:r>
              <a:rPr lang="en-US" dirty="0"/>
              <a:t>. </a:t>
            </a:r>
            <a:endParaRPr lang="en-US" dirty="0" smtClean="0"/>
          </a:p>
          <a:p>
            <a:pPr marL="360045" indent="-360045" algn="ctr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pPr marL="360045" indent="-360045" algn="ctr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Therefore</a:t>
            </a:r>
            <a:r>
              <a:rPr lang="en-US" dirty="0"/>
              <a:t>, </a:t>
            </a:r>
            <a:r>
              <a:rPr lang="en-US" b="1" dirty="0">
                <a:solidFill>
                  <a:srgbClr val="C00000"/>
                </a:solidFill>
              </a:rPr>
              <a:t>many experts recommend </a:t>
            </a:r>
            <a:r>
              <a:rPr lang="en-US" dirty="0"/>
              <a:t>aiming to </a:t>
            </a:r>
            <a:r>
              <a:rPr lang="en-US" dirty="0" smtClean="0"/>
              <a:t>keep plasma concentrations  </a:t>
            </a:r>
            <a:r>
              <a:rPr lang="en-US" b="1" dirty="0" smtClean="0">
                <a:solidFill>
                  <a:srgbClr val="C00000"/>
                </a:solidFill>
              </a:rPr>
              <a:t>below </a:t>
            </a:r>
            <a:r>
              <a:rPr lang="en-US" b="1" dirty="0">
                <a:solidFill>
                  <a:srgbClr val="C00000"/>
                </a:solidFill>
              </a:rPr>
              <a:t>20 mg/L</a:t>
            </a:r>
            <a:r>
              <a:rPr lang="en-US" dirty="0"/>
              <a:t>.</a:t>
            </a: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D7088B-6B11-487F-B5DD-F1D7EF711061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pic>
        <p:nvPicPr>
          <p:cNvPr id="112644" name="Picture 6" descr="Image result for mitot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96838"/>
            <a:ext cx="2533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6" descr="Image result for mitot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0"/>
            <a:ext cx="2533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6" descr="Image result for mitot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4948238"/>
            <a:ext cx="2533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10" y="804863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94B5C66-251E-4759-ABF3-E428DD4C05B9}" type="slidenum">
              <a:rPr lang="zh-CN" altLang="en-US"/>
              <a:pPr>
                <a:defRPr/>
              </a:pPr>
              <a:t>96</a:t>
            </a:fld>
            <a:endParaRPr lang="zh-CN" altLang="en-US"/>
          </a:p>
        </p:txBody>
      </p:sp>
      <p:sp>
        <p:nvSpPr>
          <p:cNvPr id="113667" name="Rectangle 5"/>
          <p:cNvSpPr>
            <a:spLocks noChangeArrowheads="1"/>
          </p:cNvSpPr>
          <p:nvPr/>
        </p:nvSpPr>
        <p:spPr bwMode="auto">
          <a:xfrm>
            <a:off x="5376863" y="1685925"/>
            <a:ext cx="6545262" cy="34782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sz="2000" b="1">
                <a:latin typeface="Arial,Bold"/>
              </a:rPr>
              <a:t>We recommend </a:t>
            </a:r>
            <a:r>
              <a:rPr lang="en-US" sz="2000" b="1">
                <a:solidFill>
                  <a:srgbClr val="C00000"/>
                </a:solidFill>
                <a:latin typeface="Arial,Bold"/>
              </a:rPr>
              <a:t>glucocorticoid</a:t>
            </a:r>
            <a:r>
              <a:rPr lang="en-US" sz="2000" b="1">
                <a:latin typeface="Arial,Bold"/>
              </a:rPr>
              <a:t> replacement in </a:t>
            </a:r>
            <a:r>
              <a:rPr lang="en-US" sz="2000" b="1">
                <a:solidFill>
                  <a:srgbClr val="C00000"/>
                </a:solidFill>
                <a:latin typeface="Arial,Bold"/>
              </a:rPr>
              <a:t>all patients </a:t>
            </a:r>
            <a:r>
              <a:rPr lang="en-US" sz="2000" b="1">
                <a:latin typeface="Arial,Bold"/>
              </a:rPr>
              <a:t>treated with mitotane (except those with ongoing cortisol excess). </a:t>
            </a:r>
          </a:p>
          <a:p>
            <a:pPr eaLnBrk="1" hangingPunct="1"/>
            <a:endParaRPr lang="en-US" sz="2000" b="1">
              <a:latin typeface="Arial,Bold"/>
            </a:endParaRPr>
          </a:p>
          <a:p>
            <a:pPr eaLnBrk="1" hangingPunct="1"/>
            <a:r>
              <a:rPr lang="en-US" sz="2000" b="1">
                <a:latin typeface="Arial,Bold"/>
              </a:rPr>
              <a:t>We suggest to using </a:t>
            </a:r>
            <a:r>
              <a:rPr lang="en-US" sz="2000" b="1">
                <a:solidFill>
                  <a:srgbClr val="C00000"/>
                </a:solidFill>
                <a:latin typeface="Arial,Bold"/>
              </a:rPr>
              <a:t>hydrocortisone</a:t>
            </a:r>
            <a:r>
              <a:rPr lang="en-US" sz="2000" b="1">
                <a:latin typeface="Arial,Bold"/>
              </a:rPr>
              <a:t>/cortisone acetate for </a:t>
            </a:r>
          </a:p>
          <a:p>
            <a:pPr eaLnBrk="1" hangingPunct="1"/>
            <a:r>
              <a:rPr lang="en-US" sz="2000" b="1">
                <a:latin typeface="Arial,Bold"/>
              </a:rPr>
              <a:t>this purpose. </a:t>
            </a:r>
          </a:p>
          <a:p>
            <a:pPr eaLnBrk="1" hangingPunct="1"/>
            <a:endParaRPr lang="en-US" sz="2000" b="1">
              <a:latin typeface="Arial,Bold"/>
            </a:endParaRPr>
          </a:p>
          <a:p>
            <a:pPr eaLnBrk="1" hangingPunct="1"/>
            <a:r>
              <a:rPr lang="en-US" sz="2000" b="1">
                <a:latin typeface="Arial,Bold"/>
              </a:rPr>
              <a:t>Due to increased </a:t>
            </a:r>
            <a:r>
              <a:rPr lang="en-US" sz="2000" b="1" u="sng">
                <a:latin typeface="Arial,Bold"/>
              </a:rPr>
              <a:t>steroid clearance </a:t>
            </a:r>
            <a:r>
              <a:rPr lang="en-US" sz="2000" b="1">
                <a:latin typeface="Arial,Bold"/>
              </a:rPr>
              <a:t>and </a:t>
            </a:r>
            <a:r>
              <a:rPr lang="en-US" sz="2000" b="1" u="sng">
                <a:latin typeface="Arial,Bold"/>
              </a:rPr>
              <a:t>increase CBG </a:t>
            </a:r>
            <a:r>
              <a:rPr lang="en-US" sz="2000" b="1">
                <a:latin typeface="Arial,Bold"/>
              </a:rPr>
              <a:t>at least </a:t>
            </a:r>
            <a:r>
              <a:rPr lang="en-US" sz="2000" b="1">
                <a:solidFill>
                  <a:srgbClr val="C00000"/>
                </a:solidFill>
                <a:latin typeface="Arial,Bold"/>
              </a:rPr>
              <a:t>twice the standard replacement dose </a:t>
            </a:r>
            <a:r>
              <a:rPr lang="en-US" sz="2000" b="1">
                <a:latin typeface="Arial,Bold"/>
              </a:rPr>
              <a:t>is usually required.</a:t>
            </a:r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0" y="3089317"/>
            <a:ext cx="4327082" cy="91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,Bold"/>
              </a:rPr>
              <a:t>      Recommendation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3669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8113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23875" y="5573713"/>
            <a:ext cx="10637838" cy="1016000"/>
          </a:xfrm>
          <a:prstGeom prst="rect">
            <a:avLst/>
          </a:prstGeom>
          <a:noFill/>
          <a:ln w="38100">
            <a:solidFill>
              <a:srgbClr val="FF54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en-US" sz="2000"/>
              <a:t>The total hydrocortisone replacement dose will usually increased to a typical total daily dose of </a:t>
            </a:r>
            <a:r>
              <a:rPr lang="en-US" sz="2000" b="1">
                <a:solidFill>
                  <a:srgbClr val="C00000"/>
                </a:solidFill>
              </a:rPr>
              <a:t>50 mg in two or three divided doses</a:t>
            </a:r>
            <a:r>
              <a:rPr lang="en-US" sz="2000"/>
              <a:t>.</a:t>
            </a:r>
          </a:p>
          <a:p>
            <a:pPr algn="ctr" eaLnBrk="1" hangingPunct="1"/>
            <a:r>
              <a:rPr lang="en-US" sz="2000"/>
              <a:t>(</a:t>
            </a:r>
            <a:r>
              <a:rPr lang="en-US" sz="2000" b="1">
                <a:solidFill>
                  <a:srgbClr val="C00000"/>
                </a:solidFill>
              </a:rPr>
              <a:t>However, some patients require daily dosages up to 100 mg</a:t>
            </a:r>
            <a:r>
              <a:rPr lang="en-US" sz="20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9538" y="1584325"/>
            <a:ext cx="10129837" cy="39735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/>
              <a:t>A possible strategy is to start </a:t>
            </a:r>
            <a:r>
              <a:rPr lang="en-US" b="1" dirty="0">
                <a:solidFill>
                  <a:srgbClr val="C00000"/>
                </a:solidFill>
              </a:rPr>
              <a:t>concomitant</a:t>
            </a:r>
            <a:r>
              <a:rPr lang="en-US" dirty="0"/>
              <a:t> treatment on </a:t>
            </a:r>
            <a:r>
              <a:rPr lang="en-US" b="1" dirty="0">
                <a:solidFill>
                  <a:srgbClr val="C00000"/>
                </a:solidFill>
              </a:rPr>
              <a:t>day one </a:t>
            </a:r>
            <a:r>
              <a:rPr lang="en-US" dirty="0"/>
              <a:t>of </a:t>
            </a:r>
            <a:r>
              <a:rPr lang="en-US" dirty="0" err="1" smtClean="0"/>
              <a:t>mitotane</a:t>
            </a:r>
            <a:r>
              <a:rPr lang="en-US" dirty="0" smtClean="0"/>
              <a:t> </a:t>
            </a:r>
            <a:r>
              <a:rPr lang="en-US" dirty="0"/>
              <a:t>treatment </a:t>
            </a:r>
            <a:r>
              <a:rPr lang="en-US" dirty="0" smtClean="0"/>
              <a:t>with hydrocortisone </a:t>
            </a:r>
            <a:r>
              <a:rPr lang="en-US" b="1" dirty="0">
                <a:solidFill>
                  <a:srgbClr val="C00000"/>
                </a:solidFill>
              </a:rPr>
              <a:t>20</a:t>
            </a:r>
            <a:r>
              <a:rPr lang="en-US" dirty="0"/>
              <a:t> mg/d</a:t>
            </a:r>
            <a:r>
              <a:rPr lang="en-US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 </a:t>
            </a:r>
          </a:p>
          <a:p>
            <a:pPr marL="0" indent="0" algn="l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/>
              <a:t>Patients </a:t>
            </a:r>
            <a:r>
              <a:rPr lang="en-US" dirty="0"/>
              <a:t>can be instructed to </a:t>
            </a:r>
            <a:r>
              <a:rPr lang="en-US" b="1" dirty="0">
                <a:solidFill>
                  <a:srgbClr val="C00000"/>
                </a:solidFill>
              </a:rPr>
              <a:t>start hydrocortisone </a:t>
            </a:r>
            <a:r>
              <a:rPr lang="en-US" b="1" dirty="0" smtClean="0">
                <a:solidFill>
                  <a:srgbClr val="C00000"/>
                </a:solidFill>
              </a:rPr>
              <a:t>later </a:t>
            </a:r>
            <a:r>
              <a:rPr lang="en-US" dirty="0" smtClean="0"/>
              <a:t>(e.g</a:t>
            </a:r>
            <a:r>
              <a:rPr lang="en-US" dirty="0"/>
              <a:t>. </a:t>
            </a:r>
            <a:r>
              <a:rPr lang="en-US" b="1" dirty="0">
                <a:solidFill>
                  <a:srgbClr val="C00000"/>
                </a:solidFill>
              </a:rPr>
              <a:t>after 2-3 weeks</a:t>
            </a:r>
            <a:r>
              <a:rPr lang="en-US" dirty="0"/>
              <a:t> or in case they experience </a:t>
            </a:r>
            <a:r>
              <a:rPr lang="en-US" b="1" dirty="0">
                <a:solidFill>
                  <a:srgbClr val="C00000"/>
                </a:solidFill>
              </a:rPr>
              <a:t>adrenal insufficiency</a:t>
            </a:r>
            <a:r>
              <a:rPr lang="en-US" dirty="0"/>
              <a:t>), because </a:t>
            </a:r>
            <a:r>
              <a:rPr lang="en-US" dirty="0" smtClean="0"/>
              <a:t>impairment of </a:t>
            </a:r>
            <a:r>
              <a:rPr lang="en-US" dirty="0"/>
              <a:t>glucocorticoid effectiveness is rarely observed within the first few weeks</a:t>
            </a:r>
            <a:r>
              <a:rPr lang="en-US" dirty="0" smtClean="0"/>
              <a:t>. 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DC015014-5D3F-437F-BDB7-377894202FAB}" type="slidenum">
              <a:rPr lang="zh-CN" altLang="en-US"/>
              <a:pPr>
                <a:defRPr/>
              </a:pPr>
              <a:t>97</a:t>
            </a:fld>
            <a:endParaRPr lang="zh-CN" altLang="en-US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656" y="1522509"/>
            <a:ext cx="1364841" cy="1299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12" y="3513434"/>
            <a:ext cx="1319530" cy="1352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/>
              <a:t>             </a:t>
            </a:r>
            <a:r>
              <a:rPr lang="en-US" smtClean="0">
                <a:solidFill>
                  <a:srgbClr val="C00000"/>
                </a:solidFill>
              </a:rPr>
              <a:t>Optimal dosage of hydrocortisone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1370013"/>
            <a:ext cx="9880600" cy="489267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>
                <a:latin typeface="+mn-lt"/>
              </a:rPr>
              <a:t>There is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no reliable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laboratory marker </a:t>
            </a:r>
            <a:r>
              <a:rPr lang="en-US" dirty="0">
                <a:latin typeface="+mn-lt"/>
              </a:rPr>
              <a:t>to guide the </a:t>
            </a:r>
            <a:r>
              <a:rPr lang="en-US" u="sng" dirty="0">
                <a:latin typeface="+mn-lt"/>
              </a:rPr>
              <a:t>optimal dosage </a:t>
            </a:r>
            <a:r>
              <a:rPr lang="en-US" dirty="0">
                <a:latin typeface="+mn-lt"/>
              </a:rPr>
              <a:t>of </a:t>
            </a:r>
            <a:r>
              <a:rPr lang="en-US" dirty="0" smtClean="0">
                <a:latin typeface="+mn-lt"/>
              </a:rPr>
              <a:t>hydrocortisone, which </a:t>
            </a:r>
            <a:r>
              <a:rPr lang="en-US" dirty="0">
                <a:latin typeface="+mn-lt"/>
              </a:rPr>
              <a:t>has </a:t>
            </a:r>
            <a:r>
              <a:rPr lang="en-US" dirty="0" smtClean="0">
                <a:latin typeface="+mn-lt"/>
              </a:rPr>
              <a:t>to be </a:t>
            </a:r>
            <a:r>
              <a:rPr lang="en-US" dirty="0">
                <a:latin typeface="+mn-lt"/>
              </a:rPr>
              <a:t>based </a:t>
            </a:r>
            <a:r>
              <a:rPr lang="en-US" dirty="0" smtClean="0">
                <a:latin typeface="+mn-lt"/>
              </a:rPr>
              <a:t>on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Clinical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judgment </a:t>
            </a:r>
            <a:r>
              <a:rPr lang="en-US" dirty="0">
                <a:latin typeface="+mn-lt"/>
              </a:rPr>
              <a:t>similar to the management of patients with </a:t>
            </a:r>
            <a:r>
              <a:rPr lang="en-US" b="1" dirty="0" smtClean="0">
                <a:latin typeface="+mn-lt"/>
              </a:rPr>
              <a:t>adrenal insufficiency.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serum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cortisol measurement: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err="1">
                <a:latin typeface="+mn-lt"/>
              </a:rPr>
              <a:t>Mitotane</a:t>
            </a:r>
            <a:r>
              <a:rPr lang="en-US" dirty="0">
                <a:latin typeface="+mn-lt"/>
              </a:rPr>
              <a:t>-induced </a:t>
            </a:r>
            <a:r>
              <a:rPr lang="en-US" b="1" dirty="0">
                <a:latin typeface="+mn-lt"/>
              </a:rPr>
              <a:t>increase in </a:t>
            </a:r>
            <a:r>
              <a:rPr lang="en-US" b="1" dirty="0" smtClean="0">
                <a:latin typeface="+mn-lt"/>
              </a:rPr>
              <a:t>CBG </a:t>
            </a:r>
            <a:r>
              <a:rPr lang="en-US" dirty="0" smtClean="0">
                <a:latin typeface="+mn-lt"/>
              </a:rPr>
              <a:t>may confound interpretation </a:t>
            </a:r>
            <a:r>
              <a:rPr lang="en-US" dirty="0">
                <a:latin typeface="+mn-lt"/>
              </a:rPr>
              <a:t>of serum cortisol measurement</a:t>
            </a:r>
            <a:r>
              <a:rPr lang="en-US" dirty="0" smtClean="0">
                <a:latin typeface="+mn-lt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The measurement of free cortisol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n-lt"/>
              </a:rPr>
              <a:t>May offer additional </a:t>
            </a:r>
            <a:r>
              <a:rPr lang="en-US" dirty="0">
                <a:latin typeface="+mn-lt"/>
              </a:rPr>
              <a:t>information, but </a:t>
            </a:r>
            <a:r>
              <a:rPr lang="en-US" b="1" dirty="0">
                <a:latin typeface="+mn-lt"/>
              </a:rPr>
              <a:t>more studies </a:t>
            </a:r>
            <a:r>
              <a:rPr lang="en-US" dirty="0">
                <a:latin typeface="+mn-lt"/>
              </a:rPr>
              <a:t>are required to clarify the value of this method</a:t>
            </a:r>
            <a:endParaRPr lang="en-US" b="1" dirty="0">
              <a:latin typeface="+mn-lt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041D54-36A7-41A6-B46E-FA98FC7EE812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825" y="1016000"/>
            <a:ext cx="9688513" cy="4857750"/>
          </a:xfrm>
        </p:spPr>
        <p:txBody>
          <a:bodyPr rtlCol="0">
            <a:normAutofit lnSpcReduction="10000"/>
          </a:bodyPr>
          <a:lstStyle/>
          <a:p>
            <a:pPr marL="360045" indent="-360045" fontAlgn="auto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ACTH levels more than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2-fold</a:t>
            </a:r>
            <a:r>
              <a:rPr lang="en-US" dirty="0">
                <a:latin typeface="+mn-lt"/>
              </a:rPr>
              <a:t> of the </a:t>
            </a:r>
            <a:r>
              <a:rPr lang="en-US" dirty="0" smtClean="0">
                <a:latin typeface="+mn-lt"/>
              </a:rPr>
              <a:t>upper limit </a:t>
            </a:r>
            <a:r>
              <a:rPr lang="en-US" dirty="0">
                <a:latin typeface="+mn-lt"/>
              </a:rPr>
              <a:t>of normal as evidence for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insufficient glucocorticoid replacement</a:t>
            </a:r>
            <a:r>
              <a:rPr lang="en-US" dirty="0" smtClean="0">
                <a:latin typeface="+mn-lt"/>
              </a:rPr>
              <a:t>.</a:t>
            </a:r>
          </a:p>
          <a:p>
            <a:pPr marL="360045" indent="-360045" fontAlgn="auto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Other centers prefer </a:t>
            </a:r>
            <a:r>
              <a:rPr lang="en-US" dirty="0" smtClean="0">
                <a:latin typeface="+mn-lt"/>
              </a:rPr>
              <a:t>a combined </a:t>
            </a:r>
            <a:r>
              <a:rPr lang="en-US" dirty="0">
                <a:latin typeface="+mn-lt"/>
              </a:rPr>
              <a:t>measurement of plasma ACTH and 24-hour urine free cortisol levels to </a:t>
            </a:r>
            <a:r>
              <a:rPr lang="en-US" dirty="0" smtClean="0">
                <a:latin typeface="+mn-lt"/>
              </a:rPr>
              <a:t>assess adequacy </a:t>
            </a:r>
            <a:r>
              <a:rPr lang="en-US" dirty="0">
                <a:latin typeface="+mn-lt"/>
              </a:rPr>
              <a:t>of and optimize glucocorticoid replacement for patients receiving </a:t>
            </a:r>
            <a:r>
              <a:rPr lang="en-US" dirty="0" err="1" smtClean="0">
                <a:latin typeface="+mn-lt"/>
              </a:rPr>
              <a:t>mitotane</a:t>
            </a:r>
            <a:r>
              <a:rPr lang="en-US" dirty="0" smtClean="0">
                <a:latin typeface="+mn-lt"/>
              </a:rPr>
              <a:t>.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n-lt"/>
              </a:rPr>
              <a:t>   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>
              <a:latin typeface="+mn-lt"/>
            </a:endParaRP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n-lt"/>
              </a:rPr>
              <a:t>when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urinary cortisol </a:t>
            </a:r>
            <a:r>
              <a:rPr lang="en-US" dirty="0">
                <a:latin typeface="+mn-lt"/>
              </a:rPr>
              <a:t>is measured by immunoassays,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interference by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cortisol metabolites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induced by </a:t>
            </a:r>
            <a:r>
              <a:rPr lang="en-US" b="1" dirty="0" err="1">
                <a:solidFill>
                  <a:srgbClr val="C00000"/>
                </a:solidFill>
                <a:latin typeface="+mn-lt"/>
              </a:rPr>
              <a:t>mitotane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 might occur</a:t>
            </a: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DBF975-2F95-4A31-A248-7D266B9C1EBB}" type="slidenum">
              <a:rPr lang="zh-CN" altLang="en-US">
                <a:latin typeface="Segoe UI Light" panose="020B0502040204020203" pitchFamily="34" charset="0"/>
                <a:ea typeface="STXi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99</a:t>
            </a:fld>
            <a:endParaRPr lang="zh-CN" altLang="en-US">
              <a:latin typeface="Segoe UI Light" panose="020B0502040204020203" pitchFamily="34" charset="0"/>
              <a:ea typeface="STXihei" charset="-122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532438" y="3565525"/>
            <a:ext cx="1127125" cy="1098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5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14"/>
  <p:tag name="KSO_WM_TAG_VERSION" val="1.0"/>
  <p:tag name="KSO_WM_SLIDE_ID" val="custom16051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00*127"/>
  <p:tag name="KSO_WM_SLIDE_SIZE" val="763*3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14"/>
  <p:tag name="KSO_WM_UNIT_TYPE" val="a"/>
  <p:tag name="KSO_WM_UNIT_INDEX" val="1"/>
  <p:tag name="KSO_WM_UNIT_ID" val="custom160514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14"/>
  <p:tag name="KSO_WM_UNIT_TYPE" val="f"/>
  <p:tag name="KSO_WM_UNIT_INDEX" val="1"/>
  <p:tag name="KSO_WM_UNIT_ID" val="custom160514_2*f*1"/>
  <p:tag name="KSO_WM_UNIT_CLEAR" val="1"/>
  <p:tag name="KSO_WM_UNIT_LAYERLEVEL" val="1"/>
  <p:tag name="KSO_WM_UNIT_VALUE" val="248"/>
  <p:tag name="KSO_WM_UNIT_HIGHLIGHT" val="0"/>
  <p:tag name="KSO_WM_UNIT_COMPATIBLE" val="0"/>
  <p:tag name="KSO_WM_UNIT_PRESET_TEXT_INDEX" val="5"/>
  <p:tag name="KSO_WM_UNIT_PRESET_TEXT_LEN" val="2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14_2*i*2"/>
  <p:tag name="KSO_WM_TEMPLATE_CATEGORY" val="custom"/>
  <p:tag name="KSO_WM_TEMPLATE_INDEX" val="160514"/>
  <p:tag name="KSO_WM_UNIT_INDEX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14"/>
  <p:tag name="KSO_WM_TAG_VERSION" val="1.0"/>
  <p:tag name="KSO_WM_SLIDE_ID" val="custom160514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86*137"/>
  <p:tag name="KSO_WM_SLIDE_SIZE" val="789*3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14_3*i*0"/>
  <p:tag name="KSO_WM_TEMPLATE_CATEGORY" val="custom"/>
  <p:tag name="KSO_WM_TEMPLATE_INDEX" val="160514"/>
  <p:tag name="KSO_WM_UNIT_INDEX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14_3*i*1"/>
  <p:tag name="KSO_WM_TEMPLATE_CATEGORY" val="custom"/>
  <p:tag name="KSO_WM_TEMPLATE_INDEX" val="160514"/>
  <p:tag name="KSO_WM_UNIT_INDEX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14"/>
  <p:tag name="KSO_WM_UNIT_TYPE" val="a"/>
  <p:tag name="KSO_WM_UNIT_INDEX" val="1"/>
  <p:tag name="KSO_WM_UNIT_ID" val="custom160514_3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14"/>
  <p:tag name="KSO_WM_UNIT_TYPE" val="f"/>
  <p:tag name="KSO_WM_UNIT_INDEX" val="1"/>
  <p:tag name="KSO_WM_UNIT_ID" val="custom160514_3*f*1"/>
  <p:tag name="KSO_WM_UNIT_CLEAR" val="1"/>
  <p:tag name="KSO_WM_UNIT_LAYERLEVEL" val="1"/>
  <p:tag name="KSO_WM_UNIT_VALUE" val="104"/>
  <p:tag name="KSO_WM_UNIT_HIGHLIGHT" val="0"/>
  <p:tag name="KSO_WM_UNIT_COMPATIBLE" val="0"/>
  <p:tag name="KSO_WM_UNIT_PRESET_TEXT_INDEX" val="5"/>
  <p:tag name="KSO_WM_UNIT_PRESET_TEXT_LEN" val="1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14"/>
  <p:tag name="KSO_WM_UNIT_TYPE" val="f"/>
  <p:tag name="KSO_WM_UNIT_INDEX" val="2"/>
  <p:tag name="KSO_WM_UNIT_ID" val="custom160514_3*f*2"/>
  <p:tag name="KSO_WM_UNIT_CLEAR" val="1"/>
  <p:tag name="KSO_WM_UNIT_LAYERLEVEL" val="1"/>
  <p:tag name="KSO_WM_UNIT_VALUE" val="104"/>
  <p:tag name="KSO_WM_UNIT_HIGHLIGHT" val="0"/>
  <p:tag name="KSO_WM_UNIT_COMPATIBLE" val="0"/>
  <p:tag name="KSO_WM_UNIT_PRESET_TEXT_INDEX" val="5"/>
  <p:tag name="KSO_WM_UNIT_PRESET_TEXT_LEN" val="1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51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14"/>
  <p:tag name="KSO_WM_TAG_VERSION" val="1.0"/>
  <p:tag name="KSO_WM_SLIDE_ID" val="custom160514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86*137"/>
  <p:tag name="KSO_WM_SLIDE_SIZE" val="789*3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14_3*i*0"/>
  <p:tag name="KSO_WM_TEMPLATE_CATEGORY" val="custom"/>
  <p:tag name="KSO_WM_TEMPLATE_INDEX" val="160514"/>
  <p:tag name="KSO_WM_UNIT_INDEX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14"/>
  <p:tag name="KSO_WM_UNIT_TYPE" val="a"/>
  <p:tag name="KSO_WM_UNIT_INDEX" val="1"/>
  <p:tag name="KSO_WM_UNIT_ID" val="custom160514_3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14"/>
  <p:tag name="KSO_WM_UNIT_TYPE" val="f"/>
  <p:tag name="KSO_WM_UNIT_INDEX" val="1"/>
  <p:tag name="KSO_WM_UNIT_ID" val="custom160514_3*f*1"/>
  <p:tag name="KSO_WM_UNIT_CLEAR" val="1"/>
  <p:tag name="KSO_WM_UNIT_LAYERLEVEL" val="1"/>
  <p:tag name="KSO_WM_UNIT_VALUE" val="104"/>
  <p:tag name="KSO_WM_UNIT_HIGHLIGHT" val="0"/>
  <p:tag name="KSO_WM_UNIT_COMPATIBLE" val="0"/>
  <p:tag name="KSO_WM_UNIT_PRESET_TEXT_INDEX" val="5"/>
  <p:tag name="KSO_WM_UNIT_PRESET_TEXT_LEN" val="1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14"/>
  <p:tag name="KSO_WM_TAG_VERSION" val="1.0"/>
  <p:tag name="KSO_WM_SLIDE_ID" val="custom160514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05"/>
  <p:tag name="KSO_WM_SLIDE_SIZE" val="715*4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14"/>
  <p:tag name="KSO_WM_UNIT_TYPE" val="a"/>
  <p:tag name="KSO_WM_UNIT_INDEX" val="1"/>
  <p:tag name="KSO_WM_UNIT_ID" val="custom160514_5*a*1"/>
  <p:tag name="KSO_WM_UNIT_CLEAR" val="1"/>
  <p:tag name="KSO_WM_UNIT_LAYERLEVEL" val="1"/>
  <p:tag name="KSO_WM_UNIT_VALUE" val="4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14"/>
  <p:tag name="KSO_WM_UNIT_TYPE" val="f"/>
  <p:tag name="KSO_WM_UNIT_INDEX" val="1"/>
  <p:tag name="KSO_WM_UNIT_ID" val="custom160514_5*f*1"/>
  <p:tag name="KSO_WM_UNIT_CLEAR" val="1"/>
  <p:tag name="KSO_WM_UNIT_LAYERLEVEL" val="1"/>
  <p:tag name="KSO_WM_UNIT_VALUE" val="38"/>
  <p:tag name="KSO_WM_UNIT_HIGHLIGHT" val="0"/>
  <p:tag name="KSO_WM_UNIT_COMPATIBLE" val="0"/>
  <p:tag name="KSO_WM_UNIT_PRESET_TEXT_INDEX" val="4"/>
  <p:tag name="KSO_WM_UNIT_PRESET_TEXT_LEN" val="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14"/>
  <p:tag name="KSO_WM_TAG_VERSION" val="1.0"/>
  <p:tag name="KSO_WM_SLIDE_ID" val="custom16051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00*127"/>
  <p:tag name="KSO_WM_SLIDE_SIZE" val="763*3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14"/>
  <p:tag name="KSO_WM_UNIT_TYPE" val="a"/>
  <p:tag name="KSO_WM_UNIT_INDEX" val="1"/>
  <p:tag name="KSO_WM_UNIT_ID" val="custom160514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14"/>
  <p:tag name="KSO_WM_UNIT_TYPE" val="f"/>
  <p:tag name="KSO_WM_UNIT_INDEX" val="1"/>
  <p:tag name="KSO_WM_UNIT_ID" val="custom160514_2*f*1"/>
  <p:tag name="KSO_WM_UNIT_CLEAR" val="1"/>
  <p:tag name="KSO_WM_UNIT_LAYERLEVEL" val="1"/>
  <p:tag name="KSO_WM_UNIT_VALUE" val="248"/>
  <p:tag name="KSO_WM_UNIT_HIGHLIGHT" val="0"/>
  <p:tag name="KSO_WM_UNIT_COMPATIBLE" val="0"/>
  <p:tag name="KSO_WM_UNIT_PRESET_TEXT_INDEX" val="5"/>
  <p:tag name="KSO_WM_UNIT_PRESET_TEXT_LEN" val="2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14_2*i*2"/>
  <p:tag name="KSO_WM_TEMPLATE_CATEGORY" val="custom"/>
  <p:tag name="KSO_WM_TEMPLATE_INDEX" val="160514"/>
  <p:tag name="KSO_WM_UNIT_INDEX" val="2"/>
</p:tagLst>
</file>

<file path=ppt/theme/theme1.xml><?xml version="1.0" encoding="utf-8"?>
<a:theme xmlns:a="http://schemas.openxmlformats.org/drawingml/2006/main" name="Office 主题">
  <a:themeElements>
    <a:clrScheme name="自定义 61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FF546C"/>
      </a:accent1>
      <a:accent2>
        <a:srgbClr val="FD8955"/>
      </a:accent2>
      <a:accent3>
        <a:srgbClr val="EED055"/>
      </a:accent3>
      <a:accent4>
        <a:srgbClr val="9ED65A"/>
      </a:accent4>
      <a:accent5>
        <a:srgbClr val="00C07C"/>
      </a:accent5>
      <a:accent6>
        <a:srgbClr val="00C8BE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headEnd type="oval"/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A000220141204A06KPBG</Template>
  <TotalTime>5461</TotalTime>
  <Words>5482</Words>
  <Application>Microsoft Office PowerPoint</Application>
  <PresentationFormat>Widescreen</PresentationFormat>
  <Paragraphs>602</Paragraphs>
  <Slides>118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38" baseType="lpstr">
      <vt:lpstr>Courier New</vt:lpstr>
      <vt:lpstr>Arial,Italic</vt:lpstr>
      <vt:lpstr>Frutiger-Black</vt:lpstr>
      <vt:lpstr>Arial,Bold</vt:lpstr>
      <vt:lpstr>arial</vt:lpstr>
      <vt:lpstr>Arial,BoldItalic</vt:lpstr>
      <vt:lpstr>AdvOT156ec773</vt:lpstr>
      <vt:lpstr>STXihei</vt:lpstr>
      <vt:lpstr>Helvetica-Neue</vt:lpstr>
      <vt:lpstr>Tempus Sans ITC</vt:lpstr>
      <vt:lpstr>arial</vt:lpstr>
      <vt:lpstr>Calibri</vt:lpstr>
      <vt:lpstr>黑体</vt:lpstr>
      <vt:lpstr>Sabon-Roman</vt:lpstr>
      <vt:lpstr>Times New Roman</vt:lpstr>
      <vt:lpstr>SimSun</vt:lpstr>
      <vt:lpstr>Segoe UI Light</vt:lpstr>
      <vt:lpstr>Wingdings</vt:lpstr>
      <vt:lpstr>SimSun</vt:lpstr>
      <vt:lpstr>Office 主题</vt:lpstr>
      <vt:lpstr>Adrenocortical Carcinoma</vt:lpstr>
      <vt:lpstr> Agenda </vt:lpstr>
      <vt:lpstr>PowerPoint Presentation</vt:lpstr>
      <vt:lpstr>Epidemiology and pathogenesis of ACC</vt:lpstr>
      <vt:lpstr>                 A bimodal distribution</vt:lpstr>
      <vt:lpstr>PowerPoint Presentation</vt:lpstr>
      <vt:lpstr>PowerPoint Presentation</vt:lpstr>
      <vt:lpstr> Occasionally, they occur as part of hereditary syndromes such as: </vt:lpstr>
      <vt:lpstr>PowerPoint Presentation</vt:lpstr>
      <vt:lpstr>PowerPoint Presentation</vt:lpstr>
      <vt:lpstr>                PREDISPOSING FACTORS</vt:lpstr>
      <vt:lpstr>PowerPoint Presentation</vt:lpstr>
      <vt:lpstr>PowerPoint Presentation</vt:lpstr>
      <vt:lpstr>PowerPoint Presentation</vt:lpstr>
      <vt:lpstr>PowerPoint Presentation</vt:lpstr>
      <vt:lpstr>Clinical Characteristics</vt:lpstr>
      <vt:lpstr>Hypercortisolism (Cushing’s syndrome)(50-70%): </vt:lpstr>
      <vt:lpstr>PowerPoint Presentation</vt:lpstr>
      <vt:lpstr>Hormone excess</vt:lpstr>
      <vt:lpstr>PowerPoint Presentation</vt:lpstr>
      <vt:lpstr>Clinical Characteristics</vt:lpstr>
      <vt:lpstr>Clinical Characteristics</vt:lpstr>
      <vt:lpstr>PowerPoint Presentation</vt:lpstr>
      <vt:lpstr>PowerPoint Presentation</vt:lpstr>
      <vt:lpstr>          New guidelines for adrenal incidentalomas Adrenal incidentalomas are identified in 1–4% of abdominal imaging studies globally.</vt:lpstr>
      <vt:lpstr>PowerPoint Presentation</vt:lpstr>
      <vt:lpstr>PowerPoint Presentation</vt:lpstr>
      <vt:lpstr>PowerPoint Presentation</vt:lpstr>
      <vt:lpstr>Diagnostic procedures in suspected ACC</vt:lpstr>
      <vt:lpstr>The diagnosis of ACC is not always obvious.  We recommend establishing as soon as possible whether an adrenal mass is malignant, using  all required tools in a timely fashion.</vt:lpstr>
      <vt:lpstr>Every patient with (suspected) ACC should undergo careful assessment including case history, clinical examination for symptoms and signs of adrenal  hormone excess.</vt:lpstr>
      <vt:lpstr>All patients with suspected ACC undergo a detailed hormonal work-up to identify potential autonomous excess of:   Glucocorticoids Sex-hormones  Mineralocorticoids  Adrenocortical steroid hormone precursors    In addition, a pheochromocytoma must be excluded.</vt:lpstr>
      <vt:lpstr>Endocrine work-up is helpful for various reasons:</vt:lpstr>
      <vt:lpstr>Endocrine work-up is helpful for various reasons:</vt:lpstr>
      <vt:lpstr>PowerPoint Presentation</vt:lpstr>
      <vt:lpstr>PowerPoint Presentation</vt:lpstr>
      <vt:lpstr>We recommend adrenal-focused imaging in all patients with suspected ACC.</vt:lpstr>
      <vt:lpstr>3 main imaging techniques available for the differentiation of malignant and benign adrenal tumors:</vt:lpstr>
      <vt:lpstr>PowerPoint Presentation</vt:lpstr>
      <vt:lpstr>PowerPoint Presentation</vt:lpstr>
      <vt:lpstr>PowerPoint Presentation</vt:lpstr>
      <vt:lpstr>18FDG PET/CT imaging</vt:lpstr>
      <vt:lpstr>PowerPoint Presentation</vt:lpstr>
      <vt:lpstr>PowerPoint Presentation</vt:lpstr>
      <vt:lpstr>PowerPoint Presentation</vt:lpstr>
      <vt:lpstr>In any case where there is high suspicion for ACC performing a chest CT, in addition to an abdominal-pelvic cross-sectional imaging (CT or MRI), because the results might influence therapeutic decision-making.</vt:lpstr>
      <vt:lpstr>Performing additional imaging  (e.g. bone and brain imaging) only in case of clinical suspicion of metastatic lesions.</vt:lpstr>
      <vt:lpstr>PowerPoint Presentation</vt:lpstr>
      <vt:lpstr>PowerPoint Presentation</vt:lpstr>
      <vt:lpstr>Implications of cortisol excess on adrenocortical carcinoma prognosis</vt:lpstr>
      <vt:lpstr>PowerPoint Presentation</vt:lpstr>
      <vt:lpstr>Adrenal surgery for suspected/confirmed ACC should  be performed only by surgeons experienced in adrenal and oncological surgery.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Adjuvant 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patients with good performance status some panelists use a high starting dose approach: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Optimal dosage of hydrocortisone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Supportive Therapies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马灏锵</dc:creator>
  <cp:lastModifiedBy>EMRC-Users</cp:lastModifiedBy>
  <cp:revision>560</cp:revision>
  <dcterms:created xsi:type="dcterms:W3CDTF">2015-03-04T16:25:00Z</dcterms:created>
  <dcterms:modified xsi:type="dcterms:W3CDTF">2018-10-20T04:29:39Z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