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5" r:id="rId2"/>
    <p:sldId id="324" r:id="rId3"/>
    <p:sldId id="337" r:id="rId4"/>
    <p:sldId id="348" r:id="rId5"/>
    <p:sldId id="341" r:id="rId6"/>
    <p:sldId id="349" r:id="rId7"/>
    <p:sldId id="350" r:id="rId8"/>
    <p:sldId id="338" r:id="rId9"/>
    <p:sldId id="323" r:id="rId10"/>
    <p:sldId id="344" r:id="rId11"/>
    <p:sldId id="339" r:id="rId12"/>
    <p:sldId id="347" r:id="rId13"/>
    <p:sldId id="340" r:id="rId14"/>
    <p:sldId id="346" r:id="rId15"/>
    <p:sldId id="321" r:id="rId16"/>
    <p:sldId id="322" r:id="rId17"/>
    <p:sldId id="320" r:id="rId18"/>
    <p:sldId id="257" r:id="rId19"/>
    <p:sldId id="258" r:id="rId20"/>
    <p:sldId id="259" r:id="rId21"/>
    <p:sldId id="260" r:id="rId22"/>
    <p:sldId id="261" r:id="rId23"/>
    <p:sldId id="262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268" r:id="rId33"/>
    <p:sldId id="269" r:id="rId34"/>
    <p:sldId id="290" r:id="rId35"/>
    <p:sldId id="270" r:id="rId36"/>
    <p:sldId id="271" r:id="rId37"/>
    <p:sldId id="272" r:id="rId38"/>
    <p:sldId id="273" r:id="rId39"/>
    <p:sldId id="291" r:id="rId40"/>
    <p:sldId id="292" r:id="rId41"/>
    <p:sldId id="296" r:id="rId42"/>
    <p:sldId id="293" r:id="rId43"/>
    <p:sldId id="294" r:id="rId44"/>
    <p:sldId id="295" r:id="rId45"/>
    <p:sldId id="274" r:id="rId46"/>
    <p:sldId id="275" r:id="rId47"/>
    <p:sldId id="297" r:id="rId48"/>
    <p:sldId id="298" r:id="rId49"/>
    <p:sldId id="276" r:id="rId50"/>
    <p:sldId id="277" r:id="rId51"/>
    <p:sldId id="299" r:id="rId52"/>
    <p:sldId id="300" r:id="rId53"/>
    <p:sldId id="301" r:id="rId54"/>
    <p:sldId id="302" r:id="rId55"/>
    <p:sldId id="303" r:id="rId56"/>
    <p:sldId id="278" r:id="rId57"/>
    <p:sldId id="279" r:id="rId58"/>
    <p:sldId id="304" r:id="rId59"/>
    <p:sldId id="351" r:id="rId60"/>
    <p:sldId id="305" r:id="rId61"/>
    <p:sldId id="280" r:id="rId62"/>
    <p:sldId id="281" r:id="rId63"/>
    <p:sldId id="306" r:id="rId64"/>
    <p:sldId id="307" r:id="rId65"/>
    <p:sldId id="308" r:id="rId66"/>
    <p:sldId id="309" r:id="rId67"/>
    <p:sldId id="310" r:id="rId68"/>
    <p:sldId id="282" r:id="rId69"/>
    <p:sldId id="283" r:id="rId70"/>
    <p:sldId id="311" r:id="rId71"/>
    <p:sldId id="284" r:id="rId72"/>
    <p:sldId id="285" r:id="rId73"/>
    <p:sldId id="287" r:id="rId74"/>
    <p:sldId id="286" r:id="rId75"/>
    <p:sldId id="288" r:id="rId76"/>
    <p:sldId id="289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C166-3AED-454D-A0BB-1CFB6039CBA6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5572-F9A6-2144-B5B7-CC9B6D2C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05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C166-3AED-454D-A0BB-1CFB6039CBA6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5572-F9A6-2144-B5B7-CC9B6D2C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6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C166-3AED-454D-A0BB-1CFB6039CBA6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5572-F9A6-2144-B5B7-CC9B6D2C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43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C166-3AED-454D-A0BB-1CFB6039CBA6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5572-F9A6-2144-B5B7-CC9B6D2C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7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C166-3AED-454D-A0BB-1CFB6039CBA6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5572-F9A6-2144-B5B7-CC9B6D2C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73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C166-3AED-454D-A0BB-1CFB6039CBA6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5572-F9A6-2144-B5B7-CC9B6D2C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C166-3AED-454D-A0BB-1CFB6039CBA6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5572-F9A6-2144-B5B7-CC9B6D2C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56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C166-3AED-454D-A0BB-1CFB6039CBA6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5572-F9A6-2144-B5B7-CC9B6D2C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05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C166-3AED-454D-A0BB-1CFB6039CBA6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5572-F9A6-2144-B5B7-CC9B6D2C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71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C166-3AED-454D-A0BB-1CFB6039CBA6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5572-F9A6-2144-B5B7-CC9B6D2C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38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C166-3AED-454D-A0BB-1CFB6039CBA6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5572-F9A6-2144-B5B7-CC9B6D2C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3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AC166-3AED-454D-A0BB-1CFB6039CBA6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45572-F9A6-2144-B5B7-CC9B6D2C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3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8-09-21 at 8.41.52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4364367" y="4853381"/>
            <a:ext cx="3784987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aseline="30000" dirty="0" err="1" smtClean="0"/>
              <a:t>Fert</a:t>
            </a:r>
            <a:r>
              <a:rPr lang="en-US" sz="3200" baseline="30000" dirty="0" smtClean="0"/>
              <a:t> </a:t>
            </a:r>
            <a:r>
              <a:rPr lang="en-US" sz="3200" baseline="30000" dirty="0" err="1" smtClean="0"/>
              <a:t>ster</a:t>
            </a:r>
            <a:r>
              <a:rPr lang="en-US" sz="3200" baseline="30000" dirty="0" smtClean="0"/>
              <a:t> VOL</a:t>
            </a:r>
            <a:r>
              <a:rPr lang="en-US" sz="3200" baseline="30000" dirty="0"/>
              <a:t>. 110 NO. 3 / AUGUST 2018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6029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8-09-21 at 9.14.56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>
          <a:xfrm>
            <a:off x="0" y="325438"/>
            <a:ext cx="9144000" cy="5800725"/>
          </a:xfrm>
        </p:spPr>
      </p:pic>
    </p:spTree>
    <p:extLst>
      <p:ext uri="{BB962C8B-B14F-4D97-AF65-F5344CB8AC3E}">
        <p14:creationId xmlns:p14="http://schemas.microsoft.com/office/powerpoint/2010/main" val="11014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8-09-21 at 7.50.41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>
          <a:xfrm>
            <a:off x="0" y="423863"/>
            <a:ext cx="9144000" cy="5702300"/>
          </a:xfrm>
        </p:spPr>
      </p:pic>
    </p:spTree>
    <p:extLst>
      <p:ext uri="{BB962C8B-B14F-4D97-AF65-F5344CB8AC3E}">
        <p14:creationId xmlns:p14="http://schemas.microsoft.com/office/powerpoint/2010/main" val="207037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8-09-21 at 9.36.17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0525"/>
            <a:ext cx="9144000" cy="5735638"/>
          </a:xfrm>
        </p:spPr>
      </p:pic>
    </p:spTree>
    <p:extLst>
      <p:ext uri="{BB962C8B-B14F-4D97-AF65-F5344CB8AC3E}">
        <p14:creationId xmlns:p14="http://schemas.microsoft.com/office/powerpoint/2010/main" val="129089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8-09-21 at 7.51.05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317500"/>
            <a:ext cx="9144000" cy="5808663"/>
          </a:xfrm>
        </p:spPr>
      </p:pic>
    </p:spTree>
    <p:extLst>
      <p:ext uri="{BB962C8B-B14F-4D97-AF65-F5344CB8AC3E}">
        <p14:creationId xmlns:p14="http://schemas.microsoft.com/office/powerpoint/2010/main" val="379728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8-09-21 at 9.18.10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0" y="390525"/>
            <a:ext cx="9144000" cy="5735638"/>
          </a:xfrm>
        </p:spPr>
      </p:pic>
    </p:spTree>
    <p:extLst>
      <p:ext uri="{BB962C8B-B14F-4D97-AF65-F5344CB8AC3E}">
        <p14:creationId xmlns:p14="http://schemas.microsoft.com/office/powerpoint/2010/main" val="151415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9-21 at 7.35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126"/>
            <a:ext cx="9144000" cy="46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4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9-21 at 7.3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861"/>
            <a:ext cx="9144000" cy="409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8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9-21 at 7.31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4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9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4.13.15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" r="476"/>
          <a:stretch/>
        </p:blipFill>
        <p:spPr>
          <a:xfrm>
            <a:off x="267344" y="1600200"/>
            <a:ext cx="8588426" cy="4525963"/>
          </a:xfrm>
        </p:spPr>
      </p:pic>
    </p:spTree>
    <p:extLst>
      <p:ext uri="{BB962C8B-B14F-4D97-AF65-F5344CB8AC3E}">
        <p14:creationId xmlns:p14="http://schemas.microsoft.com/office/powerpoint/2010/main" val="38018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4.13.43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3" b="876"/>
          <a:stretch/>
        </p:blipFill>
        <p:spPr>
          <a:xfrm>
            <a:off x="457200" y="1153097"/>
            <a:ext cx="8229600" cy="5347693"/>
          </a:xfrm>
        </p:spPr>
      </p:pic>
    </p:spTree>
    <p:extLst>
      <p:ext uri="{BB962C8B-B14F-4D97-AF65-F5344CB8AC3E}">
        <p14:creationId xmlns:p14="http://schemas.microsoft.com/office/powerpoint/2010/main" val="8040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9-21 at 7.48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793"/>
            <a:ext cx="9144000" cy="469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0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4.14.12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" r="-46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199077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4.14.38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223332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4.14.58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" r="1914"/>
          <a:stretch/>
        </p:blipFill>
        <p:spPr>
          <a:xfrm>
            <a:off x="-116963" y="1600200"/>
            <a:ext cx="9260963" cy="4525963"/>
          </a:xfrm>
        </p:spPr>
      </p:pic>
    </p:spTree>
    <p:extLst>
      <p:ext uri="{BB962C8B-B14F-4D97-AF65-F5344CB8AC3E}">
        <p14:creationId xmlns:p14="http://schemas.microsoft.com/office/powerpoint/2010/main" val="335788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reen Shot 2017-06-08 at 4.17.46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r="513"/>
          <a:stretch/>
        </p:blipFill>
        <p:spPr>
          <a:xfrm>
            <a:off x="200025" y="944248"/>
            <a:ext cx="8705850" cy="5181916"/>
          </a:xfrm>
        </p:spPr>
      </p:pic>
    </p:spTree>
    <p:extLst>
      <p:ext uri="{BB962C8B-B14F-4D97-AF65-F5344CB8AC3E}">
        <p14:creationId xmlns:p14="http://schemas.microsoft.com/office/powerpoint/2010/main" val="251977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lide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>
          <a:xfrm>
            <a:off x="0" y="274638"/>
            <a:ext cx="9144000" cy="5851525"/>
          </a:xfrm>
        </p:spPr>
      </p:pic>
    </p:spTree>
    <p:extLst>
      <p:ext uri="{BB962C8B-B14F-4D97-AF65-F5344CB8AC3E}">
        <p14:creationId xmlns:p14="http://schemas.microsoft.com/office/powerpoint/2010/main" val="33366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>
          <a:xfrm>
            <a:off x="0" y="274638"/>
            <a:ext cx="9144000" cy="5851525"/>
          </a:xfrm>
        </p:spPr>
      </p:pic>
    </p:spTree>
    <p:extLst>
      <p:ext uri="{BB962C8B-B14F-4D97-AF65-F5344CB8AC3E}">
        <p14:creationId xmlns:p14="http://schemas.microsoft.com/office/powerpoint/2010/main" val="133576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8AniShape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>
          <a:xfrm>
            <a:off x="0" y="274638"/>
            <a:ext cx="9144000" cy="5851525"/>
          </a:xfrm>
        </p:spPr>
      </p:pic>
    </p:spTree>
    <p:extLst>
      <p:ext uri="{BB962C8B-B14F-4D97-AF65-F5344CB8AC3E}">
        <p14:creationId xmlns:p14="http://schemas.microsoft.com/office/powerpoint/2010/main" val="149375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8AniShape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>
          <a:xfrm>
            <a:off x="0" y="274638"/>
            <a:ext cx="9144000" cy="6335712"/>
          </a:xfrm>
        </p:spPr>
      </p:pic>
    </p:spTree>
    <p:extLst>
      <p:ext uri="{BB962C8B-B14F-4D97-AF65-F5344CB8AC3E}">
        <p14:creationId xmlns:p14="http://schemas.microsoft.com/office/powerpoint/2010/main" val="170088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8AniShape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>
          <a:xfrm>
            <a:off x="0" y="274638"/>
            <a:ext cx="9144000" cy="6335712"/>
          </a:xfrm>
        </p:spPr>
      </p:pic>
    </p:spTree>
    <p:extLst>
      <p:ext uri="{BB962C8B-B14F-4D97-AF65-F5344CB8AC3E}">
        <p14:creationId xmlns:p14="http://schemas.microsoft.com/office/powerpoint/2010/main" val="41021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8AniShape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"/>
          <a:stretch/>
        </p:blipFill>
        <p:spPr>
          <a:xfrm>
            <a:off x="66360" y="274638"/>
            <a:ext cx="9077639" cy="6237287"/>
          </a:xfrm>
        </p:spPr>
      </p:pic>
    </p:spTree>
    <p:extLst>
      <p:ext uri="{BB962C8B-B14F-4D97-AF65-F5344CB8AC3E}">
        <p14:creationId xmlns:p14="http://schemas.microsoft.com/office/powerpoint/2010/main" val="288647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8-09-21 at 7.49.06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67057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8AniShape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>
          <a:xfrm>
            <a:off x="0" y="274638"/>
            <a:ext cx="9144000" cy="6302375"/>
          </a:xfrm>
        </p:spPr>
      </p:pic>
    </p:spTree>
    <p:extLst>
      <p:ext uri="{BB962C8B-B14F-4D97-AF65-F5344CB8AC3E}">
        <p14:creationId xmlns:p14="http://schemas.microsoft.com/office/powerpoint/2010/main" val="127315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8AniShape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4638"/>
            <a:ext cx="9144000" cy="6583362"/>
          </a:xfrm>
        </p:spPr>
      </p:pic>
    </p:spTree>
    <p:extLst>
      <p:ext uri="{BB962C8B-B14F-4D97-AF65-F5344CB8AC3E}">
        <p14:creationId xmlns:p14="http://schemas.microsoft.com/office/powerpoint/2010/main" val="31414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12.51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" r="2552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4972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13.15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1930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306009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9.41.1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32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58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13.42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r="2682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72055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14.01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r="2967"/>
          <a:stretch/>
        </p:blipFill>
        <p:spPr>
          <a:xfrm>
            <a:off x="0" y="1600200"/>
            <a:ext cx="9125411" cy="4525963"/>
          </a:xfrm>
        </p:spPr>
      </p:pic>
    </p:spTree>
    <p:extLst>
      <p:ext uri="{BB962C8B-B14F-4D97-AF65-F5344CB8AC3E}">
        <p14:creationId xmlns:p14="http://schemas.microsoft.com/office/powerpoint/2010/main" val="360532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15.44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r="2589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63213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16.05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r="2107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207801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9.44.1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9" b="37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945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8-09-24 at 11.07.34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1" b="4227"/>
          <a:stretch/>
        </p:blipFill>
        <p:spPr>
          <a:xfrm>
            <a:off x="457200" y="520964"/>
            <a:ext cx="8229600" cy="6337036"/>
          </a:xfrm>
        </p:spPr>
      </p:pic>
    </p:spTree>
    <p:extLst>
      <p:ext uri="{BB962C8B-B14F-4D97-AF65-F5344CB8AC3E}">
        <p14:creationId xmlns:p14="http://schemas.microsoft.com/office/powerpoint/2010/main" val="141890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9.46.1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" b="2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136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9.47.0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" b="2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789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9.48.4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" b="5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992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9.49.2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" b="12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582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9.49.5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" b="23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814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16.46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r="2415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7950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17.03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" r="2154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273240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9.55.2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" b="12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190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9.56.1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" b="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675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17.27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3" b="-2123"/>
          <a:stretch/>
        </p:blipFill>
        <p:spPr>
          <a:xfrm>
            <a:off x="0" y="1733892"/>
            <a:ext cx="9125411" cy="4525963"/>
          </a:xfrm>
        </p:spPr>
      </p:pic>
    </p:spTree>
    <p:extLst>
      <p:ext uri="{BB962C8B-B14F-4D97-AF65-F5344CB8AC3E}">
        <p14:creationId xmlns:p14="http://schemas.microsoft.com/office/powerpoint/2010/main" val="255735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8-09-21 at 9.08.31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640" y="423863"/>
            <a:ext cx="8686800" cy="5702300"/>
          </a:xfrm>
        </p:spPr>
      </p:pic>
    </p:spTree>
    <p:extLst>
      <p:ext uri="{BB962C8B-B14F-4D97-AF65-F5344CB8AC3E}">
        <p14:creationId xmlns:p14="http://schemas.microsoft.com/office/powerpoint/2010/main" val="268907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17.41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r="2158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376659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9.58.0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38" r="-6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625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9.58.4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48" r="-58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056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9.59.1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4" r="-32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927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10.01.1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27" r="-72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825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10.01.4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5" r="-72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700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20.06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r="2239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87955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20.22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" r="2065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350738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10.03.5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0" r="-51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221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4638"/>
            <a:ext cx="9144000" cy="6583362"/>
          </a:xfrm>
        </p:spPr>
        <p:txBody>
          <a:bodyPr>
            <a:normAutofit/>
          </a:bodyPr>
          <a:lstStyle/>
          <a:p>
            <a:r>
              <a:rPr lang="en-US" sz="4000" dirty="0"/>
              <a:t>our present results stress that a putative </a:t>
            </a:r>
            <a:r>
              <a:rPr lang="en-US" sz="4000" dirty="0">
                <a:solidFill>
                  <a:srgbClr val="FF0000"/>
                </a:solidFill>
              </a:rPr>
              <a:t>deterioration of the metabolic </a:t>
            </a:r>
            <a:r>
              <a:rPr lang="en-US" sz="4000" dirty="0" err="1">
                <a:solidFill>
                  <a:srgbClr val="FF0000"/>
                </a:solidFill>
              </a:rPr>
              <a:t>cardiovas</a:t>
            </a:r>
            <a:r>
              <a:rPr lang="en-US" sz="4000" dirty="0" err="1" smtClean="0">
                <a:solidFill>
                  <a:srgbClr val="FF0000"/>
                </a:solidFill>
              </a:rPr>
              <a:t>-cular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risk profile of PCOS patients during administration of Diane35 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is not supported by current scientific evidence </a:t>
            </a:r>
            <a:r>
              <a:rPr lang="en-US" sz="4000" dirty="0"/>
              <a:t>and therefore should not be weighed against the use of this drug in any treatment decision making.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0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8-09-24 at 11.14.2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4" b="50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450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10.04.1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4" r="-22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991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20.40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r="1926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35345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20.55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r="2373"/>
          <a:stretch/>
        </p:blipFill>
        <p:spPr>
          <a:xfrm>
            <a:off x="116963" y="1600200"/>
            <a:ext cx="9027037" cy="4525963"/>
          </a:xfrm>
        </p:spPr>
      </p:pic>
    </p:spTree>
    <p:extLst>
      <p:ext uri="{BB962C8B-B14F-4D97-AF65-F5344CB8AC3E}">
        <p14:creationId xmlns:p14="http://schemas.microsoft.com/office/powerpoint/2010/main" val="101688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10.05.5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" r="-3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200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10.06.2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" r="-3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490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10.06.4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9" r="-9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063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10.07.0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" b="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051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10.08.1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0" b="-32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296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21.15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1884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343157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21.31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r="2410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52767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8-09-24 at 11.10.30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r="978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261016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0-09 at 10.11.3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6" r="-14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132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21.47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r="2669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27183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22.02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r="2504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314422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25.37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r="1001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358646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24.35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r="461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169956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25.55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" r="2243"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246891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8 at 6.26.25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r="961"/>
          <a:stretch/>
        </p:blipFill>
        <p:spPr>
          <a:xfrm>
            <a:off x="457200" y="1600200"/>
            <a:ext cx="8469583" cy="4525963"/>
          </a:xfrm>
        </p:spPr>
      </p:pic>
    </p:spTree>
    <p:extLst>
      <p:ext uri="{BB962C8B-B14F-4D97-AF65-F5344CB8AC3E}">
        <p14:creationId xmlns:p14="http://schemas.microsoft.com/office/powerpoint/2010/main" val="374069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8-09-21 at 7.49.35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8638"/>
            <a:ext cx="9144000" cy="5597525"/>
          </a:xfrm>
        </p:spPr>
      </p:pic>
    </p:spTree>
    <p:extLst>
      <p:ext uri="{BB962C8B-B14F-4D97-AF65-F5344CB8AC3E}">
        <p14:creationId xmlns:p14="http://schemas.microsoft.com/office/powerpoint/2010/main" val="429495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9-21 at 7.44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084"/>
            <a:ext cx="9144000" cy="455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3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57</Words>
  <Application>Microsoft Office PowerPoint</Application>
  <PresentationFormat>On-screen Show (4:3)</PresentationFormat>
  <Paragraphs>2</Paragraphs>
  <Slides>76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Rezvanian</dc:creator>
  <cp:lastModifiedBy>USER</cp:lastModifiedBy>
  <cp:revision>32</cp:revision>
  <dcterms:created xsi:type="dcterms:W3CDTF">2017-06-08T11:45:33Z</dcterms:created>
  <dcterms:modified xsi:type="dcterms:W3CDTF">2018-09-25T04:56:20Z</dcterms:modified>
</cp:coreProperties>
</file>