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86" r:id="rId2"/>
    <p:sldId id="293" r:id="rId3"/>
    <p:sldId id="284" r:id="rId4"/>
    <p:sldId id="283" r:id="rId5"/>
    <p:sldId id="282" r:id="rId6"/>
    <p:sldId id="280" r:id="rId7"/>
    <p:sldId id="281" r:id="rId8"/>
    <p:sldId id="296" r:id="rId9"/>
    <p:sldId id="287" r:id="rId10"/>
    <p:sldId id="289" r:id="rId11"/>
    <p:sldId id="297" r:id="rId12"/>
    <p:sldId id="288" r:id="rId13"/>
    <p:sldId id="290" r:id="rId14"/>
    <p:sldId id="291" r:id="rId15"/>
    <p:sldId id="292" r:id="rId16"/>
    <p:sldId id="268" r:id="rId17"/>
    <p:sldId id="256" r:id="rId18"/>
    <p:sldId id="270" r:id="rId19"/>
    <p:sldId id="279" r:id="rId20"/>
    <p:sldId id="271" r:id="rId21"/>
    <p:sldId id="260" r:id="rId22"/>
    <p:sldId id="261" r:id="rId23"/>
    <p:sldId id="272" r:id="rId24"/>
    <p:sldId id="273" r:id="rId25"/>
    <p:sldId id="275" r:id="rId26"/>
    <p:sldId id="262" r:id="rId27"/>
    <p:sldId id="263" r:id="rId28"/>
    <p:sldId id="266" r:id="rId29"/>
    <p:sldId id="265" r:id="rId30"/>
    <p:sldId id="274" r:id="rId31"/>
    <p:sldId id="277" r:id="rId32"/>
    <p:sldId id="257" r:id="rId33"/>
    <p:sldId id="259" r:id="rId34"/>
    <p:sldId id="264" r:id="rId35"/>
    <p:sldId id="267" r:id="rId36"/>
    <p:sldId id="276" r:id="rId37"/>
    <p:sldId id="278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972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19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6042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13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430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011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030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326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461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362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591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69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88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23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73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639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A090-7BC5-48E8-B5EC-2D87215C432D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4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1" y="1533378"/>
            <a:ext cx="6781800" cy="1819422"/>
            <a:chOff x="1248" y="1104"/>
            <a:chExt cx="4512" cy="1384"/>
          </a:xfrm>
        </p:grpSpPr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4371" y="1241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38" y="75"/>
                </a:cxn>
                <a:cxn ang="0">
                  <a:pos x="38" y="69"/>
                </a:cxn>
                <a:cxn ang="0">
                  <a:pos x="32" y="69"/>
                </a:cxn>
                <a:cxn ang="0">
                  <a:pos x="32" y="62"/>
                </a:cxn>
                <a:cxn ang="0">
                  <a:pos x="32" y="56"/>
                </a:cxn>
                <a:cxn ang="0">
                  <a:pos x="25" y="56"/>
                </a:cxn>
                <a:cxn ang="0">
                  <a:pos x="25" y="50"/>
                </a:cxn>
                <a:cxn ang="0">
                  <a:pos x="19" y="50"/>
                </a:cxn>
                <a:cxn ang="0">
                  <a:pos x="19" y="50"/>
                </a:cxn>
                <a:cxn ang="0">
                  <a:pos x="19" y="44"/>
                </a:cxn>
                <a:cxn ang="0">
                  <a:pos x="13" y="44"/>
                </a:cxn>
                <a:cxn ang="0">
                  <a:pos x="13" y="44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25" y="31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32" y="50"/>
                </a:cxn>
                <a:cxn ang="0">
                  <a:pos x="38" y="56"/>
                </a:cxn>
                <a:cxn ang="0">
                  <a:pos x="38" y="69"/>
                </a:cxn>
                <a:cxn ang="0">
                  <a:pos x="38" y="75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38" y="75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38" y="69"/>
                  </a:lnTo>
                  <a:lnTo>
                    <a:pt x="38" y="75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4723" y="1266"/>
              <a:ext cx="157" cy="904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44" y="69"/>
                </a:cxn>
                <a:cxn ang="0">
                  <a:pos x="50" y="94"/>
                </a:cxn>
                <a:cxn ang="0">
                  <a:pos x="50" y="106"/>
                </a:cxn>
                <a:cxn ang="0">
                  <a:pos x="50" y="112"/>
                </a:cxn>
                <a:cxn ang="0">
                  <a:pos x="44" y="119"/>
                </a:cxn>
                <a:cxn ang="0">
                  <a:pos x="38" y="119"/>
                </a:cxn>
                <a:cxn ang="0">
                  <a:pos x="38" y="119"/>
                </a:cxn>
                <a:cxn ang="0">
                  <a:pos x="50" y="187"/>
                </a:cxn>
                <a:cxn ang="0">
                  <a:pos x="69" y="306"/>
                </a:cxn>
                <a:cxn ang="0">
                  <a:pos x="94" y="405"/>
                </a:cxn>
                <a:cxn ang="0">
                  <a:pos x="113" y="499"/>
                </a:cxn>
                <a:cxn ang="0">
                  <a:pos x="126" y="574"/>
                </a:cxn>
                <a:cxn ang="0">
                  <a:pos x="138" y="642"/>
                </a:cxn>
                <a:cxn ang="0">
                  <a:pos x="151" y="711"/>
                </a:cxn>
                <a:cxn ang="0">
                  <a:pos x="157" y="773"/>
                </a:cxn>
                <a:cxn ang="0">
                  <a:pos x="157" y="804"/>
                </a:cxn>
                <a:cxn ang="0">
                  <a:pos x="157" y="811"/>
                </a:cxn>
                <a:cxn ang="0">
                  <a:pos x="157" y="817"/>
                </a:cxn>
                <a:cxn ang="0">
                  <a:pos x="151" y="829"/>
                </a:cxn>
                <a:cxn ang="0">
                  <a:pos x="151" y="842"/>
                </a:cxn>
                <a:cxn ang="0">
                  <a:pos x="145" y="854"/>
                </a:cxn>
                <a:cxn ang="0">
                  <a:pos x="138" y="873"/>
                </a:cxn>
                <a:cxn ang="0">
                  <a:pos x="138" y="892"/>
                </a:cxn>
                <a:cxn ang="0">
                  <a:pos x="132" y="848"/>
                </a:cxn>
                <a:cxn ang="0">
                  <a:pos x="113" y="736"/>
                </a:cxn>
                <a:cxn ang="0">
                  <a:pos x="101" y="624"/>
                </a:cxn>
                <a:cxn ang="0">
                  <a:pos x="76" y="511"/>
                </a:cxn>
                <a:cxn ang="0">
                  <a:pos x="57" y="399"/>
                </a:cxn>
                <a:cxn ang="0">
                  <a:pos x="38" y="293"/>
                </a:cxn>
                <a:cxn ang="0">
                  <a:pos x="19" y="193"/>
                </a:cxn>
                <a:cxn ang="0">
                  <a:pos x="6" y="100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13"/>
                </a:cxn>
                <a:cxn ang="0">
                  <a:pos x="13" y="13"/>
                </a:cxn>
                <a:cxn ang="0">
                  <a:pos x="13" y="6"/>
                </a:cxn>
                <a:cxn ang="0">
                  <a:pos x="13" y="0"/>
                </a:cxn>
              </a:cxnLst>
              <a:rect l="0" t="0" r="r" b="b"/>
              <a:pathLst>
                <a:path w="157" h="904">
                  <a:moveTo>
                    <a:pt x="13" y="0"/>
                  </a:moveTo>
                  <a:lnTo>
                    <a:pt x="25" y="25"/>
                  </a:lnTo>
                  <a:lnTo>
                    <a:pt x="38" y="50"/>
                  </a:lnTo>
                  <a:lnTo>
                    <a:pt x="44" y="69"/>
                  </a:lnTo>
                  <a:lnTo>
                    <a:pt x="50" y="81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50" y="106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50" y="187"/>
                  </a:lnTo>
                  <a:lnTo>
                    <a:pt x="63" y="249"/>
                  </a:lnTo>
                  <a:lnTo>
                    <a:pt x="69" y="306"/>
                  </a:lnTo>
                  <a:lnTo>
                    <a:pt x="82" y="355"/>
                  </a:lnTo>
                  <a:lnTo>
                    <a:pt x="94" y="405"/>
                  </a:lnTo>
                  <a:lnTo>
                    <a:pt x="101" y="455"/>
                  </a:lnTo>
                  <a:lnTo>
                    <a:pt x="113" y="499"/>
                  </a:lnTo>
                  <a:lnTo>
                    <a:pt x="120" y="536"/>
                  </a:lnTo>
                  <a:lnTo>
                    <a:pt x="126" y="574"/>
                  </a:lnTo>
                  <a:lnTo>
                    <a:pt x="132" y="611"/>
                  </a:lnTo>
                  <a:lnTo>
                    <a:pt x="138" y="642"/>
                  </a:lnTo>
                  <a:lnTo>
                    <a:pt x="145" y="680"/>
                  </a:lnTo>
                  <a:lnTo>
                    <a:pt x="151" y="711"/>
                  </a:lnTo>
                  <a:lnTo>
                    <a:pt x="151" y="742"/>
                  </a:lnTo>
                  <a:lnTo>
                    <a:pt x="157" y="773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11"/>
                  </a:lnTo>
                  <a:lnTo>
                    <a:pt x="157" y="811"/>
                  </a:lnTo>
                  <a:lnTo>
                    <a:pt x="157" y="817"/>
                  </a:lnTo>
                  <a:lnTo>
                    <a:pt x="151" y="823"/>
                  </a:lnTo>
                  <a:lnTo>
                    <a:pt x="151" y="829"/>
                  </a:lnTo>
                  <a:lnTo>
                    <a:pt x="151" y="835"/>
                  </a:lnTo>
                  <a:lnTo>
                    <a:pt x="151" y="842"/>
                  </a:lnTo>
                  <a:lnTo>
                    <a:pt x="145" y="848"/>
                  </a:lnTo>
                  <a:lnTo>
                    <a:pt x="145" y="854"/>
                  </a:lnTo>
                  <a:lnTo>
                    <a:pt x="145" y="867"/>
                  </a:lnTo>
                  <a:lnTo>
                    <a:pt x="138" y="873"/>
                  </a:lnTo>
                  <a:lnTo>
                    <a:pt x="138" y="885"/>
                  </a:lnTo>
                  <a:lnTo>
                    <a:pt x="138" y="892"/>
                  </a:lnTo>
                  <a:lnTo>
                    <a:pt x="132" y="904"/>
                  </a:lnTo>
                  <a:lnTo>
                    <a:pt x="132" y="848"/>
                  </a:lnTo>
                  <a:lnTo>
                    <a:pt x="126" y="792"/>
                  </a:lnTo>
                  <a:lnTo>
                    <a:pt x="113" y="736"/>
                  </a:lnTo>
                  <a:lnTo>
                    <a:pt x="107" y="680"/>
                  </a:lnTo>
                  <a:lnTo>
                    <a:pt x="101" y="624"/>
                  </a:lnTo>
                  <a:lnTo>
                    <a:pt x="88" y="567"/>
                  </a:lnTo>
                  <a:lnTo>
                    <a:pt x="76" y="511"/>
                  </a:lnTo>
                  <a:lnTo>
                    <a:pt x="69" y="455"/>
                  </a:lnTo>
                  <a:lnTo>
                    <a:pt x="57" y="399"/>
                  </a:lnTo>
                  <a:lnTo>
                    <a:pt x="50" y="343"/>
                  </a:lnTo>
                  <a:lnTo>
                    <a:pt x="38" y="293"/>
                  </a:lnTo>
                  <a:lnTo>
                    <a:pt x="25" y="243"/>
                  </a:lnTo>
                  <a:lnTo>
                    <a:pt x="19" y="193"/>
                  </a:lnTo>
                  <a:lnTo>
                    <a:pt x="13" y="143"/>
                  </a:lnTo>
                  <a:lnTo>
                    <a:pt x="6" y="100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94" y="1291"/>
              <a:ext cx="622" cy="810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64" y="393"/>
                </a:cxn>
                <a:cxn ang="0">
                  <a:pos x="189" y="368"/>
                </a:cxn>
                <a:cxn ang="0">
                  <a:pos x="208" y="343"/>
                </a:cxn>
                <a:cxn ang="0">
                  <a:pos x="195" y="343"/>
                </a:cxn>
                <a:cxn ang="0">
                  <a:pos x="182" y="324"/>
                </a:cxn>
                <a:cxn ang="0">
                  <a:pos x="176" y="299"/>
                </a:cxn>
                <a:cxn ang="0">
                  <a:pos x="170" y="274"/>
                </a:cxn>
                <a:cxn ang="0">
                  <a:pos x="182" y="218"/>
                </a:cxn>
                <a:cxn ang="0">
                  <a:pos x="308" y="143"/>
                </a:cxn>
                <a:cxn ang="0">
                  <a:pos x="484" y="75"/>
                </a:cxn>
                <a:cxn ang="0">
                  <a:pos x="610" y="37"/>
                </a:cxn>
                <a:cxn ang="0">
                  <a:pos x="591" y="50"/>
                </a:cxn>
                <a:cxn ang="0">
                  <a:pos x="465" y="100"/>
                </a:cxn>
                <a:cxn ang="0">
                  <a:pos x="308" y="150"/>
                </a:cxn>
                <a:cxn ang="0">
                  <a:pos x="189" y="218"/>
                </a:cxn>
                <a:cxn ang="0">
                  <a:pos x="176" y="249"/>
                </a:cxn>
                <a:cxn ang="0">
                  <a:pos x="189" y="256"/>
                </a:cxn>
                <a:cxn ang="0">
                  <a:pos x="214" y="268"/>
                </a:cxn>
                <a:cxn ang="0">
                  <a:pos x="239" y="274"/>
                </a:cxn>
                <a:cxn ang="0">
                  <a:pos x="258" y="281"/>
                </a:cxn>
                <a:cxn ang="0">
                  <a:pos x="283" y="299"/>
                </a:cxn>
                <a:cxn ang="0">
                  <a:pos x="283" y="318"/>
                </a:cxn>
                <a:cxn ang="0">
                  <a:pos x="258" y="337"/>
                </a:cxn>
                <a:cxn ang="0">
                  <a:pos x="239" y="343"/>
                </a:cxn>
                <a:cxn ang="0">
                  <a:pos x="201" y="374"/>
                </a:cxn>
                <a:cxn ang="0">
                  <a:pos x="157" y="418"/>
                </a:cxn>
                <a:cxn ang="0">
                  <a:pos x="107" y="455"/>
                </a:cxn>
                <a:cxn ang="0">
                  <a:pos x="101" y="505"/>
                </a:cxn>
                <a:cxn ang="0">
                  <a:pos x="113" y="611"/>
                </a:cxn>
                <a:cxn ang="0">
                  <a:pos x="120" y="717"/>
                </a:cxn>
                <a:cxn ang="0">
                  <a:pos x="107" y="798"/>
                </a:cxn>
                <a:cxn ang="0">
                  <a:pos x="88" y="736"/>
                </a:cxn>
                <a:cxn ang="0">
                  <a:pos x="82" y="648"/>
                </a:cxn>
                <a:cxn ang="0">
                  <a:pos x="69" y="567"/>
                </a:cxn>
                <a:cxn ang="0">
                  <a:pos x="57" y="505"/>
                </a:cxn>
                <a:cxn ang="0">
                  <a:pos x="50" y="493"/>
                </a:cxn>
                <a:cxn ang="0">
                  <a:pos x="32" y="499"/>
                </a:cxn>
                <a:cxn ang="0">
                  <a:pos x="13" y="511"/>
                </a:cxn>
                <a:cxn ang="0">
                  <a:pos x="0" y="511"/>
                </a:cxn>
                <a:cxn ang="0">
                  <a:pos x="6" y="511"/>
                </a:cxn>
                <a:cxn ang="0">
                  <a:pos x="13" y="505"/>
                </a:cxn>
                <a:cxn ang="0">
                  <a:pos x="32" y="493"/>
                </a:cxn>
                <a:cxn ang="0">
                  <a:pos x="50" y="474"/>
                </a:cxn>
                <a:cxn ang="0">
                  <a:pos x="38" y="337"/>
                </a:cxn>
                <a:cxn ang="0">
                  <a:pos x="13" y="212"/>
                </a:cxn>
                <a:cxn ang="0">
                  <a:pos x="0" y="118"/>
                </a:cxn>
                <a:cxn ang="0">
                  <a:pos x="0" y="25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25" y="19"/>
                </a:cxn>
                <a:cxn ang="0">
                  <a:pos x="25" y="25"/>
                </a:cxn>
                <a:cxn ang="0">
                  <a:pos x="32" y="56"/>
                </a:cxn>
                <a:cxn ang="0">
                  <a:pos x="44" y="118"/>
                </a:cxn>
                <a:cxn ang="0">
                  <a:pos x="57" y="224"/>
                </a:cxn>
                <a:cxn ang="0">
                  <a:pos x="82" y="393"/>
                </a:cxn>
              </a:cxnLst>
              <a:rect l="0" t="0" r="r" b="b"/>
              <a:pathLst>
                <a:path w="622" h="810">
                  <a:moveTo>
                    <a:pt x="94" y="443"/>
                  </a:moveTo>
                  <a:lnTo>
                    <a:pt x="107" y="436"/>
                  </a:lnTo>
                  <a:lnTo>
                    <a:pt x="120" y="430"/>
                  </a:lnTo>
                  <a:lnTo>
                    <a:pt x="132" y="424"/>
                  </a:lnTo>
                  <a:lnTo>
                    <a:pt x="138" y="411"/>
                  </a:lnTo>
                  <a:lnTo>
                    <a:pt x="145" y="405"/>
                  </a:lnTo>
                  <a:lnTo>
                    <a:pt x="157" y="405"/>
                  </a:lnTo>
                  <a:lnTo>
                    <a:pt x="164" y="393"/>
                  </a:lnTo>
                  <a:lnTo>
                    <a:pt x="170" y="387"/>
                  </a:lnTo>
                  <a:lnTo>
                    <a:pt x="176" y="380"/>
                  </a:lnTo>
                  <a:lnTo>
                    <a:pt x="182" y="374"/>
                  </a:lnTo>
                  <a:lnTo>
                    <a:pt x="189" y="368"/>
                  </a:lnTo>
                  <a:lnTo>
                    <a:pt x="195" y="362"/>
                  </a:lnTo>
                  <a:lnTo>
                    <a:pt x="201" y="355"/>
                  </a:lnTo>
                  <a:lnTo>
                    <a:pt x="208" y="349"/>
                  </a:lnTo>
                  <a:lnTo>
                    <a:pt x="208" y="343"/>
                  </a:lnTo>
                  <a:lnTo>
                    <a:pt x="214" y="337"/>
                  </a:lnTo>
                  <a:lnTo>
                    <a:pt x="208" y="343"/>
                  </a:lnTo>
                  <a:lnTo>
                    <a:pt x="201" y="343"/>
                  </a:lnTo>
                  <a:lnTo>
                    <a:pt x="195" y="343"/>
                  </a:lnTo>
                  <a:lnTo>
                    <a:pt x="189" y="343"/>
                  </a:lnTo>
                  <a:lnTo>
                    <a:pt x="189" y="337"/>
                  </a:lnTo>
                  <a:lnTo>
                    <a:pt x="182" y="330"/>
                  </a:lnTo>
                  <a:lnTo>
                    <a:pt x="182" y="324"/>
                  </a:lnTo>
                  <a:lnTo>
                    <a:pt x="176" y="318"/>
                  </a:lnTo>
                  <a:lnTo>
                    <a:pt x="176" y="312"/>
                  </a:lnTo>
                  <a:lnTo>
                    <a:pt x="176" y="306"/>
                  </a:lnTo>
                  <a:lnTo>
                    <a:pt x="176" y="299"/>
                  </a:lnTo>
                  <a:lnTo>
                    <a:pt x="170" y="293"/>
                  </a:lnTo>
                  <a:lnTo>
                    <a:pt x="170" y="287"/>
                  </a:lnTo>
                  <a:lnTo>
                    <a:pt x="170" y="281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64" y="256"/>
                  </a:lnTo>
                  <a:lnTo>
                    <a:pt x="164" y="237"/>
                  </a:lnTo>
                  <a:lnTo>
                    <a:pt x="182" y="218"/>
                  </a:lnTo>
                  <a:lnTo>
                    <a:pt x="201" y="200"/>
                  </a:lnTo>
                  <a:lnTo>
                    <a:pt x="233" y="181"/>
                  </a:lnTo>
                  <a:lnTo>
                    <a:pt x="264" y="162"/>
                  </a:lnTo>
                  <a:lnTo>
                    <a:pt x="308" y="143"/>
                  </a:lnTo>
                  <a:lnTo>
                    <a:pt x="352" y="125"/>
                  </a:lnTo>
                  <a:lnTo>
                    <a:pt x="396" y="106"/>
                  </a:lnTo>
                  <a:lnTo>
                    <a:pt x="440" y="94"/>
                  </a:lnTo>
                  <a:lnTo>
                    <a:pt x="484" y="75"/>
                  </a:lnTo>
                  <a:lnTo>
                    <a:pt x="522" y="62"/>
                  </a:lnTo>
                  <a:lnTo>
                    <a:pt x="559" y="50"/>
                  </a:lnTo>
                  <a:lnTo>
                    <a:pt x="591" y="44"/>
                  </a:lnTo>
                  <a:lnTo>
                    <a:pt x="610" y="37"/>
                  </a:lnTo>
                  <a:lnTo>
                    <a:pt x="622" y="31"/>
                  </a:lnTo>
                  <a:lnTo>
                    <a:pt x="622" y="37"/>
                  </a:lnTo>
                  <a:lnTo>
                    <a:pt x="610" y="44"/>
                  </a:lnTo>
                  <a:lnTo>
                    <a:pt x="591" y="50"/>
                  </a:lnTo>
                  <a:lnTo>
                    <a:pt x="566" y="62"/>
                  </a:lnTo>
                  <a:lnTo>
                    <a:pt x="534" y="75"/>
                  </a:lnTo>
                  <a:lnTo>
                    <a:pt x="497" y="81"/>
                  </a:lnTo>
                  <a:lnTo>
                    <a:pt x="465" y="100"/>
                  </a:lnTo>
                  <a:lnTo>
                    <a:pt x="427" y="106"/>
                  </a:lnTo>
                  <a:lnTo>
                    <a:pt x="390" y="125"/>
                  </a:lnTo>
                  <a:lnTo>
                    <a:pt x="346" y="137"/>
                  </a:lnTo>
                  <a:lnTo>
                    <a:pt x="308" y="150"/>
                  </a:lnTo>
                  <a:lnTo>
                    <a:pt x="277" y="168"/>
                  </a:lnTo>
                  <a:lnTo>
                    <a:pt x="239" y="187"/>
                  </a:lnTo>
                  <a:lnTo>
                    <a:pt x="214" y="200"/>
                  </a:lnTo>
                  <a:lnTo>
                    <a:pt x="189" y="21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43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82" y="256"/>
                  </a:lnTo>
                  <a:lnTo>
                    <a:pt x="182" y="256"/>
                  </a:lnTo>
                  <a:lnTo>
                    <a:pt x="189" y="256"/>
                  </a:lnTo>
                  <a:lnTo>
                    <a:pt x="195" y="262"/>
                  </a:lnTo>
                  <a:lnTo>
                    <a:pt x="201" y="262"/>
                  </a:lnTo>
                  <a:lnTo>
                    <a:pt x="208" y="268"/>
                  </a:lnTo>
                  <a:lnTo>
                    <a:pt x="214" y="268"/>
                  </a:lnTo>
                  <a:lnTo>
                    <a:pt x="220" y="268"/>
                  </a:lnTo>
                  <a:lnTo>
                    <a:pt x="226" y="274"/>
                  </a:lnTo>
                  <a:lnTo>
                    <a:pt x="233" y="274"/>
                  </a:lnTo>
                  <a:lnTo>
                    <a:pt x="239" y="274"/>
                  </a:lnTo>
                  <a:lnTo>
                    <a:pt x="245" y="274"/>
                  </a:lnTo>
                  <a:lnTo>
                    <a:pt x="245" y="274"/>
                  </a:lnTo>
                  <a:lnTo>
                    <a:pt x="252" y="274"/>
                  </a:lnTo>
                  <a:lnTo>
                    <a:pt x="258" y="281"/>
                  </a:lnTo>
                  <a:lnTo>
                    <a:pt x="264" y="287"/>
                  </a:lnTo>
                  <a:lnTo>
                    <a:pt x="270" y="287"/>
                  </a:lnTo>
                  <a:lnTo>
                    <a:pt x="277" y="293"/>
                  </a:lnTo>
                  <a:lnTo>
                    <a:pt x="283" y="299"/>
                  </a:lnTo>
                  <a:lnTo>
                    <a:pt x="283" y="306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83" y="318"/>
                  </a:lnTo>
                  <a:lnTo>
                    <a:pt x="283" y="324"/>
                  </a:lnTo>
                  <a:lnTo>
                    <a:pt x="277" y="330"/>
                  </a:lnTo>
                  <a:lnTo>
                    <a:pt x="270" y="330"/>
                  </a:lnTo>
                  <a:lnTo>
                    <a:pt x="258" y="337"/>
                  </a:lnTo>
                  <a:lnTo>
                    <a:pt x="245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43"/>
                  </a:lnTo>
                  <a:lnTo>
                    <a:pt x="226" y="349"/>
                  </a:lnTo>
                  <a:lnTo>
                    <a:pt x="220" y="355"/>
                  </a:lnTo>
                  <a:lnTo>
                    <a:pt x="214" y="368"/>
                  </a:lnTo>
                  <a:lnTo>
                    <a:pt x="201" y="374"/>
                  </a:lnTo>
                  <a:lnTo>
                    <a:pt x="189" y="387"/>
                  </a:lnTo>
                  <a:lnTo>
                    <a:pt x="182" y="399"/>
                  </a:lnTo>
                  <a:lnTo>
                    <a:pt x="170" y="405"/>
                  </a:lnTo>
                  <a:lnTo>
                    <a:pt x="157" y="418"/>
                  </a:lnTo>
                  <a:lnTo>
                    <a:pt x="145" y="430"/>
                  </a:lnTo>
                  <a:lnTo>
                    <a:pt x="132" y="443"/>
                  </a:lnTo>
                  <a:lnTo>
                    <a:pt x="120" y="449"/>
                  </a:lnTo>
                  <a:lnTo>
                    <a:pt x="107" y="455"/>
                  </a:lnTo>
                  <a:lnTo>
                    <a:pt x="94" y="461"/>
                  </a:lnTo>
                  <a:lnTo>
                    <a:pt x="94" y="474"/>
                  </a:lnTo>
                  <a:lnTo>
                    <a:pt x="101" y="486"/>
                  </a:lnTo>
                  <a:lnTo>
                    <a:pt x="101" y="505"/>
                  </a:lnTo>
                  <a:lnTo>
                    <a:pt x="107" y="530"/>
                  </a:lnTo>
                  <a:lnTo>
                    <a:pt x="107" y="555"/>
                  </a:lnTo>
                  <a:lnTo>
                    <a:pt x="113" y="580"/>
                  </a:lnTo>
                  <a:lnTo>
                    <a:pt x="113" y="611"/>
                  </a:lnTo>
                  <a:lnTo>
                    <a:pt x="120" y="636"/>
                  </a:lnTo>
                  <a:lnTo>
                    <a:pt x="120" y="661"/>
                  </a:lnTo>
                  <a:lnTo>
                    <a:pt x="120" y="692"/>
                  </a:lnTo>
                  <a:lnTo>
                    <a:pt x="120" y="717"/>
                  </a:lnTo>
                  <a:lnTo>
                    <a:pt x="120" y="742"/>
                  </a:lnTo>
                  <a:lnTo>
                    <a:pt x="120" y="767"/>
                  </a:lnTo>
                  <a:lnTo>
                    <a:pt x="113" y="786"/>
                  </a:lnTo>
                  <a:lnTo>
                    <a:pt x="107" y="798"/>
                  </a:lnTo>
                  <a:lnTo>
                    <a:pt x="94" y="810"/>
                  </a:lnTo>
                  <a:lnTo>
                    <a:pt x="94" y="786"/>
                  </a:lnTo>
                  <a:lnTo>
                    <a:pt x="94" y="761"/>
                  </a:lnTo>
                  <a:lnTo>
                    <a:pt x="88" y="736"/>
                  </a:lnTo>
                  <a:lnTo>
                    <a:pt x="88" y="717"/>
                  </a:lnTo>
                  <a:lnTo>
                    <a:pt x="82" y="692"/>
                  </a:lnTo>
                  <a:lnTo>
                    <a:pt x="82" y="667"/>
                  </a:lnTo>
                  <a:lnTo>
                    <a:pt x="82" y="648"/>
                  </a:lnTo>
                  <a:lnTo>
                    <a:pt x="76" y="630"/>
                  </a:lnTo>
                  <a:lnTo>
                    <a:pt x="76" y="611"/>
                  </a:lnTo>
                  <a:lnTo>
                    <a:pt x="69" y="586"/>
                  </a:lnTo>
                  <a:lnTo>
                    <a:pt x="69" y="567"/>
                  </a:lnTo>
                  <a:lnTo>
                    <a:pt x="63" y="555"/>
                  </a:lnTo>
                  <a:lnTo>
                    <a:pt x="63" y="536"/>
                  </a:lnTo>
                  <a:lnTo>
                    <a:pt x="63" y="517"/>
                  </a:lnTo>
                  <a:lnTo>
                    <a:pt x="57" y="505"/>
                  </a:lnTo>
                  <a:lnTo>
                    <a:pt x="57" y="493"/>
                  </a:lnTo>
                  <a:lnTo>
                    <a:pt x="57" y="486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44" y="493"/>
                  </a:lnTo>
                  <a:lnTo>
                    <a:pt x="44" y="493"/>
                  </a:lnTo>
                  <a:lnTo>
                    <a:pt x="38" y="499"/>
                  </a:lnTo>
                  <a:lnTo>
                    <a:pt x="32" y="499"/>
                  </a:lnTo>
                  <a:lnTo>
                    <a:pt x="25" y="505"/>
                  </a:lnTo>
                  <a:lnTo>
                    <a:pt x="25" y="505"/>
                  </a:lnTo>
                  <a:lnTo>
                    <a:pt x="19" y="511"/>
                  </a:lnTo>
                  <a:lnTo>
                    <a:pt x="13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0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3" y="505"/>
                  </a:lnTo>
                  <a:lnTo>
                    <a:pt x="19" y="499"/>
                  </a:lnTo>
                  <a:lnTo>
                    <a:pt x="19" y="499"/>
                  </a:lnTo>
                  <a:lnTo>
                    <a:pt x="25" y="499"/>
                  </a:lnTo>
                  <a:lnTo>
                    <a:pt x="32" y="493"/>
                  </a:lnTo>
                  <a:lnTo>
                    <a:pt x="32" y="486"/>
                  </a:lnTo>
                  <a:lnTo>
                    <a:pt x="38" y="486"/>
                  </a:lnTo>
                  <a:lnTo>
                    <a:pt x="44" y="480"/>
                  </a:lnTo>
                  <a:lnTo>
                    <a:pt x="50" y="474"/>
                  </a:lnTo>
                  <a:lnTo>
                    <a:pt x="57" y="468"/>
                  </a:lnTo>
                  <a:lnTo>
                    <a:pt x="50" y="418"/>
                  </a:lnTo>
                  <a:lnTo>
                    <a:pt x="44" y="374"/>
                  </a:lnTo>
                  <a:lnTo>
                    <a:pt x="38" y="337"/>
                  </a:lnTo>
                  <a:lnTo>
                    <a:pt x="32" y="299"/>
                  </a:lnTo>
                  <a:lnTo>
                    <a:pt x="25" y="268"/>
                  </a:lnTo>
                  <a:lnTo>
                    <a:pt x="19" y="243"/>
                  </a:lnTo>
                  <a:lnTo>
                    <a:pt x="13" y="212"/>
                  </a:lnTo>
                  <a:lnTo>
                    <a:pt x="13" y="187"/>
                  </a:lnTo>
                  <a:lnTo>
                    <a:pt x="6" y="162"/>
                  </a:lnTo>
                  <a:lnTo>
                    <a:pt x="6" y="143"/>
                  </a:lnTo>
                  <a:lnTo>
                    <a:pt x="0" y="118"/>
                  </a:lnTo>
                  <a:lnTo>
                    <a:pt x="0" y="100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31"/>
                  </a:lnTo>
                  <a:lnTo>
                    <a:pt x="32" y="37"/>
                  </a:lnTo>
                  <a:lnTo>
                    <a:pt x="32" y="50"/>
                  </a:lnTo>
                  <a:lnTo>
                    <a:pt x="32" y="56"/>
                  </a:lnTo>
                  <a:lnTo>
                    <a:pt x="38" y="69"/>
                  </a:lnTo>
                  <a:lnTo>
                    <a:pt x="38" y="87"/>
                  </a:lnTo>
                  <a:lnTo>
                    <a:pt x="38" y="100"/>
                  </a:lnTo>
                  <a:lnTo>
                    <a:pt x="44" y="118"/>
                  </a:lnTo>
                  <a:lnTo>
                    <a:pt x="44" y="143"/>
                  </a:lnTo>
                  <a:lnTo>
                    <a:pt x="50" y="168"/>
                  </a:lnTo>
                  <a:lnTo>
                    <a:pt x="50" y="193"/>
                  </a:lnTo>
                  <a:lnTo>
                    <a:pt x="57" y="224"/>
                  </a:lnTo>
                  <a:lnTo>
                    <a:pt x="63" y="262"/>
                  </a:lnTo>
                  <a:lnTo>
                    <a:pt x="69" y="299"/>
                  </a:lnTo>
                  <a:lnTo>
                    <a:pt x="76" y="343"/>
                  </a:lnTo>
                  <a:lnTo>
                    <a:pt x="82" y="393"/>
                  </a:lnTo>
                  <a:lnTo>
                    <a:pt x="94" y="4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907" y="1328"/>
              <a:ext cx="836" cy="368"/>
            </a:xfrm>
            <a:custGeom>
              <a:avLst/>
              <a:gdLst/>
              <a:ahLst/>
              <a:cxnLst>
                <a:cxn ang="0">
                  <a:pos x="830" y="7"/>
                </a:cxn>
                <a:cxn ang="0">
                  <a:pos x="804" y="13"/>
                </a:cxn>
                <a:cxn ang="0">
                  <a:pos x="767" y="25"/>
                </a:cxn>
                <a:cxn ang="0">
                  <a:pos x="716" y="44"/>
                </a:cxn>
                <a:cxn ang="0">
                  <a:pos x="654" y="63"/>
                </a:cxn>
                <a:cxn ang="0">
                  <a:pos x="584" y="81"/>
                </a:cxn>
                <a:cxn ang="0">
                  <a:pos x="515" y="106"/>
                </a:cxn>
                <a:cxn ang="0">
                  <a:pos x="440" y="131"/>
                </a:cxn>
                <a:cxn ang="0">
                  <a:pos x="358" y="163"/>
                </a:cxn>
                <a:cxn ang="0">
                  <a:pos x="270" y="194"/>
                </a:cxn>
                <a:cxn ang="0">
                  <a:pos x="195" y="225"/>
                </a:cxn>
                <a:cxn ang="0">
                  <a:pos x="126" y="256"/>
                </a:cxn>
                <a:cxn ang="0">
                  <a:pos x="75" y="287"/>
                </a:cxn>
                <a:cxn ang="0">
                  <a:pos x="38" y="312"/>
                </a:cxn>
                <a:cxn ang="0">
                  <a:pos x="25" y="337"/>
                </a:cxn>
                <a:cxn ang="0">
                  <a:pos x="44" y="362"/>
                </a:cxn>
                <a:cxn ang="0">
                  <a:pos x="63" y="368"/>
                </a:cxn>
                <a:cxn ang="0">
                  <a:pos x="57" y="368"/>
                </a:cxn>
                <a:cxn ang="0">
                  <a:pos x="44" y="368"/>
                </a:cxn>
                <a:cxn ang="0">
                  <a:pos x="31" y="368"/>
                </a:cxn>
                <a:cxn ang="0">
                  <a:pos x="25" y="368"/>
                </a:cxn>
                <a:cxn ang="0">
                  <a:pos x="13" y="362"/>
                </a:cxn>
                <a:cxn ang="0">
                  <a:pos x="6" y="356"/>
                </a:cxn>
                <a:cxn ang="0">
                  <a:pos x="0" y="337"/>
                </a:cxn>
                <a:cxn ang="0">
                  <a:pos x="6" y="318"/>
                </a:cxn>
                <a:cxn ang="0">
                  <a:pos x="25" y="293"/>
                </a:cxn>
                <a:cxn ang="0">
                  <a:pos x="69" y="269"/>
                </a:cxn>
                <a:cxn ang="0">
                  <a:pos x="126" y="237"/>
                </a:cxn>
                <a:cxn ang="0">
                  <a:pos x="189" y="212"/>
                </a:cxn>
                <a:cxn ang="0">
                  <a:pos x="270" y="181"/>
                </a:cxn>
                <a:cxn ang="0">
                  <a:pos x="352" y="150"/>
                </a:cxn>
                <a:cxn ang="0">
                  <a:pos x="434" y="119"/>
                </a:cxn>
                <a:cxn ang="0">
                  <a:pos x="509" y="94"/>
                </a:cxn>
                <a:cxn ang="0">
                  <a:pos x="578" y="69"/>
                </a:cxn>
                <a:cxn ang="0">
                  <a:pos x="641" y="50"/>
                </a:cxn>
                <a:cxn ang="0">
                  <a:pos x="704" y="32"/>
                </a:cxn>
                <a:cxn ang="0">
                  <a:pos x="754" y="19"/>
                </a:cxn>
                <a:cxn ang="0">
                  <a:pos x="792" y="7"/>
                </a:cxn>
                <a:cxn ang="0">
                  <a:pos x="823" y="0"/>
                </a:cxn>
                <a:cxn ang="0">
                  <a:pos x="836" y="0"/>
                </a:cxn>
              </a:cxnLst>
              <a:rect l="0" t="0" r="r" b="b"/>
              <a:pathLst>
                <a:path w="836" h="368">
                  <a:moveTo>
                    <a:pt x="836" y="0"/>
                  </a:moveTo>
                  <a:lnTo>
                    <a:pt x="830" y="7"/>
                  </a:lnTo>
                  <a:lnTo>
                    <a:pt x="823" y="7"/>
                  </a:lnTo>
                  <a:lnTo>
                    <a:pt x="804" y="13"/>
                  </a:lnTo>
                  <a:lnTo>
                    <a:pt x="786" y="19"/>
                  </a:lnTo>
                  <a:lnTo>
                    <a:pt x="767" y="25"/>
                  </a:lnTo>
                  <a:lnTo>
                    <a:pt x="742" y="32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63"/>
                  </a:lnTo>
                  <a:lnTo>
                    <a:pt x="622" y="75"/>
                  </a:lnTo>
                  <a:lnTo>
                    <a:pt x="584" y="81"/>
                  </a:lnTo>
                  <a:lnTo>
                    <a:pt x="553" y="94"/>
                  </a:lnTo>
                  <a:lnTo>
                    <a:pt x="515" y="106"/>
                  </a:lnTo>
                  <a:lnTo>
                    <a:pt x="478" y="119"/>
                  </a:lnTo>
                  <a:lnTo>
                    <a:pt x="440" y="131"/>
                  </a:lnTo>
                  <a:lnTo>
                    <a:pt x="402" y="144"/>
                  </a:lnTo>
                  <a:lnTo>
                    <a:pt x="358" y="163"/>
                  </a:lnTo>
                  <a:lnTo>
                    <a:pt x="314" y="175"/>
                  </a:lnTo>
                  <a:lnTo>
                    <a:pt x="270" y="194"/>
                  </a:lnTo>
                  <a:lnTo>
                    <a:pt x="233" y="212"/>
                  </a:lnTo>
                  <a:lnTo>
                    <a:pt x="195" y="225"/>
                  </a:lnTo>
                  <a:lnTo>
                    <a:pt x="157" y="237"/>
                  </a:lnTo>
                  <a:lnTo>
                    <a:pt x="126" y="256"/>
                  </a:lnTo>
                  <a:lnTo>
                    <a:pt x="94" y="269"/>
                  </a:lnTo>
                  <a:lnTo>
                    <a:pt x="75" y="287"/>
                  </a:lnTo>
                  <a:lnTo>
                    <a:pt x="50" y="300"/>
                  </a:lnTo>
                  <a:lnTo>
                    <a:pt x="38" y="312"/>
                  </a:lnTo>
                  <a:lnTo>
                    <a:pt x="31" y="325"/>
                  </a:lnTo>
                  <a:lnTo>
                    <a:pt x="25" y="337"/>
                  </a:lnTo>
                  <a:lnTo>
                    <a:pt x="31" y="350"/>
                  </a:lnTo>
                  <a:lnTo>
                    <a:pt x="44" y="362"/>
                  </a:lnTo>
                  <a:lnTo>
                    <a:pt x="63" y="368"/>
                  </a:lnTo>
                  <a:lnTo>
                    <a:pt x="63" y="368"/>
                  </a:lnTo>
                  <a:lnTo>
                    <a:pt x="57" y="368"/>
                  </a:lnTo>
                  <a:lnTo>
                    <a:pt x="57" y="368"/>
                  </a:lnTo>
                  <a:lnTo>
                    <a:pt x="50" y="368"/>
                  </a:lnTo>
                  <a:lnTo>
                    <a:pt x="44" y="368"/>
                  </a:lnTo>
                  <a:lnTo>
                    <a:pt x="38" y="368"/>
                  </a:lnTo>
                  <a:lnTo>
                    <a:pt x="31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19" y="368"/>
                  </a:lnTo>
                  <a:lnTo>
                    <a:pt x="13" y="362"/>
                  </a:lnTo>
                  <a:lnTo>
                    <a:pt x="6" y="362"/>
                  </a:lnTo>
                  <a:lnTo>
                    <a:pt x="6" y="356"/>
                  </a:lnTo>
                  <a:lnTo>
                    <a:pt x="0" y="343"/>
                  </a:lnTo>
                  <a:lnTo>
                    <a:pt x="0" y="337"/>
                  </a:lnTo>
                  <a:lnTo>
                    <a:pt x="0" y="325"/>
                  </a:lnTo>
                  <a:lnTo>
                    <a:pt x="6" y="318"/>
                  </a:lnTo>
                  <a:lnTo>
                    <a:pt x="13" y="306"/>
                  </a:lnTo>
                  <a:lnTo>
                    <a:pt x="25" y="293"/>
                  </a:lnTo>
                  <a:lnTo>
                    <a:pt x="44" y="281"/>
                  </a:lnTo>
                  <a:lnTo>
                    <a:pt x="69" y="269"/>
                  </a:lnTo>
                  <a:lnTo>
                    <a:pt x="94" y="256"/>
                  </a:lnTo>
                  <a:lnTo>
                    <a:pt x="126" y="237"/>
                  </a:lnTo>
                  <a:lnTo>
                    <a:pt x="157" y="225"/>
                  </a:lnTo>
                  <a:lnTo>
                    <a:pt x="189" y="212"/>
                  </a:lnTo>
                  <a:lnTo>
                    <a:pt x="226" y="194"/>
                  </a:lnTo>
                  <a:lnTo>
                    <a:pt x="270" y="181"/>
                  </a:lnTo>
                  <a:lnTo>
                    <a:pt x="308" y="163"/>
                  </a:lnTo>
                  <a:lnTo>
                    <a:pt x="352" y="150"/>
                  </a:lnTo>
                  <a:lnTo>
                    <a:pt x="390" y="131"/>
                  </a:lnTo>
                  <a:lnTo>
                    <a:pt x="434" y="119"/>
                  </a:lnTo>
                  <a:lnTo>
                    <a:pt x="478" y="106"/>
                  </a:lnTo>
                  <a:lnTo>
                    <a:pt x="509" y="94"/>
                  </a:lnTo>
                  <a:lnTo>
                    <a:pt x="547" y="81"/>
                  </a:lnTo>
                  <a:lnTo>
                    <a:pt x="578" y="69"/>
                  </a:lnTo>
                  <a:lnTo>
                    <a:pt x="610" y="63"/>
                  </a:lnTo>
                  <a:lnTo>
                    <a:pt x="641" y="50"/>
                  </a:lnTo>
                  <a:lnTo>
                    <a:pt x="672" y="44"/>
                  </a:lnTo>
                  <a:lnTo>
                    <a:pt x="704" y="32"/>
                  </a:lnTo>
                  <a:lnTo>
                    <a:pt x="729" y="25"/>
                  </a:lnTo>
                  <a:lnTo>
                    <a:pt x="754" y="19"/>
                  </a:lnTo>
                  <a:lnTo>
                    <a:pt x="773" y="13"/>
                  </a:lnTo>
                  <a:lnTo>
                    <a:pt x="792" y="7"/>
                  </a:lnTo>
                  <a:lnTo>
                    <a:pt x="811" y="7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188" y="1640"/>
              <a:ext cx="182" cy="144"/>
            </a:xfrm>
            <a:custGeom>
              <a:avLst/>
              <a:gdLst/>
              <a:ahLst/>
              <a:cxnLst>
                <a:cxn ang="0">
                  <a:pos x="182" y="62"/>
                </a:cxn>
                <a:cxn ang="0">
                  <a:pos x="182" y="69"/>
                </a:cxn>
                <a:cxn ang="0">
                  <a:pos x="182" y="75"/>
                </a:cxn>
                <a:cxn ang="0">
                  <a:pos x="176" y="81"/>
                </a:cxn>
                <a:cxn ang="0">
                  <a:pos x="170" y="94"/>
                </a:cxn>
                <a:cxn ang="0">
                  <a:pos x="164" y="100"/>
                </a:cxn>
                <a:cxn ang="0">
                  <a:pos x="157" y="106"/>
                </a:cxn>
                <a:cxn ang="0">
                  <a:pos x="151" y="112"/>
                </a:cxn>
                <a:cxn ang="0">
                  <a:pos x="145" y="119"/>
                </a:cxn>
                <a:cxn ang="0">
                  <a:pos x="138" y="125"/>
                </a:cxn>
                <a:cxn ang="0">
                  <a:pos x="126" y="131"/>
                </a:cxn>
                <a:cxn ang="0">
                  <a:pos x="113" y="131"/>
                </a:cxn>
                <a:cxn ang="0">
                  <a:pos x="101" y="137"/>
                </a:cxn>
                <a:cxn ang="0">
                  <a:pos x="88" y="144"/>
                </a:cxn>
                <a:cxn ang="0">
                  <a:pos x="76" y="144"/>
                </a:cxn>
                <a:cxn ang="0">
                  <a:pos x="63" y="144"/>
                </a:cxn>
                <a:cxn ang="0">
                  <a:pos x="44" y="144"/>
                </a:cxn>
                <a:cxn ang="0">
                  <a:pos x="69" y="137"/>
                </a:cxn>
                <a:cxn ang="0">
                  <a:pos x="88" y="125"/>
                </a:cxn>
                <a:cxn ang="0">
                  <a:pos x="107" y="119"/>
                </a:cxn>
                <a:cxn ang="0">
                  <a:pos x="120" y="112"/>
                </a:cxn>
                <a:cxn ang="0">
                  <a:pos x="126" y="100"/>
                </a:cxn>
                <a:cxn ang="0">
                  <a:pos x="132" y="94"/>
                </a:cxn>
                <a:cxn ang="0">
                  <a:pos x="132" y="87"/>
                </a:cxn>
                <a:cxn ang="0">
                  <a:pos x="132" y="75"/>
                </a:cxn>
                <a:cxn ang="0">
                  <a:pos x="126" y="69"/>
                </a:cxn>
                <a:cxn ang="0">
                  <a:pos x="120" y="62"/>
                </a:cxn>
                <a:cxn ang="0">
                  <a:pos x="107" y="62"/>
                </a:cxn>
                <a:cxn ang="0">
                  <a:pos x="88" y="56"/>
                </a:cxn>
                <a:cxn ang="0">
                  <a:pos x="69" y="56"/>
                </a:cxn>
                <a:cxn ang="0">
                  <a:pos x="50" y="62"/>
                </a:cxn>
                <a:cxn ang="0">
                  <a:pos x="25" y="62"/>
                </a:cxn>
                <a:cxn ang="0">
                  <a:pos x="0" y="69"/>
                </a:cxn>
                <a:cxn ang="0">
                  <a:pos x="6" y="50"/>
                </a:cxn>
                <a:cxn ang="0">
                  <a:pos x="13" y="38"/>
                </a:cxn>
                <a:cxn ang="0">
                  <a:pos x="19" y="25"/>
                </a:cxn>
                <a:cxn ang="0">
                  <a:pos x="32" y="13"/>
                </a:cxn>
                <a:cxn ang="0">
                  <a:pos x="50" y="6"/>
                </a:cxn>
                <a:cxn ang="0">
                  <a:pos x="63" y="6"/>
                </a:cxn>
                <a:cxn ang="0">
                  <a:pos x="76" y="0"/>
                </a:cxn>
                <a:cxn ang="0">
                  <a:pos x="94" y="6"/>
                </a:cxn>
                <a:cxn ang="0">
                  <a:pos x="113" y="6"/>
                </a:cxn>
                <a:cxn ang="0">
                  <a:pos x="126" y="13"/>
                </a:cxn>
                <a:cxn ang="0">
                  <a:pos x="145" y="19"/>
                </a:cxn>
                <a:cxn ang="0">
                  <a:pos x="151" y="25"/>
                </a:cxn>
                <a:cxn ang="0">
                  <a:pos x="164" y="31"/>
                </a:cxn>
                <a:cxn ang="0">
                  <a:pos x="176" y="44"/>
                </a:cxn>
                <a:cxn ang="0">
                  <a:pos x="182" y="50"/>
                </a:cxn>
                <a:cxn ang="0">
                  <a:pos x="182" y="62"/>
                </a:cxn>
              </a:cxnLst>
              <a:rect l="0" t="0" r="r" b="b"/>
              <a:pathLst>
                <a:path w="182" h="144">
                  <a:moveTo>
                    <a:pt x="182" y="62"/>
                  </a:moveTo>
                  <a:lnTo>
                    <a:pt x="182" y="69"/>
                  </a:lnTo>
                  <a:lnTo>
                    <a:pt x="182" y="75"/>
                  </a:lnTo>
                  <a:lnTo>
                    <a:pt x="176" y="81"/>
                  </a:lnTo>
                  <a:lnTo>
                    <a:pt x="170" y="94"/>
                  </a:lnTo>
                  <a:lnTo>
                    <a:pt x="164" y="100"/>
                  </a:lnTo>
                  <a:lnTo>
                    <a:pt x="157" y="106"/>
                  </a:lnTo>
                  <a:lnTo>
                    <a:pt x="151" y="112"/>
                  </a:lnTo>
                  <a:lnTo>
                    <a:pt x="145" y="119"/>
                  </a:lnTo>
                  <a:lnTo>
                    <a:pt x="138" y="125"/>
                  </a:lnTo>
                  <a:lnTo>
                    <a:pt x="126" y="131"/>
                  </a:lnTo>
                  <a:lnTo>
                    <a:pt x="113" y="131"/>
                  </a:lnTo>
                  <a:lnTo>
                    <a:pt x="101" y="137"/>
                  </a:lnTo>
                  <a:lnTo>
                    <a:pt x="88" y="144"/>
                  </a:lnTo>
                  <a:lnTo>
                    <a:pt x="76" y="144"/>
                  </a:lnTo>
                  <a:lnTo>
                    <a:pt x="63" y="144"/>
                  </a:lnTo>
                  <a:lnTo>
                    <a:pt x="44" y="144"/>
                  </a:lnTo>
                  <a:lnTo>
                    <a:pt x="69" y="137"/>
                  </a:lnTo>
                  <a:lnTo>
                    <a:pt x="88" y="125"/>
                  </a:lnTo>
                  <a:lnTo>
                    <a:pt x="107" y="119"/>
                  </a:lnTo>
                  <a:lnTo>
                    <a:pt x="120" y="112"/>
                  </a:lnTo>
                  <a:lnTo>
                    <a:pt x="126" y="100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75"/>
                  </a:lnTo>
                  <a:lnTo>
                    <a:pt x="126" y="69"/>
                  </a:lnTo>
                  <a:lnTo>
                    <a:pt x="120" y="62"/>
                  </a:lnTo>
                  <a:lnTo>
                    <a:pt x="107" y="62"/>
                  </a:lnTo>
                  <a:lnTo>
                    <a:pt x="88" y="56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25" y="62"/>
                  </a:lnTo>
                  <a:lnTo>
                    <a:pt x="0" y="69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19" y="25"/>
                  </a:lnTo>
                  <a:lnTo>
                    <a:pt x="32" y="13"/>
                  </a:lnTo>
                  <a:lnTo>
                    <a:pt x="50" y="6"/>
                  </a:lnTo>
                  <a:lnTo>
                    <a:pt x="63" y="6"/>
                  </a:lnTo>
                  <a:lnTo>
                    <a:pt x="76" y="0"/>
                  </a:lnTo>
                  <a:lnTo>
                    <a:pt x="94" y="6"/>
                  </a:lnTo>
                  <a:lnTo>
                    <a:pt x="113" y="6"/>
                  </a:lnTo>
                  <a:lnTo>
                    <a:pt x="126" y="13"/>
                  </a:lnTo>
                  <a:lnTo>
                    <a:pt x="145" y="19"/>
                  </a:lnTo>
                  <a:lnTo>
                    <a:pt x="151" y="25"/>
                  </a:lnTo>
                  <a:lnTo>
                    <a:pt x="164" y="31"/>
                  </a:lnTo>
                  <a:lnTo>
                    <a:pt x="176" y="44"/>
                  </a:lnTo>
                  <a:lnTo>
                    <a:pt x="182" y="50"/>
                  </a:lnTo>
                  <a:lnTo>
                    <a:pt x="182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88" y="1628"/>
              <a:ext cx="1697" cy="835"/>
            </a:xfrm>
            <a:custGeom>
              <a:avLst/>
              <a:gdLst/>
              <a:ahLst/>
              <a:cxnLst>
                <a:cxn ang="0">
                  <a:pos x="1621" y="149"/>
                </a:cxn>
                <a:cxn ang="0">
                  <a:pos x="1697" y="286"/>
                </a:cxn>
                <a:cxn ang="0">
                  <a:pos x="1596" y="399"/>
                </a:cxn>
                <a:cxn ang="0">
                  <a:pos x="1495" y="355"/>
                </a:cxn>
                <a:cxn ang="0">
                  <a:pos x="1401" y="417"/>
                </a:cxn>
                <a:cxn ang="0">
                  <a:pos x="1320" y="386"/>
                </a:cxn>
                <a:cxn ang="0">
                  <a:pos x="1150" y="424"/>
                </a:cxn>
                <a:cxn ang="0">
                  <a:pos x="1081" y="330"/>
                </a:cxn>
                <a:cxn ang="0">
                  <a:pos x="993" y="405"/>
                </a:cxn>
                <a:cxn ang="0">
                  <a:pos x="1125" y="536"/>
                </a:cxn>
                <a:cxn ang="0">
                  <a:pos x="1150" y="567"/>
                </a:cxn>
                <a:cxn ang="0">
                  <a:pos x="1131" y="604"/>
                </a:cxn>
                <a:cxn ang="0">
                  <a:pos x="848" y="642"/>
                </a:cxn>
                <a:cxn ang="0">
                  <a:pos x="584" y="823"/>
                </a:cxn>
                <a:cxn ang="0">
                  <a:pos x="452" y="766"/>
                </a:cxn>
                <a:cxn ang="0">
                  <a:pos x="521" y="548"/>
                </a:cxn>
                <a:cxn ang="0">
                  <a:pos x="534" y="480"/>
                </a:cxn>
                <a:cxn ang="0">
                  <a:pos x="509" y="430"/>
                </a:cxn>
                <a:cxn ang="0">
                  <a:pos x="465" y="505"/>
                </a:cxn>
                <a:cxn ang="0">
                  <a:pos x="352" y="586"/>
                </a:cxn>
                <a:cxn ang="0">
                  <a:pos x="226" y="505"/>
                </a:cxn>
                <a:cxn ang="0">
                  <a:pos x="220" y="330"/>
                </a:cxn>
                <a:cxn ang="0">
                  <a:pos x="182" y="430"/>
                </a:cxn>
                <a:cxn ang="0">
                  <a:pos x="113" y="604"/>
                </a:cxn>
                <a:cxn ang="0">
                  <a:pos x="19" y="548"/>
                </a:cxn>
                <a:cxn ang="0">
                  <a:pos x="6" y="380"/>
                </a:cxn>
                <a:cxn ang="0">
                  <a:pos x="25" y="442"/>
                </a:cxn>
                <a:cxn ang="0">
                  <a:pos x="94" y="548"/>
                </a:cxn>
                <a:cxn ang="0">
                  <a:pos x="163" y="430"/>
                </a:cxn>
                <a:cxn ang="0">
                  <a:pos x="226" y="249"/>
                </a:cxn>
                <a:cxn ang="0">
                  <a:pos x="245" y="361"/>
                </a:cxn>
                <a:cxn ang="0">
                  <a:pos x="283" y="505"/>
                </a:cxn>
                <a:cxn ang="0">
                  <a:pos x="421" y="498"/>
                </a:cxn>
                <a:cxn ang="0">
                  <a:pos x="459" y="262"/>
                </a:cxn>
                <a:cxn ang="0">
                  <a:pos x="440" y="187"/>
                </a:cxn>
                <a:cxn ang="0">
                  <a:pos x="452" y="168"/>
                </a:cxn>
                <a:cxn ang="0">
                  <a:pos x="521" y="355"/>
                </a:cxn>
                <a:cxn ang="0">
                  <a:pos x="628" y="480"/>
                </a:cxn>
                <a:cxn ang="0">
                  <a:pos x="691" y="467"/>
                </a:cxn>
                <a:cxn ang="0">
                  <a:pos x="723" y="430"/>
                </a:cxn>
                <a:cxn ang="0">
                  <a:pos x="628" y="205"/>
                </a:cxn>
                <a:cxn ang="0">
                  <a:pos x="628" y="162"/>
                </a:cxn>
                <a:cxn ang="0">
                  <a:pos x="697" y="268"/>
                </a:cxn>
                <a:cxn ang="0">
                  <a:pos x="760" y="405"/>
                </a:cxn>
                <a:cxn ang="0">
                  <a:pos x="704" y="523"/>
                </a:cxn>
                <a:cxn ang="0">
                  <a:pos x="578" y="536"/>
                </a:cxn>
                <a:cxn ang="0">
                  <a:pos x="484" y="629"/>
                </a:cxn>
                <a:cxn ang="0">
                  <a:pos x="528" y="766"/>
                </a:cxn>
                <a:cxn ang="0">
                  <a:pos x="716" y="673"/>
                </a:cxn>
                <a:cxn ang="0">
                  <a:pos x="949" y="530"/>
                </a:cxn>
                <a:cxn ang="0">
                  <a:pos x="974" y="380"/>
                </a:cxn>
                <a:cxn ang="0">
                  <a:pos x="1068" y="262"/>
                </a:cxn>
                <a:cxn ang="0">
                  <a:pos x="1244" y="367"/>
                </a:cxn>
                <a:cxn ang="0">
                  <a:pos x="1338" y="311"/>
                </a:cxn>
                <a:cxn ang="0">
                  <a:pos x="1408" y="355"/>
                </a:cxn>
                <a:cxn ang="0">
                  <a:pos x="1495" y="280"/>
                </a:cxn>
                <a:cxn ang="0">
                  <a:pos x="1552" y="330"/>
                </a:cxn>
                <a:cxn ang="0">
                  <a:pos x="1646" y="330"/>
                </a:cxn>
                <a:cxn ang="0">
                  <a:pos x="1596" y="193"/>
                </a:cxn>
                <a:cxn ang="0">
                  <a:pos x="1527" y="56"/>
                </a:cxn>
                <a:cxn ang="0">
                  <a:pos x="1533" y="31"/>
                </a:cxn>
                <a:cxn ang="0">
                  <a:pos x="1539" y="6"/>
                </a:cxn>
              </a:cxnLst>
              <a:rect l="0" t="0" r="r" b="b"/>
              <a:pathLst>
                <a:path w="1697" h="835">
                  <a:moveTo>
                    <a:pt x="1546" y="0"/>
                  </a:moveTo>
                  <a:lnTo>
                    <a:pt x="1552" y="25"/>
                  </a:lnTo>
                  <a:lnTo>
                    <a:pt x="1558" y="43"/>
                  </a:lnTo>
                  <a:lnTo>
                    <a:pt x="1571" y="68"/>
                  </a:lnTo>
                  <a:lnTo>
                    <a:pt x="1583" y="87"/>
                  </a:lnTo>
                  <a:lnTo>
                    <a:pt x="1596" y="106"/>
                  </a:lnTo>
                  <a:lnTo>
                    <a:pt x="1609" y="124"/>
                  </a:lnTo>
                  <a:lnTo>
                    <a:pt x="1621" y="149"/>
                  </a:lnTo>
                  <a:lnTo>
                    <a:pt x="1634" y="168"/>
                  </a:lnTo>
                  <a:lnTo>
                    <a:pt x="1646" y="187"/>
                  </a:lnTo>
                  <a:lnTo>
                    <a:pt x="1659" y="205"/>
                  </a:lnTo>
                  <a:lnTo>
                    <a:pt x="1671" y="224"/>
                  </a:lnTo>
                  <a:lnTo>
                    <a:pt x="1678" y="237"/>
                  </a:lnTo>
                  <a:lnTo>
                    <a:pt x="1684" y="255"/>
                  </a:lnTo>
                  <a:lnTo>
                    <a:pt x="1690" y="274"/>
                  </a:lnTo>
                  <a:lnTo>
                    <a:pt x="1697" y="286"/>
                  </a:lnTo>
                  <a:lnTo>
                    <a:pt x="1697" y="299"/>
                  </a:lnTo>
                  <a:lnTo>
                    <a:pt x="1684" y="324"/>
                  </a:lnTo>
                  <a:lnTo>
                    <a:pt x="1671" y="343"/>
                  </a:lnTo>
                  <a:lnTo>
                    <a:pt x="1659" y="361"/>
                  </a:lnTo>
                  <a:lnTo>
                    <a:pt x="1646" y="374"/>
                  </a:lnTo>
                  <a:lnTo>
                    <a:pt x="1627" y="386"/>
                  </a:lnTo>
                  <a:lnTo>
                    <a:pt x="1615" y="392"/>
                  </a:lnTo>
                  <a:lnTo>
                    <a:pt x="1596" y="399"/>
                  </a:lnTo>
                  <a:lnTo>
                    <a:pt x="1577" y="399"/>
                  </a:lnTo>
                  <a:lnTo>
                    <a:pt x="1565" y="399"/>
                  </a:lnTo>
                  <a:lnTo>
                    <a:pt x="1546" y="399"/>
                  </a:lnTo>
                  <a:lnTo>
                    <a:pt x="1533" y="392"/>
                  </a:lnTo>
                  <a:lnTo>
                    <a:pt x="1521" y="380"/>
                  </a:lnTo>
                  <a:lnTo>
                    <a:pt x="1508" y="374"/>
                  </a:lnTo>
                  <a:lnTo>
                    <a:pt x="1502" y="367"/>
                  </a:lnTo>
                  <a:lnTo>
                    <a:pt x="1495" y="355"/>
                  </a:lnTo>
                  <a:lnTo>
                    <a:pt x="1495" y="343"/>
                  </a:lnTo>
                  <a:lnTo>
                    <a:pt x="1477" y="361"/>
                  </a:lnTo>
                  <a:lnTo>
                    <a:pt x="1464" y="374"/>
                  </a:lnTo>
                  <a:lnTo>
                    <a:pt x="1452" y="386"/>
                  </a:lnTo>
                  <a:lnTo>
                    <a:pt x="1439" y="399"/>
                  </a:lnTo>
                  <a:lnTo>
                    <a:pt x="1426" y="405"/>
                  </a:lnTo>
                  <a:lnTo>
                    <a:pt x="1414" y="411"/>
                  </a:lnTo>
                  <a:lnTo>
                    <a:pt x="1401" y="417"/>
                  </a:lnTo>
                  <a:lnTo>
                    <a:pt x="1395" y="417"/>
                  </a:lnTo>
                  <a:lnTo>
                    <a:pt x="1382" y="417"/>
                  </a:lnTo>
                  <a:lnTo>
                    <a:pt x="1370" y="417"/>
                  </a:lnTo>
                  <a:lnTo>
                    <a:pt x="1357" y="411"/>
                  </a:lnTo>
                  <a:lnTo>
                    <a:pt x="1351" y="405"/>
                  </a:lnTo>
                  <a:lnTo>
                    <a:pt x="1338" y="399"/>
                  </a:lnTo>
                  <a:lnTo>
                    <a:pt x="1332" y="392"/>
                  </a:lnTo>
                  <a:lnTo>
                    <a:pt x="1320" y="386"/>
                  </a:lnTo>
                  <a:lnTo>
                    <a:pt x="1313" y="380"/>
                  </a:lnTo>
                  <a:lnTo>
                    <a:pt x="1282" y="405"/>
                  </a:lnTo>
                  <a:lnTo>
                    <a:pt x="1250" y="424"/>
                  </a:lnTo>
                  <a:lnTo>
                    <a:pt x="1225" y="430"/>
                  </a:lnTo>
                  <a:lnTo>
                    <a:pt x="1206" y="436"/>
                  </a:lnTo>
                  <a:lnTo>
                    <a:pt x="1188" y="436"/>
                  </a:lnTo>
                  <a:lnTo>
                    <a:pt x="1169" y="430"/>
                  </a:lnTo>
                  <a:lnTo>
                    <a:pt x="1150" y="424"/>
                  </a:lnTo>
                  <a:lnTo>
                    <a:pt x="1137" y="411"/>
                  </a:lnTo>
                  <a:lnTo>
                    <a:pt x="1131" y="399"/>
                  </a:lnTo>
                  <a:lnTo>
                    <a:pt x="1118" y="380"/>
                  </a:lnTo>
                  <a:lnTo>
                    <a:pt x="1106" y="367"/>
                  </a:lnTo>
                  <a:lnTo>
                    <a:pt x="1100" y="355"/>
                  </a:lnTo>
                  <a:lnTo>
                    <a:pt x="1093" y="343"/>
                  </a:lnTo>
                  <a:lnTo>
                    <a:pt x="1087" y="336"/>
                  </a:lnTo>
                  <a:lnTo>
                    <a:pt x="1081" y="330"/>
                  </a:lnTo>
                  <a:lnTo>
                    <a:pt x="1068" y="330"/>
                  </a:lnTo>
                  <a:lnTo>
                    <a:pt x="1049" y="330"/>
                  </a:lnTo>
                  <a:lnTo>
                    <a:pt x="1030" y="336"/>
                  </a:lnTo>
                  <a:lnTo>
                    <a:pt x="1012" y="349"/>
                  </a:lnTo>
                  <a:lnTo>
                    <a:pt x="999" y="361"/>
                  </a:lnTo>
                  <a:lnTo>
                    <a:pt x="993" y="374"/>
                  </a:lnTo>
                  <a:lnTo>
                    <a:pt x="993" y="386"/>
                  </a:lnTo>
                  <a:lnTo>
                    <a:pt x="993" y="405"/>
                  </a:lnTo>
                  <a:lnTo>
                    <a:pt x="999" y="424"/>
                  </a:lnTo>
                  <a:lnTo>
                    <a:pt x="1005" y="442"/>
                  </a:lnTo>
                  <a:lnTo>
                    <a:pt x="1018" y="461"/>
                  </a:lnTo>
                  <a:lnTo>
                    <a:pt x="1030" y="473"/>
                  </a:lnTo>
                  <a:lnTo>
                    <a:pt x="1049" y="492"/>
                  </a:lnTo>
                  <a:lnTo>
                    <a:pt x="1074" y="511"/>
                  </a:lnTo>
                  <a:lnTo>
                    <a:pt x="1100" y="523"/>
                  </a:lnTo>
                  <a:lnTo>
                    <a:pt x="1125" y="536"/>
                  </a:lnTo>
                  <a:lnTo>
                    <a:pt x="1156" y="548"/>
                  </a:lnTo>
                  <a:lnTo>
                    <a:pt x="1156" y="548"/>
                  </a:lnTo>
                  <a:lnTo>
                    <a:pt x="1156" y="555"/>
                  </a:lnTo>
                  <a:lnTo>
                    <a:pt x="1156" y="555"/>
                  </a:lnTo>
                  <a:lnTo>
                    <a:pt x="1156" y="561"/>
                  </a:lnTo>
                  <a:lnTo>
                    <a:pt x="1150" y="561"/>
                  </a:lnTo>
                  <a:lnTo>
                    <a:pt x="1150" y="567"/>
                  </a:lnTo>
                  <a:lnTo>
                    <a:pt x="1150" y="567"/>
                  </a:lnTo>
                  <a:lnTo>
                    <a:pt x="1150" y="573"/>
                  </a:lnTo>
                  <a:lnTo>
                    <a:pt x="1150" y="579"/>
                  </a:lnTo>
                  <a:lnTo>
                    <a:pt x="1150" y="586"/>
                  </a:lnTo>
                  <a:lnTo>
                    <a:pt x="1144" y="586"/>
                  </a:lnTo>
                  <a:lnTo>
                    <a:pt x="1144" y="592"/>
                  </a:lnTo>
                  <a:lnTo>
                    <a:pt x="1144" y="592"/>
                  </a:lnTo>
                  <a:lnTo>
                    <a:pt x="1137" y="598"/>
                  </a:lnTo>
                  <a:lnTo>
                    <a:pt x="1131" y="604"/>
                  </a:lnTo>
                  <a:lnTo>
                    <a:pt x="1125" y="611"/>
                  </a:lnTo>
                  <a:lnTo>
                    <a:pt x="1081" y="592"/>
                  </a:lnTo>
                  <a:lnTo>
                    <a:pt x="1043" y="586"/>
                  </a:lnTo>
                  <a:lnTo>
                    <a:pt x="999" y="586"/>
                  </a:lnTo>
                  <a:lnTo>
                    <a:pt x="961" y="592"/>
                  </a:lnTo>
                  <a:lnTo>
                    <a:pt x="924" y="604"/>
                  </a:lnTo>
                  <a:lnTo>
                    <a:pt x="886" y="623"/>
                  </a:lnTo>
                  <a:lnTo>
                    <a:pt x="848" y="642"/>
                  </a:lnTo>
                  <a:lnTo>
                    <a:pt x="811" y="667"/>
                  </a:lnTo>
                  <a:lnTo>
                    <a:pt x="779" y="692"/>
                  </a:lnTo>
                  <a:lnTo>
                    <a:pt x="748" y="717"/>
                  </a:lnTo>
                  <a:lnTo>
                    <a:pt x="716" y="742"/>
                  </a:lnTo>
                  <a:lnTo>
                    <a:pt x="685" y="766"/>
                  </a:lnTo>
                  <a:lnTo>
                    <a:pt x="647" y="791"/>
                  </a:lnTo>
                  <a:lnTo>
                    <a:pt x="616" y="810"/>
                  </a:lnTo>
                  <a:lnTo>
                    <a:pt x="584" y="823"/>
                  </a:lnTo>
                  <a:lnTo>
                    <a:pt x="553" y="829"/>
                  </a:lnTo>
                  <a:lnTo>
                    <a:pt x="534" y="835"/>
                  </a:lnTo>
                  <a:lnTo>
                    <a:pt x="521" y="829"/>
                  </a:lnTo>
                  <a:lnTo>
                    <a:pt x="503" y="823"/>
                  </a:lnTo>
                  <a:lnTo>
                    <a:pt x="490" y="816"/>
                  </a:lnTo>
                  <a:lnTo>
                    <a:pt x="477" y="804"/>
                  </a:lnTo>
                  <a:lnTo>
                    <a:pt x="465" y="785"/>
                  </a:lnTo>
                  <a:lnTo>
                    <a:pt x="452" y="766"/>
                  </a:lnTo>
                  <a:lnTo>
                    <a:pt x="446" y="748"/>
                  </a:lnTo>
                  <a:lnTo>
                    <a:pt x="446" y="723"/>
                  </a:lnTo>
                  <a:lnTo>
                    <a:pt x="446" y="698"/>
                  </a:lnTo>
                  <a:lnTo>
                    <a:pt x="452" y="673"/>
                  </a:lnTo>
                  <a:lnTo>
                    <a:pt x="465" y="642"/>
                  </a:lnTo>
                  <a:lnTo>
                    <a:pt x="477" y="611"/>
                  </a:lnTo>
                  <a:lnTo>
                    <a:pt x="496" y="579"/>
                  </a:lnTo>
                  <a:lnTo>
                    <a:pt x="521" y="548"/>
                  </a:lnTo>
                  <a:lnTo>
                    <a:pt x="553" y="517"/>
                  </a:lnTo>
                  <a:lnTo>
                    <a:pt x="553" y="511"/>
                  </a:lnTo>
                  <a:lnTo>
                    <a:pt x="547" y="505"/>
                  </a:lnTo>
                  <a:lnTo>
                    <a:pt x="547" y="498"/>
                  </a:lnTo>
                  <a:lnTo>
                    <a:pt x="540" y="492"/>
                  </a:lnTo>
                  <a:lnTo>
                    <a:pt x="540" y="492"/>
                  </a:lnTo>
                  <a:lnTo>
                    <a:pt x="534" y="486"/>
                  </a:lnTo>
                  <a:lnTo>
                    <a:pt x="534" y="480"/>
                  </a:lnTo>
                  <a:lnTo>
                    <a:pt x="528" y="480"/>
                  </a:lnTo>
                  <a:lnTo>
                    <a:pt x="528" y="473"/>
                  </a:lnTo>
                  <a:lnTo>
                    <a:pt x="528" y="467"/>
                  </a:lnTo>
                  <a:lnTo>
                    <a:pt x="521" y="461"/>
                  </a:lnTo>
                  <a:lnTo>
                    <a:pt x="521" y="455"/>
                  </a:lnTo>
                  <a:lnTo>
                    <a:pt x="515" y="449"/>
                  </a:lnTo>
                  <a:lnTo>
                    <a:pt x="509" y="442"/>
                  </a:lnTo>
                  <a:lnTo>
                    <a:pt x="509" y="430"/>
                  </a:lnTo>
                  <a:lnTo>
                    <a:pt x="503" y="424"/>
                  </a:lnTo>
                  <a:lnTo>
                    <a:pt x="496" y="430"/>
                  </a:lnTo>
                  <a:lnTo>
                    <a:pt x="496" y="436"/>
                  </a:lnTo>
                  <a:lnTo>
                    <a:pt x="496" y="449"/>
                  </a:lnTo>
                  <a:lnTo>
                    <a:pt x="490" y="461"/>
                  </a:lnTo>
                  <a:lnTo>
                    <a:pt x="484" y="480"/>
                  </a:lnTo>
                  <a:lnTo>
                    <a:pt x="477" y="492"/>
                  </a:lnTo>
                  <a:lnTo>
                    <a:pt x="465" y="505"/>
                  </a:lnTo>
                  <a:lnTo>
                    <a:pt x="459" y="517"/>
                  </a:lnTo>
                  <a:lnTo>
                    <a:pt x="446" y="536"/>
                  </a:lnTo>
                  <a:lnTo>
                    <a:pt x="433" y="548"/>
                  </a:lnTo>
                  <a:lnTo>
                    <a:pt x="421" y="561"/>
                  </a:lnTo>
                  <a:lnTo>
                    <a:pt x="408" y="567"/>
                  </a:lnTo>
                  <a:lnTo>
                    <a:pt x="389" y="579"/>
                  </a:lnTo>
                  <a:lnTo>
                    <a:pt x="371" y="586"/>
                  </a:lnTo>
                  <a:lnTo>
                    <a:pt x="352" y="586"/>
                  </a:lnTo>
                  <a:lnTo>
                    <a:pt x="333" y="586"/>
                  </a:lnTo>
                  <a:lnTo>
                    <a:pt x="308" y="579"/>
                  </a:lnTo>
                  <a:lnTo>
                    <a:pt x="289" y="573"/>
                  </a:lnTo>
                  <a:lnTo>
                    <a:pt x="270" y="561"/>
                  </a:lnTo>
                  <a:lnTo>
                    <a:pt x="258" y="548"/>
                  </a:lnTo>
                  <a:lnTo>
                    <a:pt x="245" y="536"/>
                  </a:lnTo>
                  <a:lnTo>
                    <a:pt x="239" y="517"/>
                  </a:lnTo>
                  <a:lnTo>
                    <a:pt x="226" y="505"/>
                  </a:lnTo>
                  <a:lnTo>
                    <a:pt x="220" y="486"/>
                  </a:lnTo>
                  <a:lnTo>
                    <a:pt x="220" y="467"/>
                  </a:lnTo>
                  <a:lnTo>
                    <a:pt x="214" y="442"/>
                  </a:lnTo>
                  <a:lnTo>
                    <a:pt x="214" y="424"/>
                  </a:lnTo>
                  <a:lnTo>
                    <a:pt x="214" y="399"/>
                  </a:lnTo>
                  <a:lnTo>
                    <a:pt x="214" y="380"/>
                  </a:lnTo>
                  <a:lnTo>
                    <a:pt x="214" y="355"/>
                  </a:lnTo>
                  <a:lnTo>
                    <a:pt x="220" y="330"/>
                  </a:lnTo>
                  <a:lnTo>
                    <a:pt x="220" y="305"/>
                  </a:lnTo>
                  <a:lnTo>
                    <a:pt x="214" y="311"/>
                  </a:lnTo>
                  <a:lnTo>
                    <a:pt x="207" y="324"/>
                  </a:lnTo>
                  <a:lnTo>
                    <a:pt x="201" y="336"/>
                  </a:lnTo>
                  <a:lnTo>
                    <a:pt x="195" y="355"/>
                  </a:lnTo>
                  <a:lnTo>
                    <a:pt x="195" y="380"/>
                  </a:lnTo>
                  <a:lnTo>
                    <a:pt x="188" y="405"/>
                  </a:lnTo>
                  <a:lnTo>
                    <a:pt x="182" y="430"/>
                  </a:lnTo>
                  <a:lnTo>
                    <a:pt x="176" y="455"/>
                  </a:lnTo>
                  <a:lnTo>
                    <a:pt x="170" y="486"/>
                  </a:lnTo>
                  <a:lnTo>
                    <a:pt x="163" y="511"/>
                  </a:lnTo>
                  <a:lnTo>
                    <a:pt x="157" y="536"/>
                  </a:lnTo>
                  <a:lnTo>
                    <a:pt x="151" y="561"/>
                  </a:lnTo>
                  <a:lnTo>
                    <a:pt x="138" y="579"/>
                  </a:lnTo>
                  <a:lnTo>
                    <a:pt x="126" y="592"/>
                  </a:lnTo>
                  <a:lnTo>
                    <a:pt x="113" y="604"/>
                  </a:lnTo>
                  <a:lnTo>
                    <a:pt x="100" y="611"/>
                  </a:lnTo>
                  <a:lnTo>
                    <a:pt x="88" y="604"/>
                  </a:lnTo>
                  <a:lnTo>
                    <a:pt x="69" y="604"/>
                  </a:lnTo>
                  <a:lnTo>
                    <a:pt x="56" y="598"/>
                  </a:lnTo>
                  <a:lnTo>
                    <a:pt x="50" y="586"/>
                  </a:lnTo>
                  <a:lnTo>
                    <a:pt x="38" y="573"/>
                  </a:lnTo>
                  <a:lnTo>
                    <a:pt x="25" y="561"/>
                  </a:lnTo>
                  <a:lnTo>
                    <a:pt x="19" y="548"/>
                  </a:lnTo>
                  <a:lnTo>
                    <a:pt x="12" y="530"/>
                  </a:lnTo>
                  <a:lnTo>
                    <a:pt x="6" y="511"/>
                  </a:lnTo>
                  <a:lnTo>
                    <a:pt x="0" y="492"/>
                  </a:lnTo>
                  <a:lnTo>
                    <a:pt x="0" y="473"/>
                  </a:lnTo>
                  <a:lnTo>
                    <a:pt x="0" y="449"/>
                  </a:lnTo>
                  <a:lnTo>
                    <a:pt x="0" y="430"/>
                  </a:lnTo>
                  <a:lnTo>
                    <a:pt x="0" y="405"/>
                  </a:lnTo>
                  <a:lnTo>
                    <a:pt x="6" y="380"/>
                  </a:lnTo>
                  <a:lnTo>
                    <a:pt x="12" y="361"/>
                  </a:lnTo>
                  <a:lnTo>
                    <a:pt x="19" y="367"/>
                  </a:lnTo>
                  <a:lnTo>
                    <a:pt x="19" y="374"/>
                  </a:lnTo>
                  <a:lnTo>
                    <a:pt x="19" y="380"/>
                  </a:lnTo>
                  <a:lnTo>
                    <a:pt x="19" y="399"/>
                  </a:lnTo>
                  <a:lnTo>
                    <a:pt x="19" y="411"/>
                  </a:lnTo>
                  <a:lnTo>
                    <a:pt x="25" y="430"/>
                  </a:lnTo>
                  <a:lnTo>
                    <a:pt x="25" y="442"/>
                  </a:lnTo>
                  <a:lnTo>
                    <a:pt x="31" y="461"/>
                  </a:lnTo>
                  <a:lnTo>
                    <a:pt x="38" y="480"/>
                  </a:lnTo>
                  <a:lnTo>
                    <a:pt x="38" y="492"/>
                  </a:lnTo>
                  <a:lnTo>
                    <a:pt x="50" y="511"/>
                  </a:lnTo>
                  <a:lnTo>
                    <a:pt x="56" y="523"/>
                  </a:lnTo>
                  <a:lnTo>
                    <a:pt x="63" y="536"/>
                  </a:lnTo>
                  <a:lnTo>
                    <a:pt x="75" y="542"/>
                  </a:lnTo>
                  <a:lnTo>
                    <a:pt x="94" y="548"/>
                  </a:lnTo>
                  <a:lnTo>
                    <a:pt x="107" y="555"/>
                  </a:lnTo>
                  <a:lnTo>
                    <a:pt x="119" y="555"/>
                  </a:lnTo>
                  <a:lnTo>
                    <a:pt x="132" y="542"/>
                  </a:lnTo>
                  <a:lnTo>
                    <a:pt x="138" y="530"/>
                  </a:lnTo>
                  <a:lnTo>
                    <a:pt x="144" y="511"/>
                  </a:lnTo>
                  <a:lnTo>
                    <a:pt x="151" y="486"/>
                  </a:lnTo>
                  <a:lnTo>
                    <a:pt x="157" y="461"/>
                  </a:lnTo>
                  <a:lnTo>
                    <a:pt x="163" y="430"/>
                  </a:lnTo>
                  <a:lnTo>
                    <a:pt x="170" y="405"/>
                  </a:lnTo>
                  <a:lnTo>
                    <a:pt x="176" y="374"/>
                  </a:lnTo>
                  <a:lnTo>
                    <a:pt x="182" y="349"/>
                  </a:lnTo>
                  <a:lnTo>
                    <a:pt x="188" y="324"/>
                  </a:lnTo>
                  <a:lnTo>
                    <a:pt x="195" y="299"/>
                  </a:lnTo>
                  <a:lnTo>
                    <a:pt x="201" y="274"/>
                  </a:lnTo>
                  <a:lnTo>
                    <a:pt x="214" y="262"/>
                  </a:lnTo>
                  <a:lnTo>
                    <a:pt x="226" y="249"/>
                  </a:lnTo>
                  <a:lnTo>
                    <a:pt x="245" y="243"/>
                  </a:lnTo>
                  <a:lnTo>
                    <a:pt x="245" y="255"/>
                  </a:lnTo>
                  <a:lnTo>
                    <a:pt x="251" y="268"/>
                  </a:lnTo>
                  <a:lnTo>
                    <a:pt x="251" y="280"/>
                  </a:lnTo>
                  <a:lnTo>
                    <a:pt x="251" y="299"/>
                  </a:lnTo>
                  <a:lnTo>
                    <a:pt x="245" y="318"/>
                  </a:lnTo>
                  <a:lnTo>
                    <a:pt x="245" y="336"/>
                  </a:lnTo>
                  <a:lnTo>
                    <a:pt x="245" y="361"/>
                  </a:lnTo>
                  <a:lnTo>
                    <a:pt x="245" y="380"/>
                  </a:lnTo>
                  <a:lnTo>
                    <a:pt x="245" y="405"/>
                  </a:lnTo>
                  <a:lnTo>
                    <a:pt x="245" y="424"/>
                  </a:lnTo>
                  <a:lnTo>
                    <a:pt x="245" y="442"/>
                  </a:lnTo>
                  <a:lnTo>
                    <a:pt x="251" y="467"/>
                  </a:lnTo>
                  <a:lnTo>
                    <a:pt x="258" y="480"/>
                  </a:lnTo>
                  <a:lnTo>
                    <a:pt x="270" y="498"/>
                  </a:lnTo>
                  <a:lnTo>
                    <a:pt x="283" y="505"/>
                  </a:lnTo>
                  <a:lnTo>
                    <a:pt x="302" y="517"/>
                  </a:lnTo>
                  <a:lnTo>
                    <a:pt x="308" y="517"/>
                  </a:lnTo>
                  <a:lnTo>
                    <a:pt x="320" y="517"/>
                  </a:lnTo>
                  <a:lnTo>
                    <a:pt x="339" y="517"/>
                  </a:lnTo>
                  <a:lnTo>
                    <a:pt x="358" y="517"/>
                  </a:lnTo>
                  <a:lnTo>
                    <a:pt x="377" y="511"/>
                  </a:lnTo>
                  <a:lnTo>
                    <a:pt x="396" y="505"/>
                  </a:lnTo>
                  <a:lnTo>
                    <a:pt x="421" y="498"/>
                  </a:lnTo>
                  <a:lnTo>
                    <a:pt x="440" y="486"/>
                  </a:lnTo>
                  <a:lnTo>
                    <a:pt x="459" y="467"/>
                  </a:lnTo>
                  <a:lnTo>
                    <a:pt x="471" y="449"/>
                  </a:lnTo>
                  <a:lnTo>
                    <a:pt x="484" y="424"/>
                  </a:lnTo>
                  <a:lnTo>
                    <a:pt x="484" y="392"/>
                  </a:lnTo>
                  <a:lnTo>
                    <a:pt x="484" y="355"/>
                  </a:lnTo>
                  <a:lnTo>
                    <a:pt x="477" y="311"/>
                  </a:lnTo>
                  <a:lnTo>
                    <a:pt x="459" y="262"/>
                  </a:lnTo>
                  <a:lnTo>
                    <a:pt x="440" y="205"/>
                  </a:lnTo>
                  <a:lnTo>
                    <a:pt x="433" y="205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3"/>
                  </a:lnTo>
                  <a:lnTo>
                    <a:pt x="440" y="187"/>
                  </a:lnTo>
                  <a:lnTo>
                    <a:pt x="440" y="187"/>
                  </a:lnTo>
                  <a:lnTo>
                    <a:pt x="440" y="180"/>
                  </a:lnTo>
                  <a:lnTo>
                    <a:pt x="446" y="180"/>
                  </a:lnTo>
                  <a:lnTo>
                    <a:pt x="446" y="174"/>
                  </a:lnTo>
                  <a:lnTo>
                    <a:pt x="446" y="174"/>
                  </a:lnTo>
                  <a:lnTo>
                    <a:pt x="452" y="174"/>
                  </a:lnTo>
                  <a:lnTo>
                    <a:pt x="452" y="174"/>
                  </a:lnTo>
                  <a:lnTo>
                    <a:pt x="452" y="168"/>
                  </a:lnTo>
                  <a:lnTo>
                    <a:pt x="459" y="168"/>
                  </a:lnTo>
                  <a:lnTo>
                    <a:pt x="471" y="193"/>
                  </a:lnTo>
                  <a:lnTo>
                    <a:pt x="484" y="224"/>
                  </a:lnTo>
                  <a:lnTo>
                    <a:pt x="490" y="249"/>
                  </a:lnTo>
                  <a:lnTo>
                    <a:pt x="503" y="274"/>
                  </a:lnTo>
                  <a:lnTo>
                    <a:pt x="509" y="305"/>
                  </a:lnTo>
                  <a:lnTo>
                    <a:pt x="515" y="330"/>
                  </a:lnTo>
                  <a:lnTo>
                    <a:pt x="521" y="355"/>
                  </a:lnTo>
                  <a:lnTo>
                    <a:pt x="528" y="380"/>
                  </a:lnTo>
                  <a:lnTo>
                    <a:pt x="540" y="399"/>
                  </a:lnTo>
                  <a:lnTo>
                    <a:pt x="547" y="424"/>
                  </a:lnTo>
                  <a:lnTo>
                    <a:pt x="559" y="436"/>
                  </a:lnTo>
                  <a:lnTo>
                    <a:pt x="572" y="455"/>
                  </a:lnTo>
                  <a:lnTo>
                    <a:pt x="584" y="467"/>
                  </a:lnTo>
                  <a:lnTo>
                    <a:pt x="603" y="480"/>
                  </a:lnTo>
                  <a:lnTo>
                    <a:pt x="628" y="480"/>
                  </a:lnTo>
                  <a:lnTo>
                    <a:pt x="653" y="486"/>
                  </a:lnTo>
                  <a:lnTo>
                    <a:pt x="653" y="480"/>
                  </a:lnTo>
                  <a:lnTo>
                    <a:pt x="660" y="480"/>
                  </a:lnTo>
                  <a:lnTo>
                    <a:pt x="660" y="480"/>
                  </a:lnTo>
                  <a:lnTo>
                    <a:pt x="666" y="480"/>
                  </a:lnTo>
                  <a:lnTo>
                    <a:pt x="672" y="473"/>
                  </a:lnTo>
                  <a:lnTo>
                    <a:pt x="679" y="473"/>
                  </a:lnTo>
                  <a:lnTo>
                    <a:pt x="691" y="467"/>
                  </a:lnTo>
                  <a:lnTo>
                    <a:pt x="697" y="467"/>
                  </a:lnTo>
                  <a:lnTo>
                    <a:pt x="704" y="461"/>
                  </a:lnTo>
                  <a:lnTo>
                    <a:pt x="710" y="455"/>
                  </a:lnTo>
                  <a:lnTo>
                    <a:pt x="716" y="449"/>
                  </a:lnTo>
                  <a:lnTo>
                    <a:pt x="716" y="442"/>
                  </a:lnTo>
                  <a:lnTo>
                    <a:pt x="723" y="442"/>
                  </a:lnTo>
                  <a:lnTo>
                    <a:pt x="723" y="436"/>
                  </a:lnTo>
                  <a:lnTo>
                    <a:pt x="723" y="430"/>
                  </a:lnTo>
                  <a:lnTo>
                    <a:pt x="723" y="424"/>
                  </a:lnTo>
                  <a:lnTo>
                    <a:pt x="704" y="367"/>
                  </a:lnTo>
                  <a:lnTo>
                    <a:pt x="685" y="318"/>
                  </a:lnTo>
                  <a:lnTo>
                    <a:pt x="666" y="280"/>
                  </a:lnTo>
                  <a:lnTo>
                    <a:pt x="653" y="255"/>
                  </a:lnTo>
                  <a:lnTo>
                    <a:pt x="641" y="230"/>
                  </a:lnTo>
                  <a:lnTo>
                    <a:pt x="635" y="218"/>
                  </a:lnTo>
                  <a:lnTo>
                    <a:pt x="628" y="205"/>
                  </a:lnTo>
                  <a:lnTo>
                    <a:pt x="622" y="199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6" y="187"/>
                  </a:lnTo>
                  <a:lnTo>
                    <a:pt x="622" y="187"/>
                  </a:lnTo>
                  <a:lnTo>
                    <a:pt x="622" y="180"/>
                  </a:lnTo>
                  <a:lnTo>
                    <a:pt x="628" y="174"/>
                  </a:lnTo>
                  <a:lnTo>
                    <a:pt x="628" y="162"/>
                  </a:lnTo>
                  <a:lnTo>
                    <a:pt x="635" y="143"/>
                  </a:lnTo>
                  <a:lnTo>
                    <a:pt x="641" y="156"/>
                  </a:lnTo>
                  <a:lnTo>
                    <a:pt x="647" y="174"/>
                  </a:lnTo>
                  <a:lnTo>
                    <a:pt x="660" y="187"/>
                  </a:lnTo>
                  <a:lnTo>
                    <a:pt x="666" y="205"/>
                  </a:lnTo>
                  <a:lnTo>
                    <a:pt x="679" y="224"/>
                  </a:lnTo>
                  <a:lnTo>
                    <a:pt x="691" y="243"/>
                  </a:lnTo>
                  <a:lnTo>
                    <a:pt x="697" y="268"/>
                  </a:lnTo>
                  <a:lnTo>
                    <a:pt x="710" y="286"/>
                  </a:lnTo>
                  <a:lnTo>
                    <a:pt x="723" y="305"/>
                  </a:lnTo>
                  <a:lnTo>
                    <a:pt x="729" y="324"/>
                  </a:lnTo>
                  <a:lnTo>
                    <a:pt x="741" y="343"/>
                  </a:lnTo>
                  <a:lnTo>
                    <a:pt x="748" y="361"/>
                  </a:lnTo>
                  <a:lnTo>
                    <a:pt x="748" y="380"/>
                  </a:lnTo>
                  <a:lnTo>
                    <a:pt x="754" y="392"/>
                  </a:lnTo>
                  <a:lnTo>
                    <a:pt x="760" y="405"/>
                  </a:lnTo>
                  <a:lnTo>
                    <a:pt x="760" y="411"/>
                  </a:lnTo>
                  <a:lnTo>
                    <a:pt x="760" y="430"/>
                  </a:lnTo>
                  <a:lnTo>
                    <a:pt x="754" y="449"/>
                  </a:lnTo>
                  <a:lnTo>
                    <a:pt x="748" y="467"/>
                  </a:lnTo>
                  <a:lnTo>
                    <a:pt x="741" y="480"/>
                  </a:lnTo>
                  <a:lnTo>
                    <a:pt x="729" y="498"/>
                  </a:lnTo>
                  <a:lnTo>
                    <a:pt x="716" y="511"/>
                  </a:lnTo>
                  <a:lnTo>
                    <a:pt x="704" y="523"/>
                  </a:lnTo>
                  <a:lnTo>
                    <a:pt x="691" y="530"/>
                  </a:lnTo>
                  <a:lnTo>
                    <a:pt x="672" y="542"/>
                  </a:lnTo>
                  <a:lnTo>
                    <a:pt x="653" y="548"/>
                  </a:lnTo>
                  <a:lnTo>
                    <a:pt x="641" y="548"/>
                  </a:lnTo>
                  <a:lnTo>
                    <a:pt x="622" y="548"/>
                  </a:lnTo>
                  <a:lnTo>
                    <a:pt x="603" y="548"/>
                  </a:lnTo>
                  <a:lnTo>
                    <a:pt x="591" y="542"/>
                  </a:lnTo>
                  <a:lnTo>
                    <a:pt x="578" y="536"/>
                  </a:lnTo>
                  <a:lnTo>
                    <a:pt x="559" y="523"/>
                  </a:lnTo>
                  <a:lnTo>
                    <a:pt x="553" y="530"/>
                  </a:lnTo>
                  <a:lnTo>
                    <a:pt x="547" y="542"/>
                  </a:lnTo>
                  <a:lnTo>
                    <a:pt x="534" y="555"/>
                  </a:lnTo>
                  <a:lnTo>
                    <a:pt x="521" y="573"/>
                  </a:lnTo>
                  <a:lnTo>
                    <a:pt x="503" y="586"/>
                  </a:lnTo>
                  <a:lnTo>
                    <a:pt x="496" y="611"/>
                  </a:lnTo>
                  <a:lnTo>
                    <a:pt x="484" y="629"/>
                  </a:lnTo>
                  <a:lnTo>
                    <a:pt x="471" y="648"/>
                  </a:lnTo>
                  <a:lnTo>
                    <a:pt x="465" y="673"/>
                  </a:lnTo>
                  <a:lnTo>
                    <a:pt x="459" y="692"/>
                  </a:lnTo>
                  <a:lnTo>
                    <a:pt x="465" y="710"/>
                  </a:lnTo>
                  <a:lnTo>
                    <a:pt x="471" y="729"/>
                  </a:lnTo>
                  <a:lnTo>
                    <a:pt x="484" y="742"/>
                  </a:lnTo>
                  <a:lnTo>
                    <a:pt x="496" y="754"/>
                  </a:lnTo>
                  <a:lnTo>
                    <a:pt x="528" y="766"/>
                  </a:lnTo>
                  <a:lnTo>
                    <a:pt x="559" y="773"/>
                  </a:lnTo>
                  <a:lnTo>
                    <a:pt x="572" y="766"/>
                  </a:lnTo>
                  <a:lnTo>
                    <a:pt x="591" y="760"/>
                  </a:lnTo>
                  <a:lnTo>
                    <a:pt x="616" y="748"/>
                  </a:lnTo>
                  <a:lnTo>
                    <a:pt x="635" y="735"/>
                  </a:lnTo>
                  <a:lnTo>
                    <a:pt x="660" y="717"/>
                  </a:lnTo>
                  <a:lnTo>
                    <a:pt x="691" y="698"/>
                  </a:lnTo>
                  <a:lnTo>
                    <a:pt x="716" y="673"/>
                  </a:lnTo>
                  <a:lnTo>
                    <a:pt x="748" y="654"/>
                  </a:lnTo>
                  <a:lnTo>
                    <a:pt x="779" y="629"/>
                  </a:lnTo>
                  <a:lnTo>
                    <a:pt x="804" y="611"/>
                  </a:lnTo>
                  <a:lnTo>
                    <a:pt x="836" y="586"/>
                  </a:lnTo>
                  <a:lnTo>
                    <a:pt x="867" y="567"/>
                  </a:lnTo>
                  <a:lnTo>
                    <a:pt x="899" y="548"/>
                  </a:lnTo>
                  <a:lnTo>
                    <a:pt x="924" y="536"/>
                  </a:lnTo>
                  <a:lnTo>
                    <a:pt x="949" y="530"/>
                  </a:lnTo>
                  <a:lnTo>
                    <a:pt x="974" y="523"/>
                  </a:lnTo>
                  <a:lnTo>
                    <a:pt x="968" y="505"/>
                  </a:lnTo>
                  <a:lnTo>
                    <a:pt x="961" y="486"/>
                  </a:lnTo>
                  <a:lnTo>
                    <a:pt x="961" y="461"/>
                  </a:lnTo>
                  <a:lnTo>
                    <a:pt x="961" y="442"/>
                  </a:lnTo>
                  <a:lnTo>
                    <a:pt x="961" y="424"/>
                  </a:lnTo>
                  <a:lnTo>
                    <a:pt x="968" y="399"/>
                  </a:lnTo>
                  <a:lnTo>
                    <a:pt x="974" y="380"/>
                  </a:lnTo>
                  <a:lnTo>
                    <a:pt x="980" y="361"/>
                  </a:lnTo>
                  <a:lnTo>
                    <a:pt x="993" y="336"/>
                  </a:lnTo>
                  <a:lnTo>
                    <a:pt x="999" y="324"/>
                  </a:lnTo>
                  <a:lnTo>
                    <a:pt x="1012" y="305"/>
                  </a:lnTo>
                  <a:lnTo>
                    <a:pt x="1024" y="293"/>
                  </a:lnTo>
                  <a:lnTo>
                    <a:pt x="1037" y="280"/>
                  </a:lnTo>
                  <a:lnTo>
                    <a:pt x="1056" y="268"/>
                  </a:lnTo>
                  <a:lnTo>
                    <a:pt x="1068" y="262"/>
                  </a:lnTo>
                  <a:lnTo>
                    <a:pt x="1087" y="255"/>
                  </a:lnTo>
                  <a:lnTo>
                    <a:pt x="1112" y="293"/>
                  </a:lnTo>
                  <a:lnTo>
                    <a:pt x="1131" y="324"/>
                  </a:lnTo>
                  <a:lnTo>
                    <a:pt x="1156" y="343"/>
                  </a:lnTo>
                  <a:lnTo>
                    <a:pt x="1181" y="355"/>
                  </a:lnTo>
                  <a:lnTo>
                    <a:pt x="1200" y="367"/>
                  </a:lnTo>
                  <a:lnTo>
                    <a:pt x="1219" y="367"/>
                  </a:lnTo>
                  <a:lnTo>
                    <a:pt x="1244" y="367"/>
                  </a:lnTo>
                  <a:lnTo>
                    <a:pt x="1257" y="361"/>
                  </a:lnTo>
                  <a:lnTo>
                    <a:pt x="1276" y="355"/>
                  </a:lnTo>
                  <a:lnTo>
                    <a:pt x="1294" y="349"/>
                  </a:lnTo>
                  <a:lnTo>
                    <a:pt x="1307" y="336"/>
                  </a:lnTo>
                  <a:lnTo>
                    <a:pt x="1313" y="330"/>
                  </a:lnTo>
                  <a:lnTo>
                    <a:pt x="1326" y="324"/>
                  </a:lnTo>
                  <a:lnTo>
                    <a:pt x="1332" y="311"/>
                  </a:lnTo>
                  <a:lnTo>
                    <a:pt x="1338" y="311"/>
                  </a:lnTo>
                  <a:lnTo>
                    <a:pt x="1338" y="305"/>
                  </a:lnTo>
                  <a:lnTo>
                    <a:pt x="1345" y="324"/>
                  </a:lnTo>
                  <a:lnTo>
                    <a:pt x="1351" y="330"/>
                  </a:lnTo>
                  <a:lnTo>
                    <a:pt x="1357" y="343"/>
                  </a:lnTo>
                  <a:lnTo>
                    <a:pt x="1370" y="349"/>
                  </a:lnTo>
                  <a:lnTo>
                    <a:pt x="1382" y="355"/>
                  </a:lnTo>
                  <a:lnTo>
                    <a:pt x="1395" y="355"/>
                  </a:lnTo>
                  <a:lnTo>
                    <a:pt x="1408" y="355"/>
                  </a:lnTo>
                  <a:lnTo>
                    <a:pt x="1420" y="355"/>
                  </a:lnTo>
                  <a:lnTo>
                    <a:pt x="1433" y="349"/>
                  </a:lnTo>
                  <a:lnTo>
                    <a:pt x="1445" y="343"/>
                  </a:lnTo>
                  <a:lnTo>
                    <a:pt x="1452" y="330"/>
                  </a:lnTo>
                  <a:lnTo>
                    <a:pt x="1464" y="324"/>
                  </a:lnTo>
                  <a:lnTo>
                    <a:pt x="1477" y="311"/>
                  </a:lnTo>
                  <a:lnTo>
                    <a:pt x="1489" y="299"/>
                  </a:lnTo>
                  <a:lnTo>
                    <a:pt x="1495" y="280"/>
                  </a:lnTo>
                  <a:lnTo>
                    <a:pt x="1502" y="268"/>
                  </a:lnTo>
                  <a:lnTo>
                    <a:pt x="1502" y="280"/>
                  </a:lnTo>
                  <a:lnTo>
                    <a:pt x="1508" y="293"/>
                  </a:lnTo>
                  <a:lnTo>
                    <a:pt x="1514" y="305"/>
                  </a:lnTo>
                  <a:lnTo>
                    <a:pt x="1521" y="311"/>
                  </a:lnTo>
                  <a:lnTo>
                    <a:pt x="1527" y="318"/>
                  </a:lnTo>
                  <a:lnTo>
                    <a:pt x="1539" y="324"/>
                  </a:lnTo>
                  <a:lnTo>
                    <a:pt x="1552" y="330"/>
                  </a:lnTo>
                  <a:lnTo>
                    <a:pt x="1558" y="330"/>
                  </a:lnTo>
                  <a:lnTo>
                    <a:pt x="1571" y="330"/>
                  </a:lnTo>
                  <a:lnTo>
                    <a:pt x="1583" y="330"/>
                  </a:lnTo>
                  <a:lnTo>
                    <a:pt x="1596" y="330"/>
                  </a:lnTo>
                  <a:lnTo>
                    <a:pt x="1609" y="330"/>
                  </a:lnTo>
                  <a:lnTo>
                    <a:pt x="1621" y="330"/>
                  </a:lnTo>
                  <a:lnTo>
                    <a:pt x="1634" y="330"/>
                  </a:lnTo>
                  <a:lnTo>
                    <a:pt x="1646" y="330"/>
                  </a:lnTo>
                  <a:lnTo>
                    <a:pt x="1653" y="330"/>
                  </a:lnTo>
                  <a:lnTo>
                    <a:pt x="1653" y="311"/>
                  </a:lnTo>
                  <a:lnTo>
                    <a:pt x="1646" y="293"/>
                  </a:lnTo>
                  <a:lnTo>
                    <a:pt x="1634" y="274"/>
                  </a:lnTo>
                  <a:lnTo>
                    <a:pt x="1627" y="249"/>
                  </a:lnTo>
                  <a:lnTo>
                    <a:pt x="1615" y="230"/>
                  </a:lnTo>
                  <a:lnTo>
                    <a:pt x="1602" y="212"/>
                  </a:lnTo>
                  <a:lnTo>
                    <a:pt x="1596" y="193"/>
                  </a:lnTo>
                  <a:lnTo>
                    <a:pt x="1583" y="174"/>
                  </a:lnTo>
                  <a:lnTo>
                    <a:pt x="1571" y="149"/>
                  </a:lnTo>
                  <a:lnTo>
                    <a:pt x="1558" y="131"/>
                  </a:lnTo>
                  <a:lnTo>
                    <a:pt x="1552" y="118"/>
                  </a:lnTo>
                  <a:lnTo>
                    <a:pt x="1546" y="99"/>
                  </a:lnTo>
                  <a:lnTo>
                    <a:pt x="1533" y="81"/>
                  </a:lnTo>
                  <a:lnTo>
                    <a:pt x="1527" y="68"/>
                  </a:lnTo>
                  <a:lnTo>
                    <a:pt x="1527" y="56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1"/>
                  </a:lnTo>
                  <a:lnTo>
                    <a:pt x="1533" y="31"/>
                  </a:lnTo>
                  <a:lnTo>
                    <a:pt x="1533" y="25"/>
                  </a:lnTo>
                  <a:lnTo>
                    <a:pt x="1533" y="25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2"/>
                  </a:lnTo>
                  <a:lnTo>
                    <a:pt x="1539" y="12"/>
                  </a:lnTo>
                  <a:lnTo>
                    <a:pt x="1539" y="6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4918" y="1646"/>
              <a:ext cx="119" cy="125"/>
            </a:xfrm>
            <a:custGeom>
              <a:avLst/>
              <a:gdLst/>
              <a:ahLst/>
              <a:cxnLst>
                <a:cxn ang="0">
                  <a:pos x="119" y="19"/>
                </a:cxn>
                <a:cxn ang="0">
                  <a:pos x="113" y="25"/>
                </a:cxn>
                <a:cxn ang="0">
                  <a:pos x="107" y="32"/>
                </a:cxn>
                <a:cxn ang="0">
                  <a:pos x="107" y="44"/>
                </a:cxn>
                <a:cxn ang="0">
                  <a:pos x="100" y="56"/>
                </a:cxn>
                <a:cxn ang="0">
                  <a:pos x="94" y="69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38" y="75"/>
                </a:cxn>
                <a:cxn ang="0">
                  <a:pos x="25" y="56"/>
                </a:cxn>
                <a:cxn ang="0">
                  <a:pos x="19" y="50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12" y="25"/>
                </a:cxn>
                <a:cxn ang="0">
                  <a:pos x="19" y="32"/>
                </a:cxn>
                <a:cxn ang="0">
                  <a:pos x="25" y="38"/>
                </a:cxn>
                <a:cxn ang="0">
                  <a:pos x="38" y="50"/>
                </a:cxn>
                <a:cxn ang="0">
                  <a:pos x="50" y="63"/>
                </a:cxn>
                <a:cxn ang="0">
                  <a:pos x="63" y="75"/>
                </a:cxn>
                <a:cxn ang="0">
                  <a:pos x="75" y="75"/>
                </a:cxn>
                <a:cxn ang="0">
                  <a:pos x="82" y="63"/>
                </a:cxn>
                <a:cxn ang="0">
                  <a:pos x="82" y="44"/>
                </a:cxn>
                <a:cxn ang="0">
                  <a:pos x="88" y="25"/>
                </a:cxn>
                <a:cxn ang="0">
                  <a:pos x="94" y="13"/>
                </a:cxn>
                <a:cxn ang="0">
                  <a:pos x="100" y="0"/>
                </a:cxn>
                <a:cxn ang="0">
                  <a:pos x="107" y="0"/>
                </a:cxn>
                <a:cxn ang="0">
                  <a:pos x="113" y="13"/>
                </a:cxn>
              </a:cxnLst>
              <a:rect l="0" t="0" r="r" b="b"/>
              <a:pathLst>
                <a:path w="119" h="125">
                  <a:moveTo>
                    <a:pt x="119" y="19"/>
                  </a:moveTo>
                  <a:lnTo>
                    <a:pt x="119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69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88" y="100"/>
                  </a:lnTo>
                  <a:lnTo>
                    <a:pt x="88" y="113"/>
                  </a:lnTo>
                  <a:lnTo>
                    <a:pt x="88" y="125"/>
                  </a:lnTo>
                  <a:lnTo>
                    <a:pt x="75" y="113"/>
                  </a:lnTo>
                  <a:lnTo>
                    <a:pt x="69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38" y="75"/>
                  </a:lnTo>
                  <a:lnTo>
                    <a:pt x="31" y="63"/>
                  </a:lnTo>
                  <a:lnTo>
                    <a:pt x="25" y="56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9" y="32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8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3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2" y="63"/>
                  </a:lnTo>
                  <a:lnTo>
                    <a:pt x="82" y="50"/>
                  </a:lnTo>
                  <a:lnTo>
                    <a:pt x="82" y="44"/>
                  </a:lnTo>
                  <a:lnTo>
                    <a:pt x="88" y="38"/>
                  </a:lnTo>
                  <a:lnTo>
                    <a:pt x="88" y="25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976" y="1914"/>
              <a:ext cx="9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8" y="0"/>
                </a:cxn>
                <a:cxn ang="0">
                  <a:pos x="44" y="7"/>
                </a:cxn>
                <a:cxn ang="0">
                  <a:pos x="57" y="7"/>
                </a:cxn>
                <a:cxn ang="0">
                  <a:pos x="63" y="13"/>
                </a:cxn>
                <a:cxn ang="0">
                  <a:pos x="69" y="19"/>
                </a:cxn>
                <a:cxn ang="0">
                  <a:pos x="82" y="25"/>
                </a:cxn>
                <a:cxn ang="0">
                  <a:pos x="88" y="32"/>
                </a:cxn>
                <a:cxn ang="0">
                  <a:pos x="88" y="44"/>
                </a:cxn>
                <a:cxn ang="0">
                  <a:pos x="82" y="57"/>
                </a:cxn>
                <a:cxn ang="0">
                  <a:pos x="69" y="69"/>
                </a:cxn>
                <a:cxn ang="0">
                  <a:pos x="63" y="75"/>
                </a:cxn>
                <a:cxn ang="0">
                  <a:pos x="63" y="81"/>
                </a:cxn>
                <a:cxn ang="0">
                  <a:pos x="63" y="81"/>
                </a:cxn>
                <a:cxn ang="0">
                  <a:pos x="57" y="88"/>
                </a:cxn>
                <a:cxn ang="0">
                  <a:pos x="57" y="88"/>
                </a:cxn>
                <a:cxn ang="0">
                  <a:pos x="50" y="81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25" y="69"/>
                </a:cxn>
                <a:cxn ang="0">
                  <a:pos x="19" y="63"/>
                </a:cxn>
                <a:cxn ang="0">
                  <a:pos x="13" y="57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6" y="38"/>
                </a:cxn>
                <a:cxn ang="0">
                  <a:pos x="6" y="32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25" y="13"/>
                </a:cxn>
                <a:cxn ang="0">
                  <a:pos x="25" y="7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94" h="88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9" y="19"/>
                  </a:lnTo>
                  <a:lnTo>
                    <a:pt x="76" y="19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4" y="38"/>
                  </a:lnTo>
                  <a:lnTo>
                    <a:pt x="88" y="44"/>
                  </a:lnTo>
                  <a:lnTo>
                    <a:pt x="82" y="50"/>
                  </a:lnTo>
                  <a:lnTo>
                    <a:pt x="82" y="57"/>
                  </a:lnTo>
                  <a:lnTo>
                    <a:pt x="76" y="63"/>
                  </a:lnTo>
                  <a:lnTo>
                    <a:pt x="69" y="69"/>
                  </a:lnTo>
                  <a:lnTo>
                    <a:pt x="69" y="75"/>
                  </a:lnTo>
                  <a:lnTo>
                    <a:pt x="63" y="75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636" y="1952"/>
              <a:ext cx="44" cy="112"/>
            </a:xfrm>
            <a:custGeom>
              <a:avLst/>
              <a:gdLst/>
              <a:ahLst/>
              <a:cxnLst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31" y="106"/>
                </a:cxn>
                <a:cxn ang="0">
                  <a:pos x="31" y="112"/>
                </a:cxn>
                <a:cxn ang="0">
                  <a:pos x="31" y="112"/>
                </a:cxn>
                <a:cxn ang="0">
                  <a:pos x="25" y="106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19" y="12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3" y="37"/>
                </a:cxn>
                <a:cxn ang="0">
                  <a:pos x="13" y="50"/>
                </a:cxn>
                <a:cxn ang="0">
                  <a:pos x="13" y="56"/>
                </a:cxn>
                <a:cxn ang="0">
                  <a:pos x="13" y="62"/>
                </a:cxn>
                <a:cxn ang="0">
                  <a:pos x="13" y="68"/>
                </a:cxn>
                <a:cxn ang="0">
                  <a:pos x="19" y="75"/>
                </a:cxn>
                <a:cxn ang="0">
                  <a:pos x="19" y="75"/>
                </a:cxn>
                <a:cxn ang="0">
                  <a:pos x="19" y="81"/>
                </a:cxn>
                <a:cxn ang="0">
                  <a:pos x="25" y="81"/>
                </a:cxn>
                <a:cxn ang="0">
                  <a:pos x="31" y="81"/>
                </a:cxn>
                <a:cxn ang="0">
                  <a:pos x="31" y="81"/>
                </a:cxn>
                <a:cxn ang="0">
                  <a:pos x="38" y="81"/>
                </a:cxn>
                <a:cxn ang="0">
                  <a:pos x="38" y="75"/>
                </a:cxn>
                <a:cxn ang="0">
                  <a:pos x="44" y="75"/>
                </a:cxn>
              </a:cxnLst>
              <a:rect l="0" t="0" r="r" b="b"/>
              <a:pathLst>
                <a:path w="44" h="112">
                  <a:moveTo>
                    <a:pt x="44" y="75"/>
                  </a:move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25" y="106"/>
                  </a:lnTo>
                  <a:lnTo>
                    <a:pt x="13" y="93"/>
                  </a:lnTo>
                  <a:lnTo>
                    <a:pt x="6" y="87"/>
                  </a:lnTo>
                  <a:lnTo>
                    <a:pt x="6" y="75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3" y="37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81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44" y="7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5584" y="2145"/>
              <a:ext cx="101" cy="1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6"/>
                </a:cxn>
                <a:cxn ang="0">
                  <a:pos x="57" y="13"/>
                </a:cxn>
                <a:cxn ang="0">
                  <a:pos x="63" y="19"/>
                </a:cxn>
                <a:cxn ang="0">
                  <a:pos x="75" y="25"/>
                </a:cxn>
                <a:cxn ang="0">
                  <a:pos x="82" y="31"/>
                </a:cxn>
                <a:cxn ang="0">
                  <a:pos x="88" y="38"/>
                </a:cxn>
                <a:cxn ang="0">
                  <a:pos x="94" y="44"/>
                </a:cxn>
                <a:cxn ang="0">
                  <a:pos x="101" y="44"/>
                </a:cxn>
                <a:cxn ang="0">
                  <a:pos x="94" y="50"/>
                </a:cxn>
                <a:cxn ang="0">
                  <a:pos x="88" y="62"/>
                </a:cxn>
                <a:cxn ang="0">
                  <a:pos x="82" y="69"/>
                </a:cxn>
                <a:cxn ang="0">
                  <a:pos x="75" y="75"/>
                </a:cxn>
                <a:cxn ang="0">
                  <a:pos x="69" y="87"/>
                </a:cxn>
                <a:cxn ang="0">
                  <a:pos x="63" y="94"/>
                </a:cxn>
                <a:cxn ang="0">
                  <a:pos x="57" y="100"/>
                </a:cxn>
                <a:cxn ang="0">
                  <a:pos x="57" y="94"/>
                </a:cxn>
                <a:cxn ang="0">
                  <a:pos x="50" y="87"/>
                </a:cxn>
                <a:cxn ang="0">
                  <a:pos x="44" y="81"/>
                </a:cxn>
                <a:cxn ang="0">
                  <a:pos x="38" y="75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56"/>
                </a:cxn>
                <a:cxn ang="0">
                  <a:pos x="6" y="50"/>
                </a:cxn>
                <a:cxn ang="0">
                  <a:pos x="6" y="44"/>
                </a:cxn>
                <a:cxn ang="0">
                  <a:pos x="13" y="38"/>
                </a:cxn>
                <a:cxn ang="0">
                  <a:pos x="19" y="31"/>
                </a:cxn>
                <a:cxn ang="0">
                  <a:pos x="25" y="25"/>
                </a:cxn>
                <a:cxn ang="0">
                  <a:pos x="25" y="19"/>
                </a:cxn>
                <a:cxn ang="0">
                  <a:pos x="31" y="13"/>
                </a:cxn>
                <a:cxn ang="0">
                  <a:pos x="38" y="6"/>
                </a:cxn>
                <a:cxn ang="0">
                  <a:pos x="38" y="0"/>
                </a:cxn>
              </a:cxnLst>
              <a:rect l="0" t="0" r="r" b="b"/>
              <a:pathLst>
                <a:path w="101" h="100">
                  <a:moveTo>
                    <a:pt x="44" y="0"/>
                  </a:moveTo>
                  <a:lnTo>
                    <a:pt x="44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82" y="31"/>
                  </a:lnTo>
                  <a:lnTo>
                    <a:pt x="88" y="31"/>
                  </a:lnTo>
                  <a:lnTo>
                    <a:pt x="88" y="38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2" y="69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9" y="81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94"/>
                  </a:lnTo>
                  <a:lnTo>
                    <a:pt x="57" y="94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0" y="94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3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113" y="2245"/>
              <a:ext cx="352" cy="174"/>
            </a:xfrm>
            <a:custGeom>
              <a:avLst/>
              <a:gdLst/>
              <a:ahLst/>
              <a:cxnLst>
                <a:cxn ang="0">
                  <a:pos x="295" y="56"/>
                </a:cxn>
                <a:cxn ang="0">
                  <a:pos x="283" y="68"/>
                </a:cxn>
                <a:cxn ang="0">
                  <a:pos x="276" y="68"/>
                </a:cxn>
                <a:cxn ang="0">
                  <a:pos x="257" y="75"/>
                </a:cxn>
                <a:cxn ang="0">
                  <a:pos x="245" y="68"/>
                </a:cxn>
                <a:cxn ang="0">
                  <a:pos x="226" y="68"/>
                </a:cxn>
                <a:cxn ang="0">
                  <a:pos x="201" y="93"/>
                </a:cxn>
                <a:cxn ang="0">
                  <a:pos x="169" y="118"/>
                </a:cxn>
                <a:cxn ang="0">
                  <a:pos x="138" y="137"/>
                </a:cxn>
                <a:cxn ang="0">
                  <a:pos x="113" y="156"/>
                </a:cxn>
                <a:cxn ang="0">
                  <a:pos x="81" y="168"/>
                </a:cxn>
                <a:cxn ang="0">
                  <a:pos x="56" y="174"/>
                </a:cxn>
                <a:cxn ang="0">
                  <a:pos x="37" y="174"/>
                </a:cxn>
                <a:cxn ang="0">
                  <a:pos x="19" y="174"/>
                </a:cxn>
                <a:cxn ang="0">
                  <a:pos x="6" y="174"/>
                </a:cxn>
                <a:cxn ang="0">
                  <a:pos x="6" y="168"/>
                </a:cxn>
                <a:cxn ang="0">
                  <a:pos x="37" y="162"/>
                </a:cxn>
                <a:cxn ang="0">
                  <a:pos x="94" y="137"/>
                </a:cxn>
                <a:cxn ang="0">
                  <a:pos x="151" y="106"/>
                </a:cxn>
                <a:cxn ang="0">
                  <a:pos x="195" y="75"/>
                </a:cxn>
                <a:cxn ang="0">
                  <a:pos x="226" y="50"/>
                </a:cxn>
                <a:cxn ang="0">
                  <a:pos x="245" y="50"/>
                </a:cxn>
                <a:cxn ang="0">
                  <a:pos x="270" y="56"/>
                </a:cxn>
                <a:cxn ang="0">
                  <a:pos x="276" y="50"/>
                </a:cxn>
                <a:cxn ang="0">
                  <a:pos x="283" y="31"/>
                </a:cxn>
                <a:cxn ang="0">
                  <a:pos x="289" y="25"/>
                </a:cxn>
                <a:cxn ang="0">
                  <a:pos x="301" y="19"/>
                </a:cxn>
                <a:cxn ang="0">
                  <a:pos x="308" y="37"/>
                </a:cxn>
                <a:cxn ang="0">
                  <a:pos x="308" y="50"/>
                </a:cxn>
                <a:cxn ang="0">
                  <a:pos x="314" y="50"/>
                </a:cxn>
                <a:cxn ang="0">
                  <a:pos x="320" y="44"/>
                </a:cxn>
                <a:cxn ang="0">
                  <a:pos x="327" y="44"/>
                </a:cxn>
                <a:cxn ang="0">
                  <a:pos x="333" y="37"/>
                </a:cxn>
                <a:cxn ang="0">
                  <a:pos x="333" y="25"/>
                </a:cxn>
                <a:cxn ang="0">
                  <a:pos x="333" y="12"/>
                </a:cxn>
                <a:cxn ang="0">
                  <a:pos x="333" y="6"/>
                </a:cxn>
                <a:cxn ang="0">
                  <a:pos x="339" y="0"/>
                </a:cxn>
                <a:cxn ang="0">
                  <a:pos x="352" y="6"/>
                </a:cxn>
                <a:cxn ang="0">
                  <a:pos x="352" y="25"/>
                </a:cxn>
                <a:cxn ang="0">
                  <a:pos x="345" y="50"/>
                </a:cxn>
                <a:cxn ang="0">
                  <a:pos x="333" y="62"/>
                </a:cxn>
                <a:cxn ang="0">
                  <a:pos x="320" y="68"/>
                </a:cxn>
                <a:cxn ang="0">
                  <a:pos x="301" y="56"/>
                </a:cxn>
              </a:cxnLst>
              <a:rect l="0" t="0" r="r" b="b"/>
              <a:pathLst>
                <a:path w="352" h="174">
                  <a:moveTo>
                    <a:pt x="301" y="56"/>
                  </a:moveTo>
                  <a:lnTo>
                    <a:pt x="301" y="56"/>
                  </a:lnTo>
                  <a:lnTo>
                    <a:pt x="295" y="56"/>
                  </a:lnTo>
                  <a:lnTo>
                    <a:pt x="295" y="62"/>
                  </a:lnTo>
                  <a:lnTo>
                    <a:pt x="289" y="62"/>
                  </a:lnTo>
                  <a:lnTo>
                    <a:pt x="283" y="68"/>
                  </a:lnTo>
                  <a:lnTo>
                    <a:pt x="283" y="68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0" y="75"/>
                  </a:lnTo>
                  <a:lnTo>
                    <a:pt x="264" y="75"/>
                  </a:lnTo>
                  <a:lnTo>
                    <a:pt x="257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5" y="68"/>
                  </a:lnTo>
                  <a:lnTo>
                    <a:pt x="239" y="68"/>
                  </a:lnTo>
                  <a:lnTo>
                    <a:pt x="232" y="62"/>
                  </a:lnTo>
                  <a:lnTo>
                    <a:pt x="226" y="68"/>
                  </a:lnTo>
                  <a:lnTo>
                    <a:pt x="213" y="81"/>
                  </a:lnTo>
                  <a:lnTo>
                    <a:pt x="207" y="87"/>
                  </a:lnTo>
                  <a:lnTo>
                    <a:pt x="201" y="93"/>
                  </a:lnTo>
                  <a:lnTo>
                    <a:pt x="188" y="106"/>
                  </a:lnTo>
                  <a:lnTo>
                    <a:pt x="182" y="112"/>
                  </a:lnTo>
                  <a:lnTo>
                    <a:pt x="169" y="118"/>
                  </a:lnTo>
                  <a:lnTo>
                    <a:pt x="163" y="125"/>
                  </a:lnTo>
                  <a:lnTo>
                    <a:pt x="151" y="131"/>
                  </a:lnTo>
                  <a:lnTo>
                    <a:pt x="138" y="137"/>
                  </a:lnTo>
                  <a:lnTo>
                    <a:pt x="132" y="143"/>
                  </a:lnTo>
                  <a:lnTo>
                    <a:pt x="119" y="149"/>
                  </a:lnTo>
                  <a:lnTo>
                    <a:pt x="113" y="156"/>
                  </a:lnTo>
                  <a:lnTo>
                    <a:pt x="100" y="156"/>
                  </a:lnTo>
                  <a:lnTo>
                    <a:pt x="88" y="162"/>
                  </a:lnTo>
                  <a:lnTo>
                    <a:pt x="81" y="168"/>
                  </a:lnTo>
                  <a:lnTo>
                    <a:pt x="75" y="168"/>
                  </a:lnTo>
                  <a:lnTo>
                    <a:pt x="69" y="168"/>
                  </a:lnTo>
                  <a:lnTo>
                    <a:pt x="56" y="174"/>
                  </a:lnTo>
                  <a:lnTo>
                    <a:pt x="50" y="174"/>
                  </a:lnTo>
                  <a:lnTo>
                    <a:pt x="44" y="174"/>
                  </a:lnTo>
                  <a:lnTo>
                    <a:pt x="37" y="174"/>
                  </a:lnTo>
                  <a:lnTo>
                    <a:pt x="31" y="174"/>
                  </a:lnTo>
                  <a:lnTo>
                    <a:pt x="25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19" y="162"/>
                  </a:lnTo>
                  <a:lnTo>
                    <a:pt x="37" y="162"/>
                  </a:lnTo>
                  <a:lnTo>
                    <a:pt x="56" y="156"/>
                  </a:lnTo>
                  <a:lnTo>
                    <a:pt x="75" y="149"/>
                  </a:lnTo>
                  <a:lnTo>
                    <a:pt x="94" y="137"/>
                  </a:lnTo>
                  <a:lnTo>
                    <a:pt x="119" y="125"/>
                  </a:lnTo>
                  <a:lnTo>
                    <a:pt x="132" y="118"/>
                  </a:lnTo>
                  <a:lnTo>
                    <a:pt x="151" y="106"/>
                  </a:lnTo>
                  <a:lnTo>
                    <a:pt x="169" y="93"/>
                  </a:lnTo>
                  <a:lnTo>
                    <a:pt x="182" y="81"/>
                  </a:lnTo>
                  <a:lnTo>
                    <a:pt x="195" y="75"/>
                  </a:lnTo>
                  <a:lnTo>
                    <a:pt x="207" y="62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6" y="44"/>
                  </a:lnTo>
                  <a:lnTo>
                    <a:pt x="232" y="44"/>
                  </a:lnTo>
                  <a:lnTo>
                    <a:pt x="245" y="50"/>
                  </a:lnTo>
                  <a:lnTo>
                    <a:pt x="251" y="56"/>
                  </a:lnTo>
                  <a:lnTo>
                    <a:pt x="264" y="56"/>
                  </a:lnTo>
                  <a:lnTo>
                    <a:pt x="270" y="56"/>
                  </a:lnTo>
                  <a:lnTo>
                    <a:pt x="276" y="56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83" y="44"/>
                  </a:lnTo>
                  <a:lnTo>
                    <a:pt x="283" y="37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5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95" y="19"/>
                  </a:lnTo>
                  <a:lnTo>
                    <a:pt x="301" y="19"/>
                  </a:lnTo>
                  <a:lnTo>
                    <a:pt x="301" y="25"/>
                  </a:lnTo>
                  <a:lnTo>
                    <a:pt x="308" y="31"/>
                  </a:lnTo>
                  <a:lnTo>
                    <a:pt x="308" y="37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08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20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33" y="44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31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3" y="19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6"/>
                  </a:lnTo>
                  <a:lnTo>
                    <a:pt x="333" y="6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2" y="6"/>
                  </a:lnTo>
                  <a:lnTo>
                    <a:pt x="352" y="12"/>
                  </a:lnTo>
                  <a:lnTo>
                    <a:pt x="352" y="19"/>
                  </a:lnTo>
                  <a:lnTo>
                    <a:pt x="352" y="25"/>
                  </a:lnTo>
                  <a:lnTo>
                    <a:pt x="352" y="31"/>
                  </a:lnTo>
                  <a:lnTo>
                    <a:pt x="352" y="44"/>
                  </a:lnTo>
                  <a:lnTo>
                    <a:pt x="345" y="50"/>
                  </a:lnTo>
                  <a:lnTo>
                    <a:pt x="345" y="56"/>
                  </a:lnTo>
                  <a:lnTo>
                    <a:pt x="339" y="62"/>
                  </a:lnTo>
                  <a:lnTo>
                    <a:pt x="333" y="62"/>
                  </a:lnTo>
                  <a:lnTo>
                    <a:pt x="327" y="68"/>
                  </a:lnTo>
                  <a:lnTo>
                    <a:pt x="327" y="68"/>
                  </a:lnTo>
                  <a:lnTo>
                    <a:pt x="320" y="68"/>
                  </a:lnTo>
                  <a:lnTo>
                    <a:pt x="314" y="62"/>
                  </a:lnTo>
                  <a:lnTo>
                    <a:pt x="308" y="62"/>
                  </a:lnTo>
                  <a:lnTo>
                    <a:pt x="301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5496" y="2264"/>
              <a:ext cx="264" cy="118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8" y="6"/>
                </a:cxn>
                <a:cxn ang="0">
                  <a:pos x="264" y="6"/>
                </a:cxn>
                <a:cxn ang="0">
                  <a:pos x="264" y="12"/>
                </a:cxn>
                <a:cxn ang="0">
                  <a:pos x="264" y="12"/>
                </a:cxn>
                <a:cxn ang="0">
                  <a:pos x="264" y="18"/>
                </a:cxn>
                <a:cxn ang="0">
                  <a:pos x="264" y="18"/>
                </a:cxn>
                <a:cxn ang="0">
                  <a:pos x="264" y="25"/>
                </a:cxn>
                <a:cxn ang="0">
                  <a:pos x="258" y="31"/>
                </a:cxn>
                <a:cxn ang="0">
                  <a:pos x="258" y="31"/>
                </a:cxn>
                <a:cxn ang="0">
                  <a:pos x="251" y="37"/>
                </a:cxn>
                <a:cxn ang="0">
                  <a:pos x="245" y="37"/>
                </a:cxn>
                <a:cxn ang="0">
                  <a:pos x="245" y="43"/>
                </a:cxn>
                <a:cxn ang="0">
                  <a:pos x="239" y="49"/>
                </a:cxn>
                <a:cxn ang="0">
                  <a:pos x="233" y="49"/>
                </a:cxn>
                <a:cxn ang="0">
                  <a:pos x="226" y="56"/>
                </a:cxn>
                <a:cxn ang="0">
                  <a:pos x="220" y="56"/>
                </a:cxn>
                <a:cxn ang="0">
                  <a:pos x="207" y="62"/>
                </a:cxn>
                <a:cxn ang="0">
                  <a:pos x="189" y="74"/>
                </a:cxn>
                <a:cxn ang="0">
                  <a:pos x="176" y="81"/>
                </a:cxn>
                <a:cxn ang="0">
                  <a:pos x="157" y="87"/>
                </a:cxn>
                <a:cxn ang="0">
                  <a:pos x="138" y="93"/>
                </a:cxn>
                <a:cxn ang="0">
                  <a:pos x="119" y="99"/>
                </a:cxn>
                <a:cxn ang="0">
                  <a:pos x="101" y="99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7" y="112"/>
                </a:cxn>
                <a:cxn ang="0">
                  <a:pos x="44" y="118"/>
                </a:cxn>
                <a:cxn ang="0">
                  <a:pos x="31" y="118"/>
                </a:cxn>
                <a:cxn ang="0">
                  <a:pos x="19" y="118"/>
                </a:cxn>
                <a:cxn ang="0">
                  <a:pos x="13" y="118"/>
                </a:cxn>
                <a:cxn ang="0">
                  <a:pos x="6" y="118"/>
                </a:cxn>
                <a:cxn ang="0">
                  <a:pos x="0" y="118"/>
                </a:cxn>
                <a:cxn ang="0">
                  <a:pos x="6" y="112"/>
                </a:cxn>
                <a:cxn ang="0">
                  <a:pos x="6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8" y="106"/>
                </a:cxn>
                <a:cxn ang="0">
                  <a:pos x="50" y="99"/>
                </a:cxn>
                <a:cxn ang="0">
                  <a:pos x="69" y="93"/>
                </a:cxn>
                <a:cxn ang="0">
                  <a:pos x="88" y="87"/>
                </a:cxn>
                <a:cxn ang="0">
                  <a:pos x="107" y="81"/>
                </a:cxn>
                <a:cxn ang="0">
                  <a:pos x="126" y="74"/>
                </a:cxn>
                <a:cxn ang="0">
                  <a:pos x="145" y="62"/>
                </a:cxn>
                <a:cxn ang="0">
                  <a:pos x="170" y="56"/>
                </a:cxn>
                <a:cxn ang="0">
                  <a:pos x="189" y="43"/>
                </a:cxn>
                <a:cxn ang="0">
                  <a:pos x="214" y="31"/>
                </a:cxn>
                <a:cxn ang="0">
                  <a:pos x="233" y="18"/>
                </a:cxn>
                <a:cxn ang="0">
                  <a:pos x="251" y="0"/>
                </a:cxn>
              </a:cxnLst>
              <a:rect l="0" t="0" r="r" b="b"/>
              <a:pathLst>
                <a:path w="264" h="118">
                  <a:moveTo>
                    <a:pt x="251" y="0"/>
                  </a:moveTo>
                  <a:lnTo>
                    <a:pt x="258" y="6"/>
                  </a:lnTo>
                  <a:lnTo>
                    <a:pt x="264" y="6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64" y="25"/>
                  </a:lnTo>
                  <a:lnTo>
                    <a:pt x="258" y="31"/>
                  </a:lnTo>
                  <a:lnTo>
                    <a:pt x="258" y="31"/>
                  </a:lnTo>
                  <a:lnTo>
                    <a:pt x="251" y="37"/>
                  </a:lnTo>
                  <a:lnTo>
                    <a:pt x="245" y="37"/>
                  </a:lnTo>
                  <a:lnTo>
                    <a:pt x="245" y="43"/>
                  </a:lnTo>
                  <a:lnTo>
                    <a:pt x="239" y="49"/>
                  </a:lnTo>
                  <a:lnTo>
                    <a:pt x="233" y="49"/>
                  </a:lnTo>
                  <a:lnTo>
                    <a:pt x="226" y="56"/>
                  </a:lnTo>
                  <a:lnTo>
                    <a:pt x="220" y="56"/>
                  </a:lnTo>
                  <a:lnTo>
                    <a:pt x="207" y="62"/>
                  </a:lnTo>
                  <a:lnTo>
                    <a:pt x="189" y="74"/>
                  </a:lnTo>
                  <a:lnTo>
                    <a:pt x="176" y="81"/>
                  </a:lnTo>
                  <a:lnTo>
                    <a:pt x="157" y="87"/>
                  </a:lnTo>
                  <a:lnTo>
                    <a:pt x="138" y="93"/>
                  </a:lnTo>
                  <a:lnTo>
                    <a:pt x="119" y="99"/>
                  </a:lnTo>
                  <a:lnTo>
                    <a:pt x="101" y="99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7" y="112"/>
                  </a:lnTo>
                  <a:lnTo>
                    <a:pt x="44" y="118"/>
                  </a:lnTo>
                  <a:lnTo>
                    <a:pt x="31" y="118"/>
                  </a:lnTo>
                  <a:lnTo>
                    <a:pt x="19" y="118"/>
                  </a:lnTo>
                  <a:lnTo>
                    <a:pt x="13" y="118"/>
                  </a:lnTo>
                  <a:lnTo>
                    <a:pt x="6" y="118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8" y="106"/>
                  </a:lnTo>
                  <a:lnTo>
                    <a:pt x="50" y="99"/>
                  </a:lnTo>
                  <a:lnTo>
                    <a:pt x="69" y="93"/>
                  </a:lnTo>
                  <a:lnTo>
                    <a:pt x="88" y="87"/>
                  </a:lnTo>
                  <a:lnTo>
                    <a:pt x="107" y="81"/>
                  </a:lnTo>
                  <a:lnTo>
                    <a:pt x="126" y="74"/>
                  </a:lnTo>
                  <a:lnTo>
                    <a:pt x="145" y="62"/>
                  </a:lnTo>
                  <a:lnTo>
                    <a:pt x="170" y="56"/>
                  </a:lnTo>
                  <a:lnTo>
                    <a:pt x="189" y="43"/>
                  </a:lnTo>
                  <a:lnTo>
                    <a:pt x="214" y="31"/>
                  </a:lnTo>
                  <a:lnTo>
                    <a:pt x="233" y="1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925" y="2320"/>
              <a:ext cx="314" cy="137"/>
            </a:xfrm>
            <a:custGeom>
              <a:avLst/>
              <a:gdLst/>
              <a:ahLst/>
              <a:cxnLst>
                <a:cxn ang="0">
                  <a:pos x="314" y="6"/>
                </a:cxn>
                <a:cxn ang="0">
                  <a:pos x="289" y="18"/>
                </a:cxn>
                <a:cxn ang="0">
                  <a:pos x="270" y="25"/>
                </a:cxn>
                <a:cxn ang="0">
                  <a:pos x="245" y="37"/>
                </a:cxn>
                <a:cxn ang="0">
                  <a:pos x="220" y="43"/>
                </a:cxn>
                <a:cxn ang="0">
                  <a:pos x="195" y="56"/>
                </a:cxn>
                <a:cxn ang="0">
                  <a:pos x="170" y="68"/>
                </a:cxn>
                <a:cxn ang="0">
                  <a:pos x="151" y="81"/>
                </a:cxn>
                <a:cxn ang="0">
                  <a:pos x="126" y="87"/>
                </a:cxn>
                <a:cxn ang="0">
                  <a:pos x="107" y="93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0" y="118"/>
                </a:cxn>
                <a:cxn ang="0">
                  <a:pos x="38" y="124"/>
                </a:cxn>
                <a:cxn ang="0">
                  <a:pos x="25" y="131"/>
                </a:cxn>
                <a:cxn ang="0">
                  <a:pos x="13" y="137"/>
                </a:cxn>
                <a:cxn ang="0">
                  <a:pos x="13" y="137"/>
                </a:cxn>
                <a:cxn ang="0">
                  <a:pos x="6" y="137"/>
                </a:cxn>
                <a:cxn ang="0">
                  <a:pos x="6" y="137"/>
                </a:cxn>
                <a:cxn ang="0">
                  <a:pos x="0" y="137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6" y="124"/>
                </a:cxn>
                <a:cxn ang="0">
                  <a:pos x="6" y="124"/>
                </a:cxn>
                <a:cxn ang="0">
                  <a:pos x="13" y="118"/>
                </a:cxn>
                <a:cxn ang="0">
                  <a:pos x="13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1" y="99"/>
                </a:cxn>
                <a:cxn ang="0">
                  <a:pos x="38" y="93"/>
                </a:cxn>
                <a:cxn ang="0">
                  <a:pos x="50" y="93"/>
                </a:cxn>
                <a:cxn ang="0">
                  <a:pos x="57" y="87"/>
                </a:cxn>
                <a:cxn ang="0">
                  <a:pos x="69" y="81"/>
                </a:cxn>
                <a:cxn ang="0">
                  <a:pos x="82" y="74"/>
                </a:cxn>
                <a:cxn ang="0">
                  <a:pos x="101" y="62"/>
                </a:cxn>
                <a:cxn ang="0">
                  <a:pos x="119" y="56"/>
                </a:cxn>
                <a:cxn ang="0">
                  <a:pos x="138" y="50"/>
                </a:cxn>
                <a:cxn ang="0">
                  <a:pos x="163" y="43"/>
                </a:cxn>
                <a:cxn ang="0">
                  <a:pos x="182" y="37"/>
                </a:cxn>
                <a:cxn ang="0">
                  <a:pos x="201" y="25"/>
                </a:cxn>
                <a:cxn ang="0">
                  <a:pos x="220" y="18"/>
                </a:cxn>
                <a:cxn ang="0">
                  <a:pos x="239" y="12"/>
                </a:cxn>
                <a:cxn ang="0">
                  <a:pos x="251" y="12"/>
                </a:cxn>
                <a:cxn ang="0">
                  <a:pos x="270" y="6"/>
                </a:cxn>
                <a:cxn ang="0">
                  <a:pos x="283" y="6"/>
                </a:cxn>
                <a:cxn ang="0">
                  <a:pos x="295" y="0"/>
                </a:cxn>
                <a:cxn ang="0">
                  <a:pos x="302" y="0"/>
                </a:cxn>
                <a:cxn ang="0">
                  <a:pos x="308" y="6"/>
                </a:cxn>
                <a:cxn ang="0">
                  <a:pos x="314" y="6"/>
                </a:cxn>
              </a:cxnLst>
              <a:rect l="0" t="0" r="r" b="b"/>
              <a:pathLst>
                <a:path w="314" h="137">
                  <a:moveTo>
                    <a:pt x="314" y="6"/>
                  </a:moveTo>
                  <a:lnTo>
                    <a:pt x="289" y="18"/>
                  </a:lnTo>
                  <a:lnTo>
                    <a:pt x="270" y="25"/>
                  </a:lnTo>
                  <a:lnTo>
                    <a:pt x="245" y="37"/>
                  </a:lnTo>
                  <a:lnTo>
                    <a:pt x="220" y="43"/>
                  </a:lnTo>
                  <a:lnTo>
                    <a:pt x="195" y="56"/>
                  </a:lnTo>
                  <a:lnTo>
                    <a:pt x="170" y="68"/>
                  </a:lnTo>
                  <a:lnTo>
                    <a:pt x="151" y="81"/>
                  </a:lnTo>
                  <a:lnTo>
                    <a:pt x="126" y="87"/>
                  </a:lnTo>
                  <a:lnTo>
                    <a:pt x="107" y="93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0" y="118"/>
                  </a:lnTo>
                  <a:lnTo>
                    <a:pt x="38" y="124"/>
                  </a:lnTo>
                  <a:lnTo>
                    <a:pt x="25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13" y="118"/>
                  </a:lnTo>
                  <a:lnTo>
                    <a:pt x="13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1" y="99"/>
                  </a:lnTo>
                  <a:lnTo>
                    <a:pt x="38" y="93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4"/>
                  </a:lnTo>
                  <a:lnTo>
                    <a:pt x="101" y="62"/>
                  </a:lnTo>
                  <a:lnTo>
                    <a:pt x="119" y="56"/>
                  </a:lnTo>
                  <a:lnTo>
                    <a:pt x="138" y="50"/>
                  </a:lnTo>
                  <a:lnTo>
                    <a:pt x="163" y="43"/>
                  </a:lnTo>
                  <a:lnTo>
                    <a:pt x="182" y="37"/>
                  </a:lnTo>
                  <a:lnTo>
                    <a:pt x="201" y="25"/>
                  </a:lnTo>
                  <a:lnTo>
                    <a:pt x="220" y="18"/>
                  </a:lnTo>
                  <a:lnTo>
                    <a:pt x="239" y="12"/>
                  </a:lnTo>
                  <a:lnTo>
                    <a:pt x="251" y="12"/>
                  </a:lnTo>
                  <a:lnTo>
                    <a:pt x="270" y="6"/>
                  </a:lnTo>
                  <a:lnTo>
                    <a:pt x="283" y="6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6"/>
                  </a:lnTo>
                  <a:lnTo>
                    <a:pt x="314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4836" y="2338"/>
              <a:ext cx="201" cy="11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01" y="7"/>
                </a:cxn>
                <a:cxn ang="0">
                  <a:pos x="201" y="7"/>
                </a:cxn>
                <a:cxn ang="0">
                  <a:pos x="195" y="13"/>
                </a:cxn>
                <a:cxn ang="0">
                  <a:pos x="195" y="13"/>
                </a:cxn>
                <a:cxn ang="0">
                  <a:pos x="189" y="19"/>
                </a:cxn>
                <a:cxn ang="0">
                  <a:pos x="189" y="19"/>
                </a:cxn>
                <a:cxn ang="0">
                  <a:pos x="182" y="25"/>
                </a:cxn>
                <a:cxn ang="0">
                  <a:pos x="182" y="25"/>
                </a:cxn>
                <a:cxn ang="0">
                  <a:pos x="176" y="25"/>
                </a:cxn>
                <a:cxn ang="0">
                  <a:pos x="170" y="25"/>
                </a:cxn>
                <a:cxn ang="0">
                  <a:pos x="170" y="32"/>
                </a:cxn>
                <a:cxn ang="0">
                  <a:pos x="164" y="32"/>
                </a:cxn>
                <a:cxn ang="0">
                  <a:pos x="157" y="38"/>
                </a:cxn>
                <a:cxn ang="0">
                  <a:pos x="151" y="38"/>
                </a:cxn>
                <a:cxn ang="0">
                  <a:pos x="145" y="44"/>
                </a:cxn>
                <a:cxn ang="0">
                  <a:pos x="138" y="44"/>
                </a:cxn>
                <a:cxn ang="0">
                  <a:pos x="132" y="50"/>
                </a:cxn>
                <a:cxn ang="0">
                  <a:pos x="126" y="50"/>
                </a:cxn>
                <a:cxn ang="0">
                  <a:pos x="113" y="56"/>
                </a:cxn>
                <a:cxn ang="0">
                  <a:pos x="107" y="56"/>
                </a:cxn>
                <a:cxn ang="0">
                  <a:pos x="101" y="63"/>
                </a:cxn>
                <a:cxn ang="0">
                  <a:pos x="94" y="63"/>
                </a:cxn>
                <a:cxn ang="0">
                  <a:pos x="82" y="69"/>
                </a:cxn>
                <a:cxn ang="0">
                  <a:pos x="76" y="75"/>
                </a:cxn>
                <a:cxn ang="0">
                  <a:pos x="63" y="75"/>
                </a:cxn>
                <a:cxn ang="0">
                  <a:pos x="57" y="81"/>
                </a:cxn>
                <a:cxn ang="0">
                  <a:pos x="51" y="88"/>
                </a:cxn>
                <a:cxn ang="0">
                  <a:pos x="38" y="94"/>
                </a:cxn>
                <a:cxn ang="0">
                  <a:pos x="25" y="100"/>
                </a:cxn>
                <a:cxn ang="0">
                  <a:pos x="19" y="106"/>
                </a:cxn>
                <a:cxn ang="0">
                  <a:pos x="7" y="113"/>
                </a:cxn>
                <a:cxn ang="0">
                  <a:pos x="0" y="119"/>
                </a:cxn>
                <a:cxn ang="0">
                  <a:pos x="0" y="113"/>
                </a:cxn>
                <a:cxn ang="0">
                  <a:pos x="7" y="106"/>
                </a:cxn>
                <a:cxn ang="0">
                  <a:pos x="19" y="94"/>
                </a:cxn>
                <a:cxn ang="0">
                  <a:pos x="32" y="81"/>
                </a:cxn>
                <a:cxn ang="0">
                  <a:pos x="51" y="75"/>
                </a:cxn>
                <a:cxn ang="0">
                  <a:pos x="63" y="63"/>
                </a:cxn>
                <a:cxn ang="0">
                  <a:pos x="82" y="56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32" y="25"/>
                </a:cxn>
                <a:cxn ang="0">
                  <a:pos x="151" y="19"/>
                </a:cxn>
                <a:cxn ang="0">
                  <a:pos x="164" y="13"/>
                </a:cxn>
                <a:cxn ang="0">
                  <a:pos x="176" y="7"/>
                </a:cxn>
                <a:cxn ang="0">
                  <a:pos x="189" y="7"/>
                </a:cxn>
                <a:cxn ang="0">
                  <a:pos x="195" y="0"/>
                </a:cxn>
                <a:cxn ang="0">
                  <a:pos x="201" y="0"/>
                </a:cxn>
              </a:cxnLst>
              <a:rect l="0" t="0" r="r" b="b"/>
              <a:pathLst>
                <a:path w="201" h="119">
                  <a:moveTo>
                    <a:pt x="201" y="0"/>
                  </a:moveTo>
                  <a:lnTo>
                    <a:pt x="201" y="7"/>
                  </a:lnTo>
                  <a:lnTo>
                    <a:pt x="201" y="7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2" y="25"/>
                  </a:lnTo>
                  <a:lnTo>
                    <a:pt x="182" y="25"/>
                  </a:lnTo>
                  <a:lnTo>
                    <a:pt x="176" y="25"/>
                  </a:lnTo>
                  <a:lnTo>
                    <a:pt x="170" y="25"/>
                  </a:lnTo>
                  <a:lnTo>
                    <a:pt x="170" y="32"/>
                  </a:lnTo>
                  <a:lnTo>
                    <a:pt x="164" y="32"/>
                  </a:lnTo>
                  <a:lnTo>
                    <a:pt x="157" y="38"/>
                  </a:lnTo>
                  <a:lnTo>
                    <a:pt x="151" y="38"/>
                  </a:lnTo>
                  <a:lnTo>
                    <a:pt x="145" y="44"/>
                  </a:lnTo>
                  <a:lnTo>
                    <a:pt x="138" y="44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1" y="63"/>
                  </a:lnTo>
                  <a:lnTo>
                    <a:pt x="94" y="63"/>
                  </a:lnTo>
                  <a:lnTo>
                    <a:pt x="82" y="69"/>
                  </a:lnTo>
                  <a:lnTo>
                    <a:pt x="76" y="75"/>
                  </a:lnTo>
                  <a:lnTo>
                    <a:pt x="63" y="75"/>
                  </a:lnTo>
                  <a:lnTo>
                    <a:pt x="57" y="81"/>
                  </a:lnTo>
                  <a:lnTo>
                    <a:pt x="51" y="88"/>
                  </a:lnTo>
                  <a:lnTo>
                    <a:pt x="38" y="94"/>
                  </a:lnTo>
                  <a:lnTo>
                    <a:pt x="25" y="100"/>
                  </a:lnTo>
                  <a:lnTo>
                    <a:pt x="19" y="106"/>
                  </a:lnTo>
                  <a:lnTo>
                    <a:pt x="7" y="113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7" y="106"/>
                  </a:lnTo>
                  <a:lnTo>
                    <a:pt x="19" y="94"/>
                  </a:lnTo>
                  <a:lnTo>
                    <a:pt x="32" y="81"/>
                  </a:lnTo>
                  <a:lnTo>
                    <a:pt x="51" y="75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32" y="25"/>
                  </a:lnTo>
                  <a:lnTo>
                    <a:pt x="151" y="19"/>
                  </a:lnTo>
                  <a:lnTo>
                    <a:pt x="164" y="13"/>
                  </a:lnTo>
                  <a:lnTo>
                    <a:pt x="176" y="7"/>
                  </a:lnTo>
                  <a:lnTo>
                    <a:pt x="189" y="7"/>
                  </a:lnTo>
                  <a:lnTo>
                    <a:pt x="195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374" y="2382"/>
              <a:ext cx="157" cy="106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57" y="6"/>
                </a:cxn>
                <a:cxn ang="0">
                  <a:pos x="151" y="12"/>
                </a:cxn>
                <a:cxn ang="0">
                  <a:pos x="151" y="19"/>
                </a:cxn>
                <a:cxn ang="0">
                  <a:pos x="144" y="19"/>
                </a:cxn>
                <a:cxn ang="0">
                  <a:pos x="144" y="25"/>
                </a:cxn>
                <a:cxn ang="0">
                  <a:pos x="138" y="31"/>
                </a:cxn>
                <a:cxn ang="0">
                  <a:pos x="132" y="31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00" y="44"/>
                </a:cxn>
                <a:cxn ang="0">
                  <a:pos x="88" y="50"/>
                </a:cxn>
                <a:cxn ang="0">
                  <a:pos x="75" y="56"/>
                </a:cxn>
                <a:cxn ang="0">
                  <a:pos x="56" y="69"/>
                </a:cxn>
                <a:cxn ang="0">
                  <a:pos x="37" y="81"/>
                </a:cxn>
                <a:cxn ang="0">
                  <a:pos x="19" y="87"/>
                </a:cxn>
                <a:cxn ang="0">
                  <a:pos x="0" y="106"/>
                </a:cxn>
                <a:cxn ang="0">
                  <a:pos x="6" y="94"/>
                </a:cxn>
                <a:cxn ang="0">
                  <a:pos x="12" y="87"/>
                </a:cxn>
                <a:cxn ang="0">
                  <a:pos x="19" y="81"/>
                </a:cxn>
                <a:cxn ang="0">
                  <a:pos x="31" y="69"/>
                </a:cxn>
                <a:cxn ang="0">
                  <a:pos x="44" y="56"/>
                </a:cxn>
                <a:cxn ang="0">
                  <a:pos x="56" y="50"/>
                </a:cxn>
                <a:cxn ang="0">
                  <a:pos x="69" y="37"/>
                </a:cxn>
                <a:cxn ang="0">
                  <a:pos x="88" y="31"/>
                </a:cxn>
                <a:cxn ang="0">
                  <a:pos x="100" y="25"/>
                </a:cxn>
                <a:cxn ang="0">
                  <a:pos x="107" y="19"/>
                </a:cxn>
                <a:cxn ang="0">
                  <a:pos x="119" y="12"/>
                </a:cxn>
                <a:cxn ang="0">
                  <a:pos x="132" y="6"/>
                </a:cxn>
                <a:cxn ang="0">
                  <a:pos x="144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7" y="0"/>
                </a:cxn>
              </a:cxnLst>
              <a:rect l="0" t="0" r="r" b="b"/>
              <a:pathLst>
                <a:path w="157" h="106">
                  <a:moveTo>
                    <a:pt x="157" y="0"/>
                  </a:moveTo>
                  <a:lnTo>
                    <a:pt x="157" y="6"/>
                  </a:lnTo>
                  <a:lnTo>
                    <a:pt x="151" y="12"/>
                  </a:lnTo>
                  <a:lnTo>
                    <a:pt x="151" y="19"/>
                  </a:lnTo>
                  <a:lnTo>
                    <a:pt x="144" y="19"/>
                  </a:lnTo>
                  <a:lnTo>
                    <a:pt x="144" y="25"/>
                  </a:lnTo>
                  <a:lnTo>
                    <a:pt x="138" y="31"/>
                  </a:lnTo>
                  <a:lnTo>
                    <a:pt x="132" y="31"/>
                  </a:lnTo>
                  <a:lnTo>
                    <a:pt x="119" y="31"/>
                  </a:lnTo>
                  <a:lnTo>
                    <a:pt x="113" y="37"/>
                  </a:lnTo>
                  <a:lnTo>
                    <a:pt x="100" y="44"/>
                  </a:lnTo>
                  <a:lnTo>
                    <a:pt x="88" y="50"/>
                  </a:lnTo>
                  <a:lnTo>
                    <a:pt x="75" y="56"/>
                  </a:lnTo>
                  <a:lnTo>
                    <a:pt x="56" y="69"/>
                  </a:lnTo>
                  <a:lnTo>
                    <a:pt x="37" y="81"/>
                  </a:lnTo>
                  <a:lnTo>
                    <a:pt x="19" y="87"/>
                  </a:lnTo>
                  <a:lnTo>
                    <a:pt x="0" y="106"/>
                  </a:lnTo>
                  <a:lnTo>
                    <a:pt x="6" y="94"/>
                  </a:lnTo>
                  <a:lnTo>
                    <a:pt x="12" y="87"/>
                  </a:lnTo>
                  <a:lnTo>
                    <a:pt x="19" y="81"/>
                  </a:lnTo>
                  <a:lnTo>
                    <a:pt x="31" y="69"/>
                  </a:lnTo>
                  <a:lnTo>
                    <a:pt x="44" y="56"/>
                  </a:lnTo>
                  <a:lnTo>
                    <a:pt x="56" y="50"/>
                  </a:lnTo>
                  <a:lnTo>
                    <a:pt x="69" y="37"/>
                  </a:lnTo>
                  <a:lnTo>
                    <a:pt x="88" y="31"/>
                  </a:lnTo>
                  <a:lnTo>
                    <a:pt x="100" y="25"/>
                  </a:lnTo>
                  <a:lnTo>
                    <a:pt x="107" y="19"/>
                  </a:lnTo>
                  <a:lnTo>
                    <a:pt x="119" y="12"/>
                  </a:lnTo>
                  <a:lnTo>
                    <a:pt x="132" y="6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48" y="1303"/>
              <a:ext cx="2677" cy="1154"/>
            </a:xfrm>
            <a:custGeom>
              <a:avLst/>
              <a:gdLst/>
              <a:ahLst/>
              <a:cxnLst>
                <a:cxn ang="0">
                  <a:pos x="1288" y="231"/>
                </a:cxn>
                <a:cxn ang="0">
                  <a:pos x="1288" y="44"/>
                </a:cxn>
                <a:cxn ang="0">
                  <a:pos x="1326" y="212"/>
                </a:cxn>
                <a:cxn ang="0">
                  <a:pos x="1395" y="699"/>
                </a:cxn>
                <a:cxn ang="0">
                  <a:pos x="1439" y="668"/>
                </a:cxn>
                <a:cxn ang="0">
                  <a:pos x="1282" y="936"/>
                </a:cxn>
                <a:cxn ang="0">
                  <a:pos x="1470" y="1048"/>
                </a:cxn>
                <a:cxn ang="0">
                  <a:pos x="2023" y="699"/>
                </a:cxn>
                <a:cxn ang="0">
                  <a:pos x="1948" y="587"/>
                </a:cxn>
                <a:cxn ang="0">
                  <a:pos x="1973" y="468"/>
                </a:cxn>
                <a:cxn ang="0">
                  <a:pos x="2181" y="462"/>
                </a:cxn>
                <a:cxn ang="0">
                  <a:pos x="2489" y="499"/>
                </a:cxn>
                <a:cxn ang="0">
                  <a:pos x="2501" y="574"/>
                </a:cxn>
                <a:cxn ang="0">
                  <a:pos x="2369" y="618"/>
                </a:cxn>
                <a:cxn ang="0">
                  <a:pos x="2181" y="717"/>
                </a:cxn>
                <a:cxn ang="0">
                  <a:pos x="2174" y="805"/>
                </a:cxn>
                <a:cxn ang="0">
                  <a:pos x="2105" y="774"/>
                </a:cxn>
                <a:cxn ang="0">
                  <a:pos x="2005" y="911"/>
                </a:cxn>
                <a:cxn ang="0">
                  <a:pos x="2086" y="1079"/>
                </a:cxn>
                <a:cxn ang="0">
                  <a:pos x="2432" y="830"/>
                </a:cxn>
                <a:cxn ang="0">
                  <a:pos x="2608" y="761"/>
                </a:cxn>
                <a:cxn ang="0">
                  <a:pos x="2589" y="337"/>
                </a:cxn>
                <a:cxn ang="0">
                  <a:pos x="2564" y="0"/>
                </a:cxn>
                <a:cxn ang="0">
                  <a:pos x="2589" y="32"/>
                </a:cxn>
                <a:cxn ang="0">
                  <a:pos x="2627" y="325"/>
                </a:cxn>
                <a:cxn ang="0">
                  <a:pos x="2627" y="798"/>
                </a:cxn>
                <a:cxn ang="0">
                  <a:pos x="2325" y="929"/>
                </a:cxn>
                <a:cxn ang="0">
                  <a:pos x="2017" y="1154"/>
                </a:cxn>
                <a:cxn ang="0">
                  <a:pos x="1986" y="917"/>
                </a:cxn>
                <a:cxn ang="0">
                  <a:pos x="1866" y="867"/>
                </a:cxn>
                <a:cxn ang="0">
                  <a:pos x="1276" y="1098"/>
                </a:cxn>
                <a:cxn ang="0">
                  <a:pos x="1326" y="786"/>
                </a:cxn>
                <a:cxn ang="0">
                  <a:pos x="886" y="1060"/>
                </a:cxn>
                <a:cxn ang="0">
                  <a:pos x="672" y="992"/>
                </a:cxn>
                <a:cxn ang="0">
                  <a:pos x="779" y="717"/>
                </a:cxn>
                <a:cxn ang="0">
                  <a:pos x="603" y="649"/>
                </a:cxn>
                <a:cxn ang="0">
                  <a:pos x="522" y="680"/>
                </a:cxn>
                <a:cxn ang="0">
                  <a:pos x="572" y="805"/>
                </a:cxn>
                <a:cxn ang="0">
                  <a:pos x="660" y="880"/>
                </a:cxn>
                <a:cxn ang="0">
                  <a:pos x="647" y="917"/>
                </a:cxn>
                <a:cxn ang="0">
                  <a:pos x="220" y="1029"/>
                </a:cxn>
                <a:cxn ang="0">
                  <a:pos x="6" y="1029"/>
                </a:cxn>
                <a:cxn ang="0">
                  <a:pos x="63" y="749"/>
                </a:cxn>
                <a:cxn ang="0">
                  <a:pos x="101" y="375"/>
                </a:cxn>
                <a:cxn ang="0">
                  <a:pos x="69" y="574"/>
                </a:cxn>
                <a:cxn ang="0">
                  <a:pos x="113" y="724"/>
                </a:cxn>
                <a:cxn ang="0">
                  <a:pos x="151" y="686"/>
                </a:cxn>
                <a:cxn ang="0">
                  <a:pos x="101" y="774"/>
                </a:cxn>
                <a:cxn ang="0">
                  <a:pos x="19" y="948"/>
                </a:cxn>
                <a:cxn ang="0">
                  <a:pos x="201" y="979"/>
                </a:cxn>
                <a:cxn ang="0">
                  <a:pos x="484" y="736"/>
                </a:cxn>
                <a:cxn ang="0">
                  <a:pos x="628" y="562"/>
                </a:cxn>
                <a:cxn ang="0">
                  <a:pos x="873" y="624"/>
                </a:cxn>
                <a:cxn ang="0">
                  <a:pos x="742" y="537"/>
                </a:cxn>
                <a:cxn ang="0">
                  <a:pos x="635" y="530"/>
                </a:cxn>
                <a:cxn ang="0">
                  <a:pos x="716" y="456"/>
                </a:cxn>
                <a:cxn ang="0">
                  <a:pos x="1043" y="518"/>
                </a:cxn>
                <a:cxn ang="0">
                  <a:pos x="1232" y="593"/>
                </a:cxn>
                <a:cxn ang="0">
                  <a:pos x="1056" y="611"/>
                </a:cxn>
                <a:cxn ang="0">
                  <a:pos x="848" y="692"/>
                </a:cxn>
                <a:cxn ang="0">
                  <a:pos x="698" y="1029"/>
                </a:cxn>
                <a:cxn ang="0">
                  <a:pos x="905" y="986"/>
                </a:cxn>
              </a:cxnLst>
              <a:rect l="0" t="0" r="r" b="b"/>
              <a:pathLst>
                <a:path w="2677" h="1154">
                  <a:moveTo>
                    <a:pt x="1345" y="711"/>
                  </a:moveTo>
                  <a:lnTo>
                    <a:pt x="1351" y="680"/>
                  </a:lnTo>
                  <a:lnTo>
                    <a:pt x="1357" y="643"/>
                  </a:lnTo>
                  <a:lnTo>
                    <a:pt x="1351" y="599"/>
                  </a:lnTo>
                  <a:lnTo>
                    <a:pt x="1351" y="555"/>
                  </a:lnTo>
                  <a:lnTo>
                    <a:pt x="1345" y="512"/>
                  </a:lnTo>
                  <a:lnTo>
                    <a:pt x="1332" y="468"/>
                  </a:lnTo>
                  <a:lnTo>
                    <a:pt x="1326" y="418"/>
                  </a:lnTo>
                  <a:lnTo>
                    <a:pt x="1320" y="368"/>
                  </a:lnTo>
                  <a:lnTo>
                    <a:pt x="1307" y="325"/>
                  </a:lnTo>
                  <a:lnTo>
                    <a:pt x="1301" y="275"/>
                  </a:lnTo>
                  <a:lnTo>
                    <a:pt x="1288" y="231"/>
                  </a:lnTo>
                  <a:lnTo>
                    <a:pt x="1282" y="188"/>
                  </a:lnTo>
                  <a:lnTo>
                    <a:pt x="1276" y="144"/>
                  </a:lnTo>
                  <a:lnTo>
                    <a:pt x="1276" y="100"/>
                  </a:lnTo>
                  <a:lnTo>
                    <a:pt x="1276" y="69"/>
                  </a:lnTo>
                  <a:lnTo>
                    <a:pt x="1276" y="38"/>
                  </a:lnTo>
                  <a:lnTo>
                    <a:pt x="1276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8" y="44"/>
                  </a:lnTo>
                  <a:lnTo>
                    <a:pt x="1288" y="44"/>
                  </a:lnTo>
                  <a:lnTo>
                    <a:pt x="1295" y="44"/>
                  </a:lnTo>
                  <a:lnTo>
                    <a:pt x="1295" y="50"/>
                  </a:lnTo>
                  <a:lnTo>
                    <a:pt x="1295" y="50"/>
                  </a:lnTo>
                  <a:lnTo>
                    <a:pt x="1301" y="57"/>
                  </a:lnTo>
                  <a:lnTo>
                    <a:pt x="1301" y="63"/>
                  </a:lnTo>
                  <a:lnTo>
                    <a:pt x="1307" y="63"/>
                  </a:lnTo>
                  <a:lnTo>
                    <a:pt x="1307" y="69"/>
                  </a:lnTo>
                  <a:lnTo>
                    <a:pt x="1313" y="75"/>
                  </a:lnTo>
                  <a:lnTo>
                    <a:pt x="1313" y="82"/>
                  </a:lnTo>
                  <a:lnTo>
                    <a:pt x="1313" y="125"/>
                  </a:lnTo>
                  <a:lnTo>
                    <a:pt x="1320" y="169"/>
                  </a:lnTo>
                  <a:lnTo>
                    <a:pt x="1326" y="212"/>
                  </a:lnTo>
                  <a:lnTo>
                    <a:pt x="1332" y="262"/>
                  </a:lnTo>
                  <a:lnTo>
                    <a:pt x="1345" y="312"/>
                  </a:lnTo>
                  <a:lnTo>
                    <a:pt x="1351" y="356"/>
                  </a:lnTo>
                  <a:lnTo>
                    <a:pt x="1364" y="406"/>
                  </a:lnTo>
                  <a:lnTo>
                    <a:pt x="1370" y="456"/>
                  </a:lnTo>
                  <a:lnTo>
                    <a:pt x="1383" y="499"/>
                  </a:lnTo>
                  <a:lnTo>
                    <a:pt x="1389" y="543"/>
                  </a:lnTo>
                  <a:lnTo>
                    <a:pt x="1395" y="580"/>
                  </a:lnTo>
                  <a:lnTo>
                    <a:pt x="1395" y="618"/>
                  </a:lnTo>
                  <a:lnTo>
                    <a:pt x="1401" y="649"/>
                  </a:lnTo>
                  <a:lnTo>
                    <a:pt x="1401" y="674"/>
                  </a:lnTo>
                  <a:lnTo>
                    <a:pt x="1395" y="699"/>
                  </a:lnTo>
                  <a:lnTo>
                    <a:pt x="1389" y="711"/>
                  </a:lnTo>
                  <a:lnTo>
                    <a:pt x="1395" y="711"/>
                  </a:lnTo>
                  <a:lnTo>
                    <a:pt x="1395" y="705"/>
                  </a:lnTo>
                  <a:lnTo>
                    <a:pt x="1401" y="705"/>
                  </a:lnTo>
                  <a:lnTo>
                    <a:pt x="1408" y="699"/>
                  </a:lnTo>
                  <a:lnTo>
                    <a:pt x="1414" y="692"/>
                  </a:lnTo>
                  <a:lnTo>
                    <a:pt x="1420" y="692"/>
                  </a:lnTo>
                  <a:lnTo>
                    <a:pt x="1426" y="686"/>
                  </a:lnTo>
                  <a:lnTo>
                    <a:pt x="1426" y="680"/>
                  </a:lnTo>
                  <a:lnTo>
                    <a:pt x="1433" y="674"/>
                  </a:lnTo>
                  <a:lnTo>
                    <a:pt x="1433" y="668"/>
                  </a:lnTo>
                  <a:lnTo>
                    <a:pt x="1439" y="668"/>
                  </a:lnTo>
                  <a:lnTo>
                    <a:pt x="1439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8"/>
                  </a:lnTo>
                  <a:lnTo>
                    <a:pt x="1401" y="711"/>
                  </a:lnTo>
                  <a:lnTo>
                    <a:pt x="1370" y="755"/>
                  </a:lnTo>
                  <a:lnTo>
                    <a:pt x="1339" y="798"/>
                  </a:lnTo>
                  <a:lnTo>
                    <a:pt x="1320" y="836"/>
                  </a:lnTo>
                  <a:lnTo>
                    <a:pt x="1301" y="873"/>
                  </a:lnTo>
                  <a:lnTo>
                    <a:pt x="1288" y="904"/>
                  </a:lnTo>
                  <a:lnTo>
                    <a:pt x="1282" y="936"/>
                  </a:lnTo>
                  <a:lnTo>
                    <a:pt x="1276" y="961"/>
                  </a:lnTo>
                  <a:lnTo>
                    <a:pt x="1282" y="986"/>
                  </a:lnTo>
                  <a:lnTo>
                    <a:pt x="1282" y="1004"/>
                  </a:lnTo>
                  <a:lnTo>
                    <a:pt x="1295" y="1023"/>
                  </a:lnTo>
                  <a:lnTo>
                    <a:pt x="1301" y="1042"/>
                  </a:lnTo>
                  <a:lnTo>
                    <a:pt x="1320" y="1054"/>
                  </a:lnTo>
                  <a:lnTo>
                    <a:pt x="1332" y="1060"/>
                  </a:lnTo>
                  <a:lnTo>
                    <a:pt x="1351" y="1067"/>
                  </a:lnTo>
                  <a:lnTo>
                    <a:pt x="1370" y="1073"/>
                  </a:lnTo>
                  <a:lnTo>
                    <a:pt x="1401" y="1073"/>
                  </a:lnTo>
                  <a:lnTo>
                    <a:pt x="1433" y="1060"/>
                  </a:lnTo>
                  <a:lnTo>
                    <a:pt x="1470" y="1048"/>
                  </a:lnTo>
                  <a:lnTo>
                    <a:pt x="1514" y="1023"/>
                  </a:lnTo>
                  <a:lnTo>
                    <a:pt x="1558" y="998"/>
                  </a:lnTo>
                  <a:lnTo>
                    <a:pt x="1602" y="967"/>
                  </a:lnTo>
                  <a:lnTo>
                    <a:pt x="1653" y="936"/>
                  </a:lnTo>
                  <a:lnTo>
                    <a:pt x="1703" y="904"/>
                  </a:lnTo>
                  <a:lnTo>
                    <a:pt x="1753" y="873"/>
                  </a:lnTo>
                  <a:lnTo>
                    <a:pt x="1804" y="836"/>
                  </a:lnTo>
                  <a:lnTo>
                    <a:pt x="1854" y="805"/>
                  </a:lnTo>
                  <a:lnTo>
                    <a:pt x="1898" y="774"/>
                  </a:lnTo>
                  <a:lnTo>
                    <a:pt x="1942" y="742"/>
                  </a:lnTo>
                  <a:lnTo>
                    <a:pt x="1986" y="717"/>
                  </a:lnTo>
                  <a:lnTo>
                    <a:pt x="2023" y="699"/>
                  </a:lnTo>
                  <a:lnTo>
                    <a:pt x="2061" y="686"/>
                  </a:lnTo>
                  <a:lnTo>
                    <a:pt x="2049" y="674"/>
                  </a:lnTo>
                  <a:lnTo>
                    <a:pt x="2036" y="661"/>
                  </a:lnTo>
                  <a:lnTo>
                    <a:pt x="2023" y="655"/>
                  </a:lnTo>
                  <a:lnTo>
                    <a:pt x="2011" y="643"/>
                  </a:lnTo>
                  <a:lnTo>
                    <a:pt x="1998" y="636"/>
                  </a:lnTo>
                  <a:lnTo>
                    <a:pt x="1986" y="630"/>
                  </a:lnTo>
                  <a:lnTo>
                    <a:pt x="1979" y="618"/>
                  </a:lnTo>
                  <a:lnTo>
                    <a:pt x="1967" y="611"/>
                  </a:lnTo>
                  <a:lnTo>
                    <a:pt x="1961" y="605"/>
                  </a:lnTo>
                  <a:lnTo>
                    <a:pt x="1954" y="599"/>
                  </a:lnTo>
                  <a:lnTo>
                    <a:pt x="1948" y="587"/>
                  </a:lnTo>
                  <a:lnTo>
                    <a:pt x="1942" y="574"/>
                  </a:lnTo>
                  <a:lnTo>
                    <a:pt x="1942" y="568"/>
                  </a:lnTo>
                  <a:lnTo>
                    <a:pt x="1936" y="555"/>
                  </a:lnTo>
                  <a:lnTo>
                    <a:pt x="1936" y="543"/>
                  </a:lnTo>
                  <a:lnTo>
                    <a:pt x="1936" y="524"/>
                  </a:lnTo>
                  <a:lnTo>
                    <a:pt x="1936" y="512"/>
                  </a:lnTo>
                  <a:lnTo>
                    <a:pt x="1936" y="499"/>
                  </a:lnTo>
                  <a:lnTo>
                    <a:pt x="1942" y="493"/>
                  </a:lnTo>
                  <a:lnTo>
                    <a:pt x="1948" y="487"/>
                  </a:lnTo>
                  <a:lnTo>
                    <a:pt x="1954" y="481"/>
                  </a:lnTo>
                  <a:lnTo>
                    <a:pt x="1967" y="474"/>
                  </a:lnTo>
                  <a:lnTo>
                    <a:pt x="1973" y="468"/>
                  </a:lnTo>
                  <a:lnTo>
                    <a:pt x="1986" y="468"/>
                  </a:lnTo>
                  <a:lnTo>
                    <a:pt x="1992" y="468"/>
                  </a:lnTo>
                  <a:lnTo>
                    <a:pt x="2005" y="462"/>
                  </a:lnTo>
                  <a:lnTo>
                    <a:pt x="2017" y="462"/>
                  </a:lnTo>
                  <a:lnTo>
                    <a:pt x="2030" y="462"/>
                  </a:lnTo>
                  <a:lnTo>
                    <a:pt x="2042" y="462"/>
                  </a:lnTo>
                  <a:lnTo>
                    <a:pt x="2055" y="462"/>
                  </a:lnTo>
                  <a:lnTo>
                    <a:pt x="2067" y="462"/>
                  </a:lnTo>
                  <a:lnTo>
                    <a:pt x="2080" y="462"/>
                  </a:lnTo>
                  <a:lnTo>
                    <a:pt x="2118" y="462"/>
                  </a:lnTo>
                  <a:lnTo>
                    <a:pt x="2149" y="462"/>
                  </a:lnTo>
                  <a:lnTo>
                    <a:pt x="2181" y="462"/>
                  </a:lnTo>
                  <a:lnTo>
                    <a:pt x="2199" y="462"/>
                  </a:lnTo>
                  <a:lnTo>
                    <a:pt x="2225" y="462"/>
                  </a:lnTo>
                  <a:lnTo>
                    <a:pt x="2243" y="468"/>
                  </a:lnTo>
                  <a:lnTo>
                    <a:pt x="2262" y="468"/>
                  </a:lnTo>
                  <a:lnTo>
                    <a:pt x="2281" y="468"/>
                  </a:lnTo>
                  <a:lnTo>
                    <a:pt x="2300" y="474"/>
                  </a:lnTo>
                  <a:lnTo>
                    <a:pt x="2325" y="474"/>
                  </a:lnTo>
                  <a:lnTo>
                    <a:pt x="2350" y="481"/>
                  </a:lnTo>
                  <a:lnTo>
                    <a:pt x="2375" y="487"/>
                  </a:lnTo>
                  <a:lnTo>
                    <a:pt x="2407" y="493"/>
                  </a:lnTo>
                  <a:lnTo>
                    <a:pt x="2445" y="493"/>
                  </a:lnTo>
                  <a:lnTo>
                    <a:pt x="2489" y="499"/>
                  </a:lnTo>
                  <a:lnTo>
                    <a:pt x="2539" y="505"/>
                  </a:lnTo>
                  <a:lnTo>
                    <a:pt x="2533" y="518"/>
                  </a:lnTo>
                  <a:lnTo>
                    <a:pt x="2533" y="524"/>
                  </a:lnTo>
                  <a:lnTo>
                    <a:pt x="2533" y="530"/>
                  </a:lnTo>
                  <a:lnTo>
                    <a:pt x="2526" y="537"/>
                  </a:lnTo>
                  <a:lnTo>
                    <a:pt x="2526" y="543"/>
                  </a:lnTo>
                  <a:lnTo>
                    <a:pt x="2520" y="549"/>
                  </a:lnTo>
                  <a:lnTo>
                    <a:pt x="2520" y="555"/>
                  </a:lnTo>
                  <a:lnTo>
                    <a:pt x="2514" y="562"/>
                  </a:lnTo>
                  <a:lnTo>
                    <a:pt x="2514" y="562"/>
                  </a:lnTo>
                  <a:lnTo>
                    <a:pt x="2507" y="568"/>
                  </a:lnTo>
                  <a:lnTo>
                    <a:pt x="2501" y="574"/>
                  </a:lnTo>
                  <a:lnTo>
                    <a:pt x="2495" y="574"/>
                  </a:lnTo>
                  <a:lnTo>
                    <a:pt x="2495" y="580"/>
                  </a:lnTo>
                  <a:lnTo>
                    <a:pt x="2489" y="580"/>
                  </a:lnTo>
                  <a:lnTo>
                    <a:pt x="2482" y="580"/>
                  </a:lnTo>
                  <a:lnTo>
                    <a:pt x="2470" y="580"/>
                  </a:lnTo>
                  <a:lnTo>
                    <a:pt x="2470" y="580"/>
                  </a:lnTo>
                  <a:lnTo>
                    <a:pt x="2457" y="587"/>
                  </a:lnTo>
                  <a:lnTo>
                    <a:pt x="2445" y="593"/>
                  </a:lnTo>
                  <a:lnTo>
                    <a:pt x="2432" y="593"/>
                  </a:lnTo>
                  <a:lnTo>
                    <a:pt x="2413" y="599"/>
                  </a:lnTo>
                  <a:lnTo>
                    <a:pt x="2394" y="605"/>
                  </a:lnTo>
                  <a:lnTo>
                    <a:pt x="2369" y="618"/>
                  </a:lnTo>
                  <a:lnTo>
                    <a:pt x="2350" y="624"/>
                  </a:lnTo>
                  <a:lnTo>
                    <a:pt x="2325" y="636"/>
                  </a:lnTo>
                  <a:lnTo>
                    <a:pt x="2300" y="643"/>
                  </a:lnTo>
                  <a:lnTo>
                    <a:pt x="2275" y="649"/>
                  </a:lnTo>
                  <a:lnTo>
                    <a:pt x="2250" y="661"/>
                  </a:lnTo>
                  <a:lnTo>
                    <a:pt x="2231" y="674"/>
                  </a:lnTo>
                  <a:lnTo>
                    <a:pt x="2212" y="680"/>
                  </a:lnTo>
                  <a:lnTo>
                    <a:pt x="2193" y="686"/>
                  </a:lnTo>
                  <a:lnTo>
                    <a:pt x="2174" y="699"/>
                  </a:lnTo>
                  <a:lnTo>
                    <a:pt x="2174" y="705"/>
                  </a:lnTo>
                  <a:lnTo>
                    <a:pt x="2181" y="711"/>
                  </a:lnTo>
                  <a:lnTo>
                    <a:pt x="2181" y="717"/>
                  </a:lnTo>
                  <a:lnTo>
                    <a:pt x="2181" y="724"/>
                  </a:lnTo>
                  <a:lnTo>
                    <a:pt x="2181" y="730"/>
                  </a:lnTo>
                  <a:lnTo>
                    <a:pt x="2181" y="736"/>
                  </a:lnTo>
                  <a:lnTo>
                    <a:pt x="2181" y="749"/>
                  </a:lnTo>
                  <a:lnTo>
                    <a:pt x="2181" y="755"/>
                  </a:lnTo>
                  <a:lnTo>
                    <a:pt x="2181" y="761"/>
                  </a:lnTo>
                  <a:lnTo>
                    <a:pt x="2181" y="767"/>
                  </a:lnTo>
                  <a:lnTo>
                    <a:pt x="2174" y="774"/>
                  </a:lnTo>
                  <a:lnTo>
                    <a:pt x="2174" y="780"/>
                  </a:lnTo>
                  <a:lnTo>
                    <a:pt x="2174" y="786"/>
                  </a:lnTo>
                  <a:lnTo>
                    <a:pt x="2174" y="798"/>
                  </a:lnTo>
                  <a:lnTo>
                    <a:pt x="2174" y="805"/>
                  </a:lnTo>
                  <a:lnTo>
                    <a:pt x="2174" y="811"/>
                  </a:lnTo>
                  <a:lnTo>
                    <a:pt x="2168" y="805"/>
                  </a:lnTo>
                  <a:lnTo>
                    <a:pt x="2162" y="805"/>
                  </a:lnTo>
                  <a:lnTo>
                    <a:pt x="2149" y="805"/>
                  </a:lnTo>
                  <a:lnTo>
                    <a:pt x="2143" y="798"/>
                  </a:lnTo>
                  <a:lnTo>
                    <a:pt x="2137" y="798"/>
                  </a:lnTo>
                  <a:lnTo>
                    <a:pt x="2130" y="792"/>
                  </a:lnTo>
                  <a:lnTo>
                    <a:pt x="2124" y="792"/>
                  </a:lnTo>
                  <a:lnTo>
                    <a:pt x="2124" y="786"/>
                  </a:lnTo>
                  <a:lnTo>
                    <a:pt x="2118" y="780"/>
                  </a:lnTo>
                  <a:lnTo>
                    <a:pt x="2111" y="780"/>
                  </a:lnTo>
                  <a:lnTo>
                    <a:pt x="2105" y="774"/>
                  </a:lnTo>
                  <a:lnTo>
                    <a:pt x="2105" y="774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3" y="780"/>
                  </a:lnTo>
                  <a:lnTo>
                    <a:pt x="2080" y="792"/>
                  </a:lnTo>
                  <a:lnTo>
                    <a:pt x="2067" y="811"/>
                  </a:lnTo>
                  <a:lnTo>
                    <a:pt x="2055" y="836"/>
                  </a:lnTo>
                  <a:lnTo>
                    <a:pt x="2036" y="861"/>
                  </a:lnTo>
                  <a:lnTo>
                    <a:pt x="2023" y="886"/>
                  </a:lnTo>
                  <a:lnTo>
                    <a:pt x="2005" y="911"/>
                  </a:lnTo>
                  <a:lnTo>
                    <a:pt x="1992" y="942"/>
                  </a:lnTo>
                  <a:lnTo>
                    <a:pt x="1979" y="973"/>
                  </a:lnTo>
                  <a:lnTo>
                    <a:pt x="1973" y="998"/>
                  </a:lnTo>
                  <a:lnTo>
                    <a:pt x="1967" y="1023"/>
                  </a:lnTo>
                  <a:lnTo>
                    <a:pt x="1967" y="1048"/>
                  </a:lnTo>
                  <a:lnTo>
                    <a:pt x="1973" y="1067"/>
                  </a:lnTo>
                  <a:lnTo>
                    <a:pt x="1986" y="1079"/>
                  </a:lnTo>
                  <a:lnTo>
                    <a:pt x="1998" y="1091"/>
                  </a:lnTo>
                  <a:lnTo>
                    <a:pt x="2030" y="1098"/>
                  </a:lnTo>
                  <a:lnTo>
                    <a:pt x="2042" y="1098"/>
                  </a:lnTo>
                  <a:lnTo>
                    <a:pt x="2067" y="1091"/>
                  </a:lnTo>
                  <a:lnTo>
                    <a:pt x="2086" y="1079"/>
                  </a:lnTo>
                  <a:lnTo>
                    <a:pt x="2111" y="1060"/>
                  </a:lnTo>
                  <a:lnTo>
                    <a:pt x="2137" y="1042"/>
                  </a:lnTo>
                  <a:lnTo>
                    <a:pt x="2155" y="1023"/>
                  </a:lnTo>
                  <a:lnTo>
                    <a:pt x="2187" y="998"/>
                  </a:lnTo>
                  <a:lnTo>
                    <a:pt x="2212" y="973"/>
                  </a:lnTo>
                  <a:lnTo>
                    <a:pt x="2237" y="948"/>
                  </a:lnTo>
                  <a:lnTo>
                    <a:pt x="2269" y="923"/>
                  </a:lnTo>
                  <a:lnTo>
                    <a:pt x="2300" y="898"/>
                  </a:lnTo>
                  <a:lnTo>
                    <a:pt x="2331" y="880"/>
                  </a:lnTo>
                  <a:lnTo>
                    <a:pt x="2363" y="855"/>
                  </a:lnTo>
                  <a:lnTo>
                    <a:pt x="2394" y="842"/>
                  </a:lnTo>
                  <a:lnTo>
                    <a:pt x="2432" y="830"/>
                  </a:lnTo>
                  <a:lnTo>
                    <a:pt x="2463" y="817"/>
                  </a:lnTo>
                  <a:lnTo>
                    <a:pt x="2470" y="817"/>
                  </a:lnTo>
                  <a:lnTo>
                    <a:pt x="2482" y="817"/>
                  </a:lnTo>
                  <a:lnTo>
                    <a:pt x="2489" y="811"/>
                  </a:lnTo>
                  <a:lnTo>
                    <a:pt x="2507" y="811"/>
                  </a:lnTo>
                  <a:lnTo>
                    <a:pt x="2520" y="805"/>
                  </a:lnTo>
                  <a:lnTo>
                    <a:pt x="2533" y="798"/>
                  </a:lnTo>
                  <a:lnTo>
                    <a:pt x="2551" y="792"/>
                  </a:lnTo>
                  <a:lnTo>
                    <a:pt x="2564" y="786"/>
                  </a:lnTo>
                  <a:lnTo>
                    <a:pt x="2583" y="780"/>
                  </a:lnTo>
                  <a:lnTo>
                    <a:pt x="2595" y="774"/>
                  </a:lnTo>
                  <a:lnTo>
                    <a:pt x="2608" y="761"/>
                  </a:lnTo>
                  <a:lnTo>
                    <a:pt x="2620" y="755"/>
                  </a:lnTo>
                  <a:lnTo>
                    <a:pt x="2627" y="749"/>
                  </a:lnTo>
                  <a:lnTo>
                    <a:pt x="2639" y="736"/>
                  </a:lnTo>
                  <a:lnTo>
                    <a:pt x="2639" y="724"/>
                  </a:lnTo>
                  <a:lnTo>
                    <a:pt x="2639" y="711"/>
                  </a:lnTo>
                  <a:lnTo>
                    <a:pt x="2639" y="668"/>
                  </a:lnTo>
                  <a:lnTo>
                    <a:pt x="2633" y="611"/>
                  </a:lnTo>
                  <a:lnTo>
                    <a:pt x="2627" y="562"/>
                  </a:lnTo>
                  <a:lnTo>
                    <a:pt x="2620" y="505"/>
                  </a:lnTo>
                  <a:lnTo>
                    <a:pt x="2608" y="449"/>
                  </a:lnTo>
                  <a:lnTo>
                    <a:pt x="2602" y="393"/>
                  </a:lnTo>
                  <a:lnTo>
                    <a:pt x="2589" y="337"/>
                  </a:lnTo>
                  <a:lnTo>
                    <a:pt x="2583" y="287"/>
                  </a:lnTo>
                  <a:lnTo>
                    <a:pt x="2576" y="231"/>
                  </a:lnTo>
                  <a:lnTo>
                    <a:pt x="2570" y="188"/>
                  </a:lnTo>
                  <a:lnTo>
                    <a:pt x="2558" y="138"/>
                  </a:lnTo>
                  <a:lnTo>
                    <a:pt x="2558" y="100"/>
                  </a:lnTo>
                  <a:lnTo>
                    <a:pt x="2551" y="69"/>
                  </a:lnTo>
                  <a:lnTo>
                    <a:pt x="2551" y="38"/>
                  </a:lnTo>
                  <a:lnTo>
                    <a:pt x="2551" y="13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58" y="0"/>
                  </a:lnTo>
                  <a:lnTo>
                    <a:pt x="2564" y="0"/>
                  </a:lnTo>
                  <a:lnTo>
                    <a:pt x="2564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6" y="13"/>
                  </a:lnTo>
                  <a:lnTo>
                    <a:pt x="2576" y="13"/>
                  </a:lnTo>
                  <a:lnTo>
                    <a:pt x="2576" y="19"/>
                  </a:lnTo>
                  <a:lnTo>
                    <a:pt x="2583" y="19"/>
                  </a:lnTo>
                  <a:lnTo>
                    <a:pt x="2583" y="25"/>
                  </a:lnTo>
                  <a:lnTo>
                    <a:pt x="2583" y="25"/>
                  </a:lnTo>
                  <a:lnTo>
                    <a:pt x="2583" y="32"/>
                  </a:lnTo>
                  <a:lnTo>
                    <a:pt x="2589" y="32"/>
                  </a:lnTo>
                  <a:lnTo>
                    <a:pt x="2589" y="38"/>
                  </a:lnTo>
                  <a:lnTo>
                    <a:pt x="2589" y="50"/>
                  </a:lnTo>
                  <a:lnTo>
                    <a:pt x="2595" y="63"/>
                  </a:lnTo>
                  <a:lnTo>
                    <a:pt x="2595" y="82"/>
                  </a:lnTo>
                  <a:lnTo>
                    <a:pt x="2602" y="100"/>
                  </a:lnTo>
                  <a:lnTo>
                    <a:pt x="2602" y="125"/>
                  </a:lnTo>
                  <a:lnTo>
                    <a:pt x="2608" y="144"/>
                  </a:lnTo>
                  <a:lnTo>
                    <a:pt x="2608" y="175"/>
                  </a:lnTo>
                  <a:lnTo>
                    <a:pt x="2614" y="206"/>
                  </a:lnTo>
                  <a:lnTo>
                    <a:pt x="2614" y="244"/>
                  </a:lnTo>
                  <a:lnTo>
                    <a:pt x="2620" y="281"/>
                  </a:lnTo>
                  <a:lnTo>
                    <a:pt x="2627" y="325"/>
                  </a:lnTo>
                  <a:lnTo>
                    <a:pt x="2633" y="375"/>
                  </a:lnTo>
                  <a:lnTo>
                    <a:pt x="2639" y="424"/>
                  </a:lnTo>
                  <a:lnTo>
                    <a:pt x="2652" y="481"/>
                  </a:lnTo>
                  <a:lnTo>
                    <a:pt x="2658" y="543"/>
                  </a:lnTo>
                  <a:lnTo>
                    <a:pt x="2671" y="605"/>
                  </a:lnTo>
                  <a:lnTo>
                    <a:pt x="2677" y="643"/>
                  </a:lnTo>
                  <a:lnTo>
                    <a:pt x="2677" y="674"/>
                  </a:lnTo>
                  <a:lnTo>
                    <a:pt x="2677" y="705"/>
                  </a:lnTo>
                  <a:lnTo>
                    <a:pt x="2664" y="736"/>
                  </a:lnTo>
                  <a:lnTo>
                    <a:pt x="2658" y="755"/>
                  </a:lnTo>
                  <a:lnTo>
                    <a:pt x="2646" y="780"/>
                  </a:lnTo>
                  <a:lnTo>
                    <a:pt x="2627" y="798"/>
                  </a:lnTo>
                  <a:lnTo>
                    <a:pt x="2608" y="817"/>
                  </a:lnTo>
                  <a:lnTo>
                    <a:pt x="2589" y="830"/>
                  </a:lnTo>
                  <a:lnTo>
                    <a:pt x="2570" y="848"/>
                  </a:lnTo>
                  <a:lnTo>
                    <a:pt x="2545" y="855"/>
                  </a:lnTo>
                  <a:lnTo>
                    <a:pt x="2520" y="867"/>
                  </a:lnTo>
                  <a:lnTo>
                    <a:pt x="2495" y="873"/>
                  </a:lnTo>
                  <a:lnTo>
                    <a:pt x="2470" y="880"/>
                  </a:lnTo>
                  <a:lnTo>
                    <a:pt x="2438" y="886"/>
                  </a:lnTo>
                  <a:lnTo>
                    <a:pt x="2413" y="892"/>
                  </a:lnTo>
                  <a:lnTo>
                    <a:pt x="2382" y="898"/>
                  </a:lnTo>
                  <a:lnTo>
                    <a:pt x="2350" y="911"/>
                  </a:lnTo>
                  <a:lnTo>
                    <a:pt x="2325" y="929"/>
                  </a:lnTo>
                  <a:lnTo>
                    <a:pt x="2300" y="948"/>
                  </a:lnTo>
                  <a:lnTo>
                    <a:pt x="2269" y="973"/>
                  </a:lnTo>
                  <a:lnTo>
                    <a:pt x="2243" y="998"/>
                  </a:lnTo>
                  <a:lnTo>
                    <a:pt x="2218" y="1023"/>
                  </a:lnTo>
                  <a:lnTo>
                    <a:pt x="2193" y="1048"/>
                  </a:lnTo>
                  <a:lnTo>
                    <a:pt x="2168" y="1073"/>
                  </a:lnTo>
                  <a:lnTo>
                    <a:pt x="2143" y="1091"/>
                  </a:lnTo>
                  <a:lnTo>
                    <a:pt x="2118" y="1110"/>
                  </a:lnTo>
                  <a:lnTo>
                    <a:pt x="2093" y="1129"/>
                  </a:lnTo>
                  <a:lnTo>
                    <a:pt x="2067" y="1141"/>
                  </a:lnTo>
                  <a:lnTo>
                    <a:pt x="2042" y="1154"/>
                  </a:lnTo>
                  <a:lnTo>
                    <a:pt x="2017" y="1154"/>
                  </a:lnTo>
                  <a:lnTo>
                    <a:pt x="1986" y="1148"/>
                  </a:lnTo>
                  <a:lnTo>
                    <a:pt x="1967" y="1135"/>
                  </a:lnTo>
                  <a:lnTo>
                    <a:pt x="1948" y="1123"/>
                  </a:lnTo>
                  <a:lnTo>
                    <a:pt x="1936" y="1110"/>
                  </a:lnTo>
                  <a:lnTo>
                    <a:pt x="1936" y="1091"/>
                  </a:lnTo>
                  <a:lnTo>
                    <a:pt x="1929" y="1073"/>
                  </a:lnTo>
                  <a:lnTo>
                    <a:pt x="1929" y="1054"/>
                  </a:lnTo>
                  <a:lnTo>
                    <a:pt x="1936" y="1029"/>
                  </a:lnTo>
                  <a:lnTo>
                    <a:pt x="1942" y="1004"/>
                  </a:lnTo>
                  <a:lnTo>
                    <a:pt x="1954" y="979"/>
                  </a:lnTo>
                  <a:lnTo>
                    <a:pt x="1967" y="954"/>
                  </a:lnTo>
                  <a:lnTo>
                    <a:pt x="1986" y="917"/>
                  </a:lnTo>
                  <a:lnTo>
                    <a:pt x="2005" y="886"/>
                  </a:lnTo>
                  <a:lnTo>
                    <a:pt x="2023" y="855"/>
                  </a:lnTo>
                  <a:lnTo>
                    <a:pt x="2049" y="817"/>
                  </a:lnTo>
                  <a:lnTo>
                    <a:pt x="2074" y="786"/>
                  </a:lnTo>
                  <a:lnTo>
                    <a:pt x="2099" y="749"/>
                  </a:lnTo>
                  <a:lnTo>
                    <a:pt x="2093" y="730"/>
                  </a:lnTo>
                  <a:lnTo>
                    <a:pt x="2080" y="730"/>
                  </a:lnTo>
                  <a:lnTo>
                    <a:pt x="2055" y="736"/>
                  </a:lnTo>
                  <a:lnTo>
                    <a:pt x="2017" y="761"/>
                  </a:lnTo>
                  <a:lnTo>
                    <a:pt x="1973" y="786"/>
                  </a:lnTo>
                  <a:lnTo>
                    <a:pt x="1923" y="823"/>
                  </a:lnTo>
                  <a:lnTo>
                    <a:pt x="1866" y="867"/>
                  </a:lnTo>
                  <a:lnTo>
                    <a:pt x="1804" y="911"/>
                  </a:lnTo>
                  <a:lnTo>
                    <a:pt x="1741" y="954"/>
                  </a:lnTo>
                  <a:lnTo>
                    <a:pt x="1678" y="998"/>
                  </a:lnTo>
                  <a:lnTo>
                    <a:pt x="1609" y="1035"/>
                  </a:lnTo>
                  <a:lnTo>
                    <a:pt x="1546" y="1073"/>
                  </a:lnTo>
                  <a:lnTo>
                    <a:pt x="1489" y="1104"/>
                  </a:lnTo>
                  <a:lnTo>
                    <a:pt x="1433" y="1123"/>
                  </a:lnTo>
                  <a:lnTo>
                    <a:pt x="1389" y="1135"/>
                  </a:lnTo>
                  <a:lnTo>
                    <a:pt x="1345" y="1135"/>
                  </a:lnTo>
                  <a:lnTo>
                    <a:pt x="1320" y="1129"/>
                  </a:lnTo>
                  <a:lnTo>
                    <a:pt x="1295" y="1110"/>
                  </a:lnTo>
                  <a:lnTo>
                    <a:pt x="1276" y="1098"/>
                  </a:lnTo>
                  <a:lnTo>
                    <a:pt x="1263" y="1073"/>
                  </a:lnTo>
                  <a:lnTo>
                    <a:pt x="1251" y="1054"/>
                  </a:lnTo>
                  <a:lnTo>
                    <a:pt x="1251" y="1029"/>
                  </a:lnTo>
                  <a:lnTo>
                    <a:pt x="1251" y="1004"/>
                  </a:lnTo>
                  <a:lnTo>
                    <a:pt x="1251" y="973"/>
                  </a:lnTo>
                  <a:lnTo>
                    <a:pt x="1257" y="942"/>
                  </a:lnTo>
                  <a:lnTo>
                    <a:pt x="1263" y="917"/>
                  </a:lnTo>
                  <a:lnTo>
                    <a:pt x="1276" y="886"/>
                  </a:lnTo>
                  <a:lnTo>
                    <a:pt x="1288" y="861"/>
                  </a:lnTo>
                  <a:lnTo>
                    <a:pt x="1301" y="830"/>
                  </a:lnTo>
                  <a:lnTo>
                    <a:pt x="1313" y="805"/>
                  </a:lnTo>
                  <a:lnTo>
                    <a:pt x="1326" y="786"/>
                  </a:lnTo>
                  <a:lnTo>
                    <a:pt x="1332" y="767"/>
                  </a:lnTo>
                  <a:lnTo>
                    <a:pt x="1263" y="786"/>
                  </a:lnTo>
                  <a:lnTo>
                    <a:pt x="1207" y="805"/>
                  </a:lnTo>
                  <a:lnTo>
                    <a:pt x="1150" y="830"/>
                  </a:lnTo>
                  <a:lnTo>
                    <a:pt x="1100" y="855"/>
                  </a:lnTo>
                  <a:lnTo>
                    <a:pt x="1062" y="886"/>
                  </a:lnTo>
                  <a:lnTo>
                    <a:pt x="1024" y="917"/>
                  </a:lnTo>
                  <a:lnTo>
                    <a:pt x="987" y="948"/>
                  </a:lnTo>
                  <a:lnTo>
                    <a:pt x="961" y="973"/>
                  </a:lnTo>
                  <a:lnTo>
                    <a:pt x="936" y="1004"/>
                  </a:lnTo>
                  <a:lnTo>
                    <a:pt x="911" y="1035"/>
                  </a:lnTo>
                  <a:lnTo>
                    <a:pt x="886" y="1060"/>
                  </a:lnTo>
                  <a:lnTo>
                    <a:pt x="867" y="1085"/>
                  </a:lnTo>
                  <a:lnTo>
                    <a:pt x="842" y="1104"/>
                  </a:lnTo>
                  <a:lnTo>
                    <a:pt x="817" y="1123"/>
                  </a:lnTo>
                  <a:lnTo>
                    <a:pt x="792" y="1135"/>
                  </a:lnTo>
                  <a:lnTo>
                    <a:pt x="767" y="1141"/>
                  </a:lnTo>
                  <a:lnTo>
                    <a:pt x="729" y="1141"/>
                  </a:lnTo>
                  <a:lnTo>
                    <a:pt x="704" y="1129"/>
                  </a:lnTo>
                  <a:lnTo>
                    <a:pt x="685" y="1110"/>
                  </a:lnTo>
                  <a:lnTo>
                    <a:pt x="672" y="1091"/>
                  </a:lnTo>
                  <a:lnTo>
                    <a:pt x="666" y="1060"/>
                  </a:lnTo>
                  <a:lnTo>
                    <a:pt x="666" y="1029"/>
                  </a:lnTo>
                  <a:lnTo>
                    <a:pt x="672" y="992"/>
                  </a:lnTo>
                  <a:lnTo>
                    <a:pt x="679" y="954"/>
                  </a:lnTo>
                  <a:lnTo>
                    <a:pt x="698" y="917"/>
                  </a:lnTo>
                  <a:lnTo>
                    <a:pt x="710" y="880"/>
                  </a:lnTo>
                  <a:lnTo>
                    <a:pt x="729" y="842"/>
                  </a:lnTo>
                  <a:lnTo>
                    <a:pt x="742" y="805"/>
                  </a:lnTo>
                  <a:lnTo>
                    <a:pt x="760" y="774"/>
                  </a:lnTo>
                  <a:lnTo>
                    <a:pt x="773" y="749"/>
                  </a:lnTo>
                  <a:lnTo>
                    <a:pt x="786" y="730"/>
                  </a:lnTo>
                  <a:lnTo>
                    <a:pt x="798" y="711"/>
                  </a:lnTo>
                  <a:lnTo>
                    <a:pt x="792" y="711"/>
                  </a:lnTo>
                  <a:lnTo>
                    <a:pt x="792" y="717"/>
                  </a:lnTo>
                  <a:lnTo>
                    <a:pt x="779" y="717"/>
                  </a:lnTo>
                  <a:lnTo>
                    <a:pt x="773" y="724"/>
                  </a:lnTo>
                  <a:lnTo>
                    <a:pt x="760" y="724"/>
                  </a:lnTo>
                  <a:lnTo>
                    <a:pt x="748" y="724"/>
                  </a:lnTo>
                  <a:lnTo>
                    <a:pt x="735" y="730"/>
                  </a:lnTo>
                  <a:lnTo>
                    <a:pt x="723" y="730"/>
                  </a:lnTo>
                  <a:lnTo>
                    <a:pt x="704" y="724"/>
                  </a:lnTo>
                  <a:lnTo>
                    <a:pt x="685" y="717"/>
                  </a:lnTo>
                  <a:lnTo>
                    <a:pt x="672" y="711"/>
                  </a:lnTo>
                  <a:lnTo>
                    <a:pt x="654" y="705"/>
                  </a:lnTo>
                  <a:lnTo>
                    <a:pt x="635" y="692"/>
                  </a:lnTo>
                  <a:lnTo>
                    <a:pt x="622" y="674"/>
                  </a:lnTo>
                  <a:lnTo>
                    <a:pt x="603" y="649"/>
                  </a:lnTo>
                  <a:lnTo>
                    <a:pt x="591" y="624"/>
                  </a:lnTo>
                  <a:lnTo>
                    <a:pt x="584" y="624"/>
                  </a:lnTo>
                  <a:lnTo>
                    <a:pt x="584" y="630"/>
                  </a:lnTo>
                  <a:lnTo>
                    <a:pt x="578" y="636"/>
                  </a:lnTo>
                  <a:lnTo>
                    <a:pt x="572" y="636"/>
                  </a:lnTo>
                  <a:lnTo>
                    <a:pt x="559" y="643"/>
                  </a:lnTo>
                  <a:lnTo>
                    <a:pt x="553" y="649"/>
                  </a:lnTo>
                  <a:lnTo>
                    <a:pt x="547" y="655"/>
                  </a:lnTo>
                  <a:lnTo>
                    <a:pt x="540" y="661"/>
                  </a:lnTo>
                  <a:lnTo>
                    <a:pt x="534" y="668"/>
                  </a:lnTo>
                  <a:lnTo>
                    <a:pt x="528" y="674"/>
                  </a:lnTo>
                  <a:lnTo>
                    <a:pt x="522" y="680"/>
                  </a:lnTo>
                  <a:lnTo>
                    <a:pt x="522" y="686"/>
                  </a:lnTo>
                  <a:lnTo>
                    <a:pt x="515" y="699"/>
                  </a:lnTo>
                  <a:lnTo>
                    <a:pt x="509" y="705"/>
                  </a:lnTo>
                  <a:lnTo>
                    <a:pt x="509" y="705"/>
                  </a:lnTo>
                  <a:lnTo>
                    <a:pt x="509" y="711"/>
                  </a:lnTo>
                  <a:lnTo>
                    <a:pt x="509" y="730"/>
                  </a:lnTo>
                  <a:lnTo>
                    <a:pt x="515" y="749"/>
                  </a:lnTo>
                  <a:lnTo>
                    <a:pt x="522" y="761"/>
                  </a:lnTo>
                  <a:lnTo>
                    <a:pt x="534" y="774"/>
                  </a:lnTo>
                  <a:lnTo>
                    <a:pt x="540" y="786"/>
                  </a:lnTo>
                  <a:lnTo>
                    <a:pt x="559" y="798"/>
                  </a:lnTo>
                  <a:lnTo>
                    <a:pt x="572" y="805"/>
                  </a:lnTo>
                  <a:lnTo>
                    <a:pt x="584" y="817"/>
                  </a:lnTo>
                  <a:lnTo>
                    <a:pt x="597" y="823"/>
                  </a:lnTo>
                  <a:lnTo>
                    <a:pt x="610" y="836"/>
                  </a:lnTo>
                  <a:lnTo>
                    <a:pt x="628" y="842"/>
                  </a:lnTo>
                  <a:lnTo>
                    <a:pt x="635" y="848"/>
                  </a:lnTo>
                  <a:lnTo>
                    <a:pt x="647" y="855"/>
                  </a:lnTo>
                  <a:lnTo>
                    <a:pt x="654" y="861"/>
                  </a:lnTo>
                  <a:lnTo>
                    <a:pt x="660" y="867"/>
                  </a:lnTo>
                  <a:lnTo>
                    <a:pt x="660" y="873"/>
                  </a:lnTo>
                  <a:lnTo>
                    <a:pt x="660" y="873"/>
                  </a:lnTo>
                  <a:lnTo>
                    <a:pt x="660" y="880"/>
                  </a:lnTo>
                  <a:lnTo>
                    <a:pt x="660" y="880"/>
                  </a:lnTo>
                  <a:lnTo>
                    <a:pt x="660" y="886"/>
                  </a:lnTo>
                  <a:lnTo>
                    <a:pt x="660" y="892"/>
                  </a:lnTo>
                  <a:lnTo>
                    <a:pt x="660" y="892"/>
                  </a:lnTo>
                  <a:lnTo>
                    <a:pt x="660" y="898"/>
                  </a:lnTo>
                  <a:lnTo>
                    <a:pt x="660" y="898"/>
                  </a:lnTo>
                  <a:lnTo>
                    <a:pt x="660" y="904"/>
                  </a:lnTo>
                  <a:lnTo>
                    <a:pt x="660" y="904"/>
                  </a:lnTo>
                  <a:lnTo>
                    <a:pt x="654" y="911"/>
                  </a:lnTo>
                  <a:lnTo>
                    <a:pt x="654" y="911"/>
                  </a:lnTo>
                  <a:lnTo>
                    <a:pt x="654" y="917"/>
                  </a:lnTo>
                  <a:lnTo>
                    <a:pt x="654" y="917"/>
                  </a:lnTo>
                  <a:lnTo>
                    <a:pt x="647" y="917"/>
                  </a:lnTo>
                  <a:lnTo>
                    <a:pt x="647" y="923"/>
                  </a:lnTo>
                  <a:lnTo>
                    <a:pt x="597" y="904"/>
                  </a:lnTo>
                  <a:lnTo>
                    <a:pt x="553" y="892"/>
                  </a:lnTo>
                  <a:lnTo>
                    <a:pt x="509" y="892"/>
                  </a:lnTo>
                  <a:lnTo>
                    <a:pt x="465" y="898"/>
                  </a:lnTo>
                  <a:lnTo>
                    <a:pt x="427" y="911"/>
                  </a:lnTo>
                  <a:lnTo>
                    <a:pt x="383" y="923"/>
                  </a:lnTo>
                  <a:lnTo>
                    <a:pt x="352" y="942"/>
                  </a:lnTo>
                  <a:lnTo>
                    <a:pt x="320" y="961"/>
                  </a:lnTo>
                  <a:lnTo>
                    <a:pt x="283" y="986"/>
                  </a:lnTo>
                  <a:lnTo>
                    <a:pt x="251" y="1010"/>
                  </a:lnTo>
                  <a:lnTo>
                    <a:pt x="220" y="1029"/>
                  </a:lnTo>
                  <a:lnTo>
                    <a:pt x="189" y="1054"/>
                  </a:lnTo>
                  <a:lnTo>
                    <a:pt x="157" y="1073"/>
                  </a:lnTo>
                  <a:lnTo>
                    <a:pt x="132" y="1085"/>
                  </a:lnTo>
                  <a:lnTo>
                    <a:pt x="94" y="1098"/>
                  </a:lnTo>
                  <a:lnTo>
                    <a:pt x="63" y="1104"/>
                  </a:lnTo>
                  <a:lnTo>
                    <a:pt x="57" y="1104"/>
                  </a:lnTo>
                  <a:lnTo>
                    <a:pt x="44" y="1098"/>
                  </a:lnTo>
                  <a:lnTo>
                    <a:pt x="31" y="1091"/>
                  </a:lnTo>
                  <a:lnTo>
                    <a:pt x="25" y="1079"/>
                  </a:lnTo>
                  <a:lnTo>
                    <a:pt x="19" y="1067"/>
                  </a:lnTo>
                  <a:lnTo>
                    <a:pt x="13" y="1048"/>
                  </a:lnTo>
                  <a:lnTo>
                    <a:pt x="6" y="1029"/>
                  </a:lnTo>
                  <a:lnTo>
                    <a:pt x="0" y="1010"/>
                  </a:lnTo>
                  <a:lnTo>
                    <a:pt x="0" y="986"/>
                  </a:lnTo>
                  <a:lnTo>
                    <a:pt x="0" y="961"/>
                  </a:lnTo>
                  <a:lnTo>
                    <a:pt x="6" y="929"/>
                  </a:lnTo>
                  <a:lnTo>
                    <a:pt x="13" y="904"/>
                  </a:lnTo>
                  <a:lnTo>
                    <a:pt x="25" y="873"/>
                  </a:lnTo>
                  <a:lnTo>
                    <a:pt x="38" y="842"/>
                  </a:lnTo>
                  <a:lnTo>
                    <a:pt x="57" y="811"/>
                  </a:lnTo>
                  <a:lnTo>
                    <a:pt x="82" y="780"/>
                  </a:lnTo>
                  <a:lnTo>
                    <a:pt x="75" y="767"/>
                  </a:lnTo>
                  <a:lnTo>
                    <a:pt x="69" y="755"/>
                  </a:lnTo>
                  <a:lnTo>
                    <a:pt x="63" y="749"/>
                  </a:lnTo>
                  <a:lnTo>
                    <a:pt x="57" y="730"/>
                  </a:lnTo>
                  <a:lnTo>
                    <a:pt x="50" y="711"/>
                  </a:lnTo>
                  <a:lnTo>
                    <a:pt x="44" y="692"/>
                  </a:lnTo>
                  <a:lnTo>
                    <a:pt x="44" y="674"/>
                  </a:lnTo>
                  <a:lnTo>
                    <a:pt x="44" y="649"/>
                  </a:lnTo>
                  <a:lnTo>
                    <a:pt x="44" y="618"/>
                  </a:lnTo>
                  <a:lnTo>
                    <a:pt x="44" y="587"/>
                  </a:lnTo>
                  <a:lnTo>
                    <a:pt x="50" y="549"/>
                  </a:lnTo>
                  <a:lnTo>
                    <a:pt x="57" y="512"/>
                  </a:lnTo>
                  <a:lnTo>
                    <a:pt x="69" y="468"/>
                  </a:lnTo>
                  <a:lnTo>
                    <a:pt x="82" y="424"/>
                  </a:lnTo>
                  <a:lnTo>
                    <a:pt x="101" y="375"/>
                  </a:lnTo>
                  <a:lnTo>
                    <a:pt x="126" y="318"/>
                  </a:lnTo>
                  <a:lnTo>
                    <a:pt x="132" y="325"/>
                  </a:lnTo>
                  <a:lnTo>
                    <a:pt x="132" y="337"/>
                  </a:lnTo>
                  <a:lnTo>
                    <a:pt x="126" y="350"/>
                  </a:lnTo>
                  <a:lnTo>
                    <a:pt x="126" y="375"/>
                  </a:lnTo>
                  <a:lnTo>
                    <a:pt x="119" y="393"/>
                  </a:lnTo>
                  <a:lnTo>
                    <a:pt x="107" y="424"/>
                  </a:lnTo>
                  <a:lnTo>
                    <a:pt x="101" y="449"/>
                  </a:lnTo>
                  <a:lnTo>
                    <a:pt x="88" y="481"/>
                  </a:lnTo>
                  <a:lnTo>
                    <a:pt x="82" y="512"/>
                  </a:lnTo>
                  <a:lnTo>
                    <a:pt x="75" y="543"/>
                  </a:lnTo>
                  <a:lnTo>
                    <a:pt x="69" y="574"/>
                  </a:lnTo>
                  <a:lnTo>
                    <a:pt x="63" y="605"/>
                  </a:lnTo>
                  <a:lnTo>
                    <a:pt x="57" y="630"/>
                  </a:lnTo>
                  <a:lnTo>
                    <a:pt x="57" y="661"/>
                  </a:lnTo>
                  <a:lnTo>
                    <a:pt x="63" y="686"/>
                  </a:lnTo>
                  <a:lnTo>
                    <a:pt x="69" y="705"/>
                  </a:lnTo>
                  <a:lnTo>
                    <a:pt x="75" y="717"/>
                  </a:lnTo>
                  <a:lnTo>
                    <a:pt x="82" y="730"/>
                  </a:lnTo>
                  <a:lnTo>
                    <a:pt x="88" y="736"/>
                  </a:lnTo>
                  <a:lnTo>
                    <a:pt x="94" y="736"/>
                  </a:lnTo>
                  <a:lnTo>
                    <a:pt x="101" y="736"/>
                  </a:lnTo>
                  <a:lnTo>
                    <a:pt x="107" y="730"/>
                  </a:lnTo>
                  <a:lnTo>
                    <a:pt x="113" y="724"/>
                  </a:lnTo>
                  <a:lnTo>
                    <a:pt x="119" y="717"/>
                  </a:lnTo>
                  <a:lnTo>
                    <a:pt x="126" y="705"/>
                  </a:lnTo>
                  <a:lnTo>
                    <a:pt x="126" y="699"/>
                  </a:lnTo>
                  <a:lnTo>
                    <a:pt x="132" y="692"/>
                  </a:lnTo>
                  <a:lnTo>
                    <a:pt x="132" y="680"/>
                  </a:lnTo>
                  <a:lnTo>
                    <a:pt x="138" y="674"/>
                  </a:lnTo>
                  <a:lnTo>
                    <a:pt x="138" y="668"/>
                  </a:lnTo>
                  <a:lnTo>
                    <a:pt x="138" y="668"/>
                  </a:lnTo>
                  <a:lnTo>
                    <a:pt x="145" y="668"/>
                  </a:lnTo>
                  <a:lnTo>
                    <a:pt x="145" y="674"/>
                  </a:lnTo>
                  <a:lnTo>
                    <a:pt x="145" y="680"/>
                  </a:lnTo>
                  <a:lnTo>
                    <a:pt x="151" y="686"/>
                  </a:lnTo>
                  <a:lnTo>
                    <a:pt x="151" y="692"/>
                  </a:lnTo>
                  <a:lnTo>
                    <a:pt x="151" y="699"/>
                  </a:lnTo>
                  <a:lnTo>
                    <a:pt x="145" y="705"/>
                  </a:lnTo>
                  <a:lnTo>
                    <a:pt x="145" y="717"/>
                  </a:lnTo>
                  <a:lnTo>
                    <a:pt x="138" y="724"/>
                  </a:lnTo>
                  <a:lnTo>
                    <a:pt x="138" y="736"/>
                  </a:lnTo>
                  <a:lnTo>
                    <a:pt x="132" y="742"/>
                  </a:lnTo>
                  <a:lnTo>
                    <a:pt x="126" y="749"/>
                  </a:lnTo>
                  <a:lnTo>
                    <a:pt x="119" y="755"/>
                  </a:lnTo>
                  <a:lnTo>
                    <a:pt x="113" y="761"/>
                  </a:lnTo>
                  <a:lnTo>
                    <a:pt x="107" y="767"/>
                  </a:lnTo>
                  <a:lnTo>
                    <a:pt x="101" y="774"/>
                  </a:lnTo>
                  <a:lnTo>
                    <a:pt x="88" y="780"/>
                  </a:lnTo>
                  <a:lnTo>
                    <a:pt x="82" y="792"/>
                  </a:lnTo>
                  <a:lnTo>
                    <a:pt x="75" y="805"/>
                  </a:lnTo>
                  <a:lnTo>
                    <a:pt x="69" y="823"/>
                  </a:lnTo>
                  <a:lnTo>
                    <a:pt x="57" y="836"/>
                  </a:lnTo>
                  <a:lnTo>
                    <a:pt x="50" y="855"/>
                  </a:lnTo>
                  <a:lnTo>
                    <a:pt x="44" y="867"/>
                  </a:lnTo>
                  <a:lnTo>
                    <a:pt x="38" y="886"/>
                  </a:lnTo>
                  <a:lnTo>
                    <a:pt x="31" y="898"/>
                  </a:lnTo>
                  <a:lnTo>
                    <a:pt x="25" y="917"/>
                  </a:lnTo>
                  <a:lnTo>
                    <a:pt x="19" y="929"/>
                  </a:lnTo>
                  <a:lnTo>
                    <a:pt x="19" y="948"/>
                  </a:lnTo>
                  <a:lnTo>
                    <a:pt x="13" y="961"/>
                  </a:lnTo>
                  <a:lnTo>
                    <a:pt x="13" y="979"/>
                  </a:lnTo>
                  <a:lnTo>
                    <a:pt x="13" y="992"/>
                  </a:lnTo>
                  <a:lnTo>
                    <a:pt x="19" y="1010"/>
                  </a:lnTo>
                  <a:lnTo>
                    <a:pt x="25" y="1029"/>
                  </a:lnTo>
                  <a:lnTo>
                    <a:pt x="31" y="1042"/>
                  </a:lnTo>
                  <a:lnTo>
                    <a:pt x="50" y="1042"/>
                  </a:lnTo>
                  <a:lnTo>
                    <a:pt x="75" y="1042"/>
                  </a:lnTo>
                  <a:lnTo>
                    <a:pt x="101" y="1029"/>
                  </a:lnTo>
                  <a:lnTo>
                    <a:pt x="132" y="1017"/>
                  </a:lnTo>
                  <a:lnTo>
                    <a:pt x="170" y="998"/>
                  </a:lnTo>
                  <a:lnTo>
                    <a:pt x="201" y="979"/>
                  </a:lnTo>
                  <a:lnTo>
                    <a:pt x="239" y="954"/>
                  </a:lnTo>
                  <a:lnTo>
                    <a:pt x="283" y="929"/>
                  </a:lnTo>
                  <a:lnTo>
                    <a:pt x="320" y="911"/>
                  </a:lnTo>
                  <a:lnTo>
                    <a:pt x="358" y="886"/>
                  </a:lnTo>
                  <a:lnTo>
                    <a:pt x="390" y="861"/>
                  </a:lnTo>
                  <a:lnTo>
                    <a:pt x="427" y="848"/>
                  </a:lnTo>
                  <a:lnTo>
                    <a:pt x="459" y="836"/>
                  </a:lnTo>
                  <a:lnTo>
                    <a:pt x="484" y="830"/>
                  </a:lnTo>
                  <a:lnTo>
                    <a:pt x="503" y="830"/>
                  </a:lnTo>
                  <a:lnTo>
                    <a:pt x="490" y="798"/>
                  </a:lnTo>
                  <a:lnTo>
                    <a:pt x="484" y="761"/>
                  </a:lnTo>
                  <a:lnTo>
                    <a:pt x="484" y="736"/>
                  </a:lnTo>
                  <a:lnTo>
                    <a:pt x="490" y="705"/>
                  </a:lnTo>
                  <a:lnTo>
                    <a:pt x="496" y="680"/>
                  </a:lnTo>
                  <a:lnTo>
                    <a:pt x="509" y="655"/>
                  </a:lnTo>
                  <a:lnTo>
                    <a:pt x="522" y="636"/>
                  </a:lnTo>
                  <a:lnTo>
                    <a:pt x="534" y="618"/>
                  </a:lnTo>
                  <a:lnTo>
                    <a:pt x="547" y="599"/>
                  </a:lnTo>
                  <a:lnTo>
                    <a:pt x="566" y="587"/>
                  </a:lnTo>
                  <a:lnTo>
                    <a:pt x="578" y="574"/>
                  </a:lnTo>
                  <a:lnTo>
                    <a:pt x="591" y="568"/>
                  </a:lnTo>
                  <a:lnTo>
                    <a:pt x="610" y="562"/>
                  </a:lnTo>
                  <a:lnTo>
                    <a:pt x="616" y="555"/>
                  </a:lnTo>
                  <a:lnTo>
                    <a:pt x="628" y="562"/>
                  </a:lnTo>
                  <a:lnTo>
                    <a:pt x="628" y="562"/>
                  </a:lnTo>
                  <a:lnTo>
                    <a:pt x="641" y="593"/>
                  </a:lnTo>
                  <a:lnTo>
                    <a:pt x="654" y="618"/>
                  </a:lnTo>
                  <a:lnTo>
                    <a:pt x="679" y="636"/>
                  </a:lnTo>
                  <a:lnTo>
                    <a:pt x="698" y="649"/>
                  </a:lnTo>
                  <a:lnTo>
                    <a:pt x="716" y="655"/>
                  </a:lnTo>
                  <a:lnTo>
                    <a:pt x="742" y="655"/>
                  </a:lnTo>
                  <a:lnTo>
                    <a:pt x="767" y="655"/>
                  </a:lnTo>
                  <a:lnTo>
                    <a:pt x="792" y="649"/>
                  </a:lnTo>
                  <a:lnTo>
                    <a:pt x="823" y="643"/>
                  </a:lnTo>
                  <a:lnTo>
                    <a:pt x="848" y="636"/>
                  </a:lnTo>
                  <a:lnTo>
                    <a:pt x="873" y="624"/>
                  </a:lnTo>
                  <a:lnTo>
                    <a:pt x="899" y="611"/>
                  </a:lnTo>
                  <a:lnTo>
                    <a:pt x="917" y="599"/>
                  </a:lnTo>
                  <a:lnTo>
                    <a:pt x="936" y="593"/>
                  </a:lnTo>
                  <a:lnTo>
                    <a:pt x="955" y="587"/>
                  </a:lnTo>
                  <a:lnTo>
                    <a:pt x="974" y="580"/>
                  </a:lnTo>
                  <a:lnTo>
                    <a:pt x="930" y="568"/>
                  </a:lnTo>
                  <a:lnTo>
                    <a:pt x="886" y="555"/>
                  </a:lnTo>
                  <a:lnTo>
                    <a:pt x="855" y="549"/>
                  </a:lnTo>
                  <a:lnTo>
                    <a:pt x="823" y="543"/>
                  </a:lnTo>
                  <a:lnTo>
                    <a:pt x="792" y="537"/>
                  </a:lnTo>
                  <a:lnTo>
                    <a:pt x="767" y="537"/>
                  </a:lnTo>
                  <a:lnTo>
                    <a:pt x="742" y="537"/>
                  </a:lnTo>
                  <a:lnTo>
                    <a:pt x="723" y="537"/>
                  </a:lnTo>
                  <a:lnTo>
                    <a:pt x="704" y="537"/>
                  </a:lnTo>
                  <a:lnTo>
                    <a:pt x="691" y="543"/>
                  </a:lnTo>
                  <a:lnTo>
                    <a:pt x="679" y="543"/>
                  </a:lnTo>
                  <a:lnTo>
                    <a:pt x="666" y="549"/>
                  </a:lnTo>
                  <a:lnTo>
                    <a:pt x="660" y="549"/>
                  </a:lnTo>
                  <a:lnTo>
                    <a:pt x="647" y="549"/>
                  </a:lnTo>
                  <a:lnTo>
                    <a:pt x="641" y="549"/>
                  </a:lnTo>
                  <a:lnTo>
                    <a:pt x="641" y="549"/>
                  </a:lnTo>
                  <a:lnTo>
                    <a:pt x="635" y="543"/>
                  </a:lnTo>
                  <a:lnTo>
                    <a:pt x="635" y="537"/>
                  </a:lnTo>
                  <a:lnTo>
                    <a:pt x="635" y="530"/>
                  </a:lnTo>
                  <a:lnTo>
                    <a:pt x="635" y="524"/>
                  </a:lnTo>
                  <a:lnTo>
                    <a:pt x="641" y="518"/>
                  </a:lnTo>
                  <a:lnTo>
                    <a:pt x="641" y="505"/>
                  </a:lnTo>
                  <a:lnTo>
                    <a:pt x="647" y="499"/>
                  </a:lnTo>
                  <a:lnTo>
                    <a:pt x="647" y="493"/>
                  </a:lnTo>
                  <a:lnTo>
                    <a:pt x="654" y="481"/>
                  </a:lnTo>
                  <a:lnTo>
                    <a:pt x="666" y="474"/>
                  </a:lnTo>
                  <a:lnTo>
                    <a:pt x="672" y="468"/>
                  </a:lnTo>
                  <a:lnTo>
                    <a:pt x="679" y="462"/>
                  </a:lnTo>
                  <a:lnTo>
                    <a:pt x="691" y="456"/>
                  </a:lnTo>
                  <a:lnTo>
                    <a:pt x="704" y="456"/>
                  </a:lnTo>
                  <a:lnTo>
                    <a:pt x="716" y="456"/>
                  </a:lnTo>
                  <a:lnTo>
                    <a:pt x="729" y="456"/>
                  </a:lnTo>
                  <a:lnTo>
                    <a:pt x="760" y="462"/>
                  </a:lnTo>
                  <a:lnTo>
                    <a:pt x="792" y="462"/>
                  </a:lnTo>
                  <a:lnTo>
                    <a:pt x="817" y="468"/>
                  </a:lnTo>
                  <a:lnTo>
                    <a:pt x="842" y="474"/>
                  </a:lnTo>
                  <a:lnTo>
                    <a:pt x="873" y="481"/>
                  </a:lnTo>
                  <a:lnTo>
                    <a:pt x="899" y="487"/>
                  </a:lnTo>
                  <a:lnTo>
                    <a:pt x="924" y="493"/>
                  </a:lnTo>
                  <a:lnTo>
                    <a:pt x="949" y="499"/>
                  </a:lnTo>
                  <a:lnTo>
                    <a:pt x="980" y="505"/>
                  </a:lnTo>
                  <a:lnTo>
                    <a:pt x="1012" y="512"/>
                  </a:lnTo>
                  <a:lnTo>
                    <a:pt x="1043" y="518"/>
                  </a:lnTo>
                  <a:lnTo>
                    <a:pt x="1081" y="524"/>
                  </a:lnTo>
                  <a:lnTo>
                    <a:pt x="1112" y="524"/>
                  </a:lnTo>
                  <a:lnTo>
                    <a:pt x="1156" y="530"/>
                  </a:lnTo>
                  <a:lnTo>
                    <a:pt x="1200" y="537"/>
                  </a:lnTo>
                  <a:lnTo>
                    <a:pt x="1251" y="543"/>
                  </a:lnTo>
                  <a:lnTo>
                    <a:pt x="1244" y="549"/>
                  </a:lnTo>
                  <a:lnTo>
                    <a:pt x="1244" y="562"/>
                  </a:lnTo>
                  <a:lnTo>
                    <a:pt x="1244" y="568"/>
                  </a:lnTo>
                  <a:lnTo>
                    <a:pt x="1238" y="574"/>
                  </a:lnTo>
                  <a:lnTo>
                    <a:pt x="1238" y="580"/>
                  </a:lnTo>
                  <a:lnTo>
                    <a:pt x="1232" y="587"/>
                  </a:lnTo>
                  <a:lnTo>
                    <a:pt x="1232" y="593"/>
                  </a:lnTo>
                  <a:lnTo>
                    <a:pt x="1225" y="599"/>
                  </a:lnTo>
                  <a:lnTo>
                    <a:pt x="1219" y="599"/>
                  </a:lnTo>
                  <a:lnTo>
                    <a:pt x="1213" y="599"/>
                  </a:lnTo>
                  <a:lnTo>
                    <a:pt x="1200" y="599"/>
                  </a:lnTo>
                  <a:lnTo>
                    <a:pt x="1188" y="605"/>
                  </a:lnTo>
                  <a:lnTo>
                    <a:pt x="1175" y="605"/>
                  </a:lnTo>
                  <a:lnTo>
                    <a:pt x="1156" y="605"/>
                  </a:lnTo>
                  <a:lnTo>
                    <a:pt x="1137" y="605"/>
                  </a:lnTo>
                  <a:lnTo>
                    <a:pt x="1112" y="605"/>
                  </a:lnTo>
                  <a:lnTo>
                    <a:pt x="1093" y="605"/>
                  </a:lnTo>
                  <a:lnTo>
                    <a:pt x="1075" y="605"/>
                  </a:lnTo>
                  <a:lnTo>
                    <a:pt x="1056" y="611"/>
                  </a:lnTo>
                  <a:lnTo>
                    <a:pt x="1043" y="611"/>
                  </a:lnTo>
                  <a:lnTo>
                    <a:pt x="1031" y="618"/>
                  </a:lnTo>
                  <a:lnTo>
                    <a:pt x="1018" y="618"/>
                  </a:lnTo>
                  <a:lnTo>
                    <a:pt x="1005" y="624"/>
                  </a:lnTo>
                  <a:lnTo>
                    <a:pt x="993" y="630"/>
                  </a:lnTo>
                  <a:lnTo>
                    <a:pt x="980" y="636"/>
                  </a:lnTo>
                  <a:lnTo>
                    <a:pt x="961" y="649"/>
                  </a:lnTo>
                  <a:lnTo>
                    <a:pt x="943" y="655"/>
                  </a:lnTo>
                  <a:lnTo>
                    <a:pt x="930" y="661"/>
                  </a:lnTo>
                  <a:lnTo>
                    <a:pt x="905" y="674"/>
                  </a:lnTo>
                  <a:lnTo>
                    <a:pt x="880" y="680"/>
                  </a:lnTo>
                  <a:lnTo>
                    <a:pt x="848" y="692"/>
                  </a:lnTo>
                  <a:lnTo>
                    <a:pt x="817" y="705"/>
                  </a:lnTo>
                  <a:lnTo>
                    <a:pt x="798" y="736"/>
                  </a:lnTo>
                  <a:lnTo>
                    <a:pt x="779" y="767"/>
                  </a:lnTo>
                  <a:lnTo>
                    <a:pt x="760" y="798"/>
                  </a:lnTo>
                  <a:lnTo>
                    <a:pt x="742" y="830"/>
                  </a:lnTo>
                  <a:lnTo>
                    <a:pt x="729" y="861"/>
                  </a:lnTo>
                  <a:lnTo>
                    <a:pt x="716" y="892"/>
                  </a:lnTo>
                  <a:lnTo>
                    <a:pt x="710" y="923"/>
                  </a:lnTo>
                  <a:lnTo>
                    <a:pt x="698" y="954"/>
                  </a:lnTo>
                  <a:lnTo>
                    <a:pt x="698" y="979"/>
                  </a:lnTo>
                  <a:lnTo>
                    <a:pt x="698" y="1010"/>
                  </a:lnTo>
                  <a:lnTo>
                    <a:pt x="698" y="1029"/>
                  </a:lnTo>
                  <a:lnTo>
                    <a:pt x="704" y="1048"/>
                  </a:lnTo>
                  <a:lnTo>
                    <a:pt x="710" y="1060"/>
                  </a:lnTo>
                  <a:lnTo>
                    <a:pt x="729" y="1073"/>
                  </a:lnTo>
                  <a:lnTo>
                    <a:pt x="742" y="1079"/>
                  </a:lnTo>
                  <a:lnTo>
                    <a:pt x="767" y="1079"/>
                  </a:lnTo>
                  <a:lnTo>
                    <a:pt x="792" y="1073"/>
                  </a:lnTo>
                  <a:lnTo>
                    <a:pt x="817" y="1067"/>
                  </a:lnTo>
                  <a:lnTo>
                    <a:pt x="836" y="1054"/>
                  </a:lnTo>
                  <a:lnTo>
                    <a:pt x="855" y="1042"/>
                  </a:lnTo>
                  <a:lnTo>
                    <a:pt x="867" y="1029"/>
                  </a:lnTo>
                  <a:lnTo>
                    <a:pt x="886" y="1010"/>
                  </a:lnTo>
                  <a:lnTo>
                    <a:pt x="905" y="986"/>
                  </a:lnTo>
                  <a:lnTo>
                    <a:pt x="924" y="967"/>
                  </a:lnTo>
                  <a:lnTo>
                    <a:pt x="949" y="942"/>
                  </a:lnTo>
                  <a:lnTo>
                    <a:pt x="980" y="911"/>
                  </a:lnTo>
                  <a:lnTo>
                    <a:pt x="1018" y="886"/>
                  </a:lnTo>
                  <a:lnTo>
                    <a:pt x="1062" y="855"/>
                  </a:lnTo>
                  <a:lnTo>
                    <a:pt x="1112" y="817"/>
                  </a:lnTo>
                  <a:lnTo>
                    <a:pt x="1181" y="786"/>
                  </a:lnTo>
                  <a:lnTo>
                    <a:pt x="1257" y="755"/>
                  </a:lnTo>
                  <a:lnTo>
                    <a:pt x="1345" y="71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737" y="1322"/>
              <a:ext cx="145" cy="867"/>
            </a:xfrm>
            <a:custGeom>
              <a:avLst/>
              <a:gdLst/>
              <a:ahLst/>
              <a:cxnLst>
                <a:cxn ang="0">
                  <a:pos x="51" y="50"/>
                </a:cxn>
                <a:cxn ang="0">
                  <a:pos x="51" y="81"/>
                </a:cxn>
                <a:cxn ang="0">
                  <a:pos x="57" y="119"/>
                </a:cxn>
                <a:cxn ang="0">
                  <a:pos x="63" y="175"/>
                </a:cxn>
                <a:cxn ang="0">
                  <a:pos x="76" y="237"/>
                </a:cxn>
                <a:cxn ang="0">
                  <a:pos x="82" y="299"/>
                </a:cxn>
                <a:cxn ang="0">
                  <a:pos x="95" y="374"/>
                </a:cxn>
                <a:cxn ang="0">
                  <a:pos x="107" y="443"/>
                </a:cxn>
                <a:cxn ang="0">
                  <a:pos x="120" y="518"/>
                </a:cxn>
                <a:cxn ang="0">
                  <a:pos x="126" y="592"/>
                </a:cxn>
                <a:cxn ang="0">
                  <a:pos x="139" y="655"/>
                </a:cxn>
                <a:cxn ang="0">
                  <a:pos x="139" y="717"/>
                </a:cxn>
                <a:cxn ang="0">
                  <a:pos x="145" y="773"/>
                </a:cxn>
                <a:cxn ang="0">
                  <a:pos x="145" y="817"/>
                </a:cxn>
                <a:cxn ang="0">
                  <a:pos x="132" y="848"/>
                </a:cxn>
                <a:cxn ang="0">
                  <a:pos x="120" y="867"/>
                </a:cxn>
                <a:cxn ang="0">
                  <a:pos x="107" y="867"/>
                </a:cxn>
                <a:cxn ang="0">
                  <a:pos x="107" y="823"/>
                </a:cxn>
                <a:cxn ang="0">
                  <a:pos x="107" y="779"/>
                </a:cxn>
                <a:cxn ang="0">
                  <a:pos x="101" y="723"/>
                </a:cxn>
                <a:cxn ang="0">
                  <a:pos x="95" y="667"/>
                </a:cxn>
                <a:cxn ang="0">
                  <a:pos x="88" y="611"/>
                </a:cxn>
                <a:cxn ang="0">
                  <a:pos x="82" y="555"/>
                </a:cxn>
                <a:cxn ang="0">
                  <a:pos x="69" y="493"/>
                </a:cxn>
                <a:cxn ang="0">
                  <a:pos x="57" y="430"/>
                </a:cxn>
                <a:cxn ang="0">
                  <a:pos x="44" y="368"/>
                </a:cxn>
                <a:cxn ang="0">
                  <a:pos x="38" y="312"/>
                </a:cxn>
                <a:cxn ang="0">
                  <a:pos x="25" y="250"/>
                </a:cxn>
                <a:cxn ang="0">
                  <a:pos x="13" y="193"/>
                </a:cxn>
                <a:cxn ang="0">
                  <a:pos x="7" y="137"/>
                </a:cxn>
                <a:cxn ang="0">
                  <a:pos x="0" y="8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25" y="13"/>
                </a:cxn>
                <a:cxn ang="0">
                  <a:pos x="25" y="19"/>
                </a:cxn>
                <a:cxn ang="0">
                  <a:pos x="32" y="19"/>
                </a:cxn>
                <a:cxn ang="0">
                  <a:pos x="32" y="25"/>
                </a:cxn>
                <a:cxn ang="0">
                  <a:pos x="38" y="31"/>
                </a:cxn>
                <a:cxn ang="0">
                  <a:pos x="44" y="38"/>
                </a:cxn>
                <a:cxn ang="0">
                  <a:pos x="44" y="44"/>
                </a:cxn>
                <a:cxn ang="0">
                  <a:pos x="51" y="50"/>
                </a:cxn>
              </a:cxnLst>
              <a:rect l="0" t="0" r="r" b="b"/>
              <a:pathLst>
                <a:path w="145" h="867">
                  <a:moveTo>
                    <a:pt x="51" y="50"/>
                  </a:moveTo>
                  <a:lnTo>
                    <a:pt x="51" y="81"/>
                  </a:lnTo>
                  <a:lnTo>
                    <a:pt x="57" y="119"/>
                  </a:lnTo>
                  <a:lnTo>
                    <a:pt x="63" y="175"/>
                  </a:lnTo>
                  <a:lnTo>
                    <a:pt x="76" y="237"/>
                  </a:lnTo>
                  <a:lnTo>
                    <a:pt x="82" y="299"/>
                  </a:lnTo>
                  <a:lnTo>
                    <a:pt x="95" y="374"/>
                  </a:lnTo>
                  <a:lnTo>
                    <a:pt x="107" y="443"/>
                  </a:lnTo>
                  <a:lnTo>
                    <a:pt x="120" y="518"/>
                  </a:lnTo>
                  <a:lnTo>
                    <a:pt x="126" y="592"/>
                  </a:lnTo>
                  <a:lnTo>
                    <a:pt x="139" y="655"/>
                  </a:lnTo>
                  <a:lnTo>
                    <a:pt x="139" y="717"/>
                  </a:lnTo>
                  <a:lnTo>
                    <a:pt x="145" y="773"/>
                  </a:lnTo>
                  <a:lnTo>
                    <a:pt x="145" y="817"/>
                  </a:lnTo>
                  <a:lnTo>
                    <a:pt x="132" y="848"/>
                  </a:lnTo>
                  <a:lnTo>
                    <a:pt x="120" y="867"/>
                  </a:lnTo>
                  <a:lnTo>
                    <a:pt x="107" y="867"/>
                  </a:lnTo>
                  <a:lnTo>
                    <a:pt x="107" y="823"/>
                  </a:lnTo>
                  <a:lnTo>
                    <a:pt x="107" y="779"/>
                  </a:lnTo>
                  <a:lnTo>
                    <a:pt x="101" y="723"/>
                  </a:lnTo>
                  <a:lnTo>
                    <a:pt x="95" y="667"/>
                  </a:lnTo>
                  <a:lnTo>
                    <a:pt x="88" y="611"/>
                  </a:lnTo>
                  <a:lnTo>
                    <a:pt x="82" y="555"/>
                  </a:lnTo>
                  <a:lnTo>
                    <a:pt x="69" y="493"/>
                  </a:lnTo>
                  <a:lnTo>
                    <a:pt x="57" y="430"/>
                  </a:lnTo>
                  <a:lnTo>
                    <a:pt x="44" y="368"/>
                  </a:lnTo>
                  <a:lnTo>
                    <a:pt x="38" y="312"/>
                  </a:lnTo>
                  <a:lnTo>
                    <a:pt x="25" y="250"/>
                  </a:lnTo>
                  <a:lnTo>
                    <a:pt x="13" y="193"/>
                  </a:lnTo>
                  <a:lnTo>
                    <a:pt x="7" y="137"/>
                  </a:lnTo>
                  <a:lnTo>
                    <a:pt x="0" y="8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8" y="31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3661" y="2295"/>
              <a:ext cx="157" cy="137"/>
            </a:xfrm>
            <a:custGeom>
              <a:avLst/>
              <a:gdLst/>
              <a:ahLst/>
              <a:cxnLst>
                <a:cxn ang="0">
                  <a:pos x="157" y="62"/>
                </a:cxn>
                <a:cxn ang="0">
                  <a:pos x="151" y="75"/>
                </a:cxn>
                <a:cxn ang="0">
                  <a:pos x="132" y="93"/>
                </a:cxn>
                <a:cxn ang="0">
                  <a:pos x="113" y="106"/>
                </a:cxn>
                <a:cxn ang="0">
                  <a:pos x="82" y="124"/>
                </a:cxn>
                <a:cxn ang="0">
                  <a:pos x="57" y="137"/>
                </a:cxn>
                <a:cxn ang="0">
                  <a:pos x="32" y="137"/>
                </a:cxn>
                <a:cxn ang="0">
                  <a:pos x="13" y="131"/>
                </a:cxn>
                <a:cxn ang="0">
                  <a:pos x="6" y="118"/>
                </a:cxn>
                <a:cxn ang="0">
                  <a:pos x="13" y="99"/>
                </a:cxn>
                <a:cxn ang="0">
                  <a:pos x="19" y="75"/>
                </a:cxn>
                <a:cxn ang="0">
                  <a:pos x="32" y="56"/>
                </a:cxn>
                <a:cxn ang="0">
                  <a:pos x="38" y="43"/>
                </a:cxn>
                <a:cxn ang="0">
                  <a:pos x="44" y="31"/>
                </a:cxn>
                <a:cxn ang="0">
                  <a:pos x="32" y="25"/>
                </a:cxn>
                <a:cxn ang="0">
                  <a:pos x="13" y="25"/>
                </a:cxn>
                <a:cxn ang="0">
                  <a:pos x="0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63" y="12"/>
                </a:cxn>
                <a:cxn ang="0">
                  <a:pos x="69" y="25"/>
                </a:cxn>
                <a:cxn ang="0">
                  <a:pos x="63" y="37"/>
                </a:cxn>
                <a:cxn ang="0">
                  <a:pos x="38" y="68"/>
                </a:cxn>
                <a:cxn ang="0">
                  <a:pos x="19" y="106"/>
                </a:cxn>
                <a:cxn ang="0">
                  <a:pos x="25" y="118"/>
                </a:cxn>
                <a:cxn ang="0">
                  <a:pos x="44" y="118"/>
                </a:cxn>
                <a:cxn ang="0">
                  <a:pos x="76" y="106"/>
                </a:cxn>
                <a:cxn ang="0">
                  <a:pos x="107" y="93"/>
                </a:cxn>
                <a:cxn ang="0">
                  <a:pos x="132" y="75"/>
                </a:cxn>
                <a:cxn ang="0">
                  <a:pos x="151" y="62"/>
                </a:cxn>
              </a:cxnLst>
              <a:rect l="0" t="0" r="r" b="b"/>
              <a:pathLst>
                <a:path w="157" h="137">
                  <a:moveTo>
                    <a:pt x="151" y="62"/>
                  </a:moveTo>
                  <a:lnTo>
                    <a:pt x="157" y="62"/>
                  </a:lnTo>
                  <a:lnTo>
                    <a:pt x="151" y="68"/>
                  </a:lnTo>
                  <a:lnTo>
                    <a:pt x="151" y="75"/>
                  </a:lnTo>
                  <a:lnTo>
                    <a:pt x="145" y="81"/>
                  </a:lnTo>
                  <a:lnTo>
                    <a:pt x="132" y="93"/>
                  </a:lnTo>
                  <a:lnTo>
                    <a:pt x="126" y="99"/>
                  </a:lnTo>
                  <a:lnTo>
                    <a:pt x="113" y="106"/>
                  </a:lnTo>
                  <a:lnTo>
                    <a:pt x="94" y="118"/>
                  </a:lnTo>
                  <a:lnTo>
                    <a:pt x="82" y="124"/>
                  </a:lnTo>
                  <a:lnTo>
                    <a:pt x="69" y="131"/>
                  </a:lnTo>
                  <a:lnTo>
                    <a:pt x="57" y="137"/>
                  </a:lnTo>
                  <a:lnTo>
                    <a:pt x="44" y="137"/>
                  </a:lnTo>
                  <a:lnTo>
                    <a:pt x="32" y="137"/>
                  </a:lnTo>
                  <a:lnTo>
                    <a:pt x="19" y="137"/>
                  </a:lnTo>
                  <a:lnTo>
                    <a:pt x="13" y="131"/>
                  </a:lnTo>
                  <a:lnTo>
                    <a:pt x="6" y="124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13" y="99"/>
                  </a:lnTo>
                  <a:lnTo>
                    <a:pt x="19" y="87"/>
                  </a:lnTo>
                  <a:lnTo>
                    <a:pt x="19" y="75"/>
                  </a:lnTo>
                  <a:lnTo>
                    <a:pt x="25" y="68"/>
                  </a:lnTo>
                  <a:lnTo>
                    <a:pt x="32" y="56"/>
                  </a:lnTo>
                  <a:lnTo>
                    <a:pt x="38" y="50"/>
                  </a:lnTo>
                  <a:lnTo>
                    <a:pt x="38" y="43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13" y="25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9" y="25"/>
                  </a:lnTo>
                  <a:lnTo>
                    <a:pt x="69" y="31"/>
                  </a:lnTo>
                  <a:lnTo>
                    <a:pt x="63" y="37"/>
                  </a:lnTo>
                  <a:lnTo>
                    <a:pt x="63" y="43"/>
                  </a:lnTo>
                  <a:lnTo>
                    <a:pt x="38" y="68"/>
                  </a:lnTo>
                  <a:lnTo>
                    <a:pt x="25" y="93"/>
                  </a:lnTo>
                  <a:lnTo>
                    <a:pt x="19" y="106"/>
                  </a:lnTo>
                  <a:lnTo>
                    <a:pt x="19" y="118"/>
                  </a:lnTo>
                  <a:lnTo>
                    <a:pt x="25" y="118"/>
                  </a:lnTo>
                  <a:lnTo>
                    <a:pt x="32" y="124"/>
                  </a:lnTo>
                  <a:lnTo>
                    <a:pt x="44" y="118"/>
                  </a:lnTo>
                  <a:lnTo>
                    <a:pt x="57" y="118"/>
                  </a:lnTo>
                  <a:lnTo>
                    <a:pt x="76" y="106"/>
                  </a:lnTo>
                  <a:lnTo>
                    <a:pt x="88" y="99"/>
                  </a:lnTo>
                  <a:lnTo>
                    <a:pt x="107" y="93"/>
                  </a:lnTo>
                  <a:lnTo>
                    <a:pt x="120" y="81"/>
                  </a:lnTo>
                  <a:lnTo>
                    <a:pt x="132" y="75"/>
                  </a:lnTo>
                  <a:lnTo>
                    <a:pt x="145" y="68"/>
                  </a:lnTo>
                  <a:lnTo>
                    <a:pt x="151" y="62"/>
                  </a:lnTo>
                  <a:lnTo>
                    <a:pt x="151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4377" y="1597"/>
              <a:ext cx="126" cy="105"/>
            </a:xfrm>
            <a:custGeom>
              <a:avLst/>
              <a:gdLst/>
              <a:ahLst/>
              <a:cxnLst>
                <a:cxn ang="0">
                  <a:pos x="107" y="6"/>
                </a:cxn>
                <a:cxn ang="0">
                  <a:pos x="114" y="24"/>
                </a:cxn>
                <a:cxn ang="0">
                  <a:pos x="120" y="37"/>
                </a:cxn>
                <a:cxn ang="0">
                  <a:pos x="126" y="49"/>
                </a:cxn>
                <a:cxn ang="0">
                  <a:pos x="126" y="56"/>
                </a:cxn>
                <a:cxn ang="0">
                  <a:pos x="126" y="68"/>
                </a:cxn>
                <a:cxn ang="0">
                  <a:pos x="114" y="87"/>
                </a:cxn>
                <a:cxn ang="0">
                  <a:pos x="101" y="93"/>
                </a:cxn>
                <a:cxn ang="0">
                  <a:pos x="88" y="93"/>
                </a:cxn>
                <a:cxn ang="0">
                  <a:pos x="76" y="93"/>
                </a:cxn>
                <a:cxn ang="0">
                  <a:pos x="70" y="81"/>
                </a:cxn>
                <a:cxn ang="0">
                  <a:pos x="57" y="99"/>
                </a:cxn>
                <a:cxn ang="0">
                  <a:pos x="44" y="105"/>
                </a:cxn>
                <a:cxn ang="0">
                  <a:pos x="32" y="105"/>
                </a:cxn>
                <a:cxn ang="0">
                  <a:pos x="19" y="99"/>
                </a:cxn>
                <a:cxn ang="0">
                  <a:pos x="7" y="93"/>
                </a:cxn>
                <a:cxn ang="0">
                  <a:pos x="0" y="81"/>
                </a:cxn>
                <a:cxn ang="0">
                  <a:pos x="0" y="68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7" y="31"/>
                </a:cxn>
                <a:cxn ang="0">
                  <a:pos x="13" y="37"/>
                </a:cxn>
                <a:cxn ang="0">
                  <a:pos x="13" y="49"/>
                </a:cxn>
                <a:cxn ang="0">
                  <a:pos x="13" y="68"/>
                </a:cxn>
                <a:cxn ang="0">
                  <a:pos x="19" y="74"/>
                </a:cxn>
                <a:cxn ang="0">
                  <a:pos x="26" y="81"/>
                </a:cxn>
                <a:cxn ang="0">
                  <a:pos x="44" y="74"/>
                </a:cxn>
                <a:cxn ang="0">
                  <a:pos x="51" y="62"/>
                </a:cxn>
                <a:cxn ang="0">
                  <a:pos x="44" y="43"/>
                </a:cxn>
                <a:cxn ang="0">
                  <a:pos x="44" y="31"/>
                </a:cxn>
                <a:cxn ang="0">
                  <a:pos x="51" y="18"/>
                </a:cxn>
                <a:cxn ang="0">
                  <a:pos x="63" y="31"/>
                </a:cxn>
                <a:cxn ang="0">
                  <a:pos x="70" y="49"/>
                </a:cxn>
                <a:cxn ang="0">
                  <a:pos x="76" y="56"/>
                </a:cxn>
                <a:cxn ang="0">
                  <a:pos x="82" y="62"/>
                </a:cxn>
                <a:cxn ang="0">
                  <a:pos x="95" y="62"/>
                </a:cxn>
                <a:cxn ang="0">
                  <a:pos x="114" y="62"/>
                </a:cxn>
                <a:cxn ang="0">
                  <a:pos x="107" y="49"/>
                </a:cxn>
                <a:cxn ang="0">
                  <a:pos x="101" y="37"/>
                </a:cxn>
                <a:cxn ang="0">
                  <a:pos x="95" y="18"/>
                </a:cxn>
                <a:cxn ang="0">
                  <a:pos x="88" y="6"/>
                </a:cxn>
                <a:cxn ang="0">
                  <a:pos x="95" y="0"/>
                </a:cxn>
              </a:cxnLst>
              <a:rect l="0" t="0" r="r" b="b"/>
              <a:pathLst>
                <a:path w="126" h="105">
                  <a:moveTo>
                    <a:pt x="95" y="0"/>
                  </a:moveTo>
                  <a:lnTo>
                    <a:pt x="101" y="6"/>
                  </a:lnTo>
                  <a:lnTo>
                    <a:pt x="107" y="6"/>
                  </a:lnTo>
                  <a:lnTo>
                    <a:pt x="107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6" y="43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8"/>
                  </a:lnTo>
                  <a:lnTo>
                    <a:pt x="120" y="74"/>
                  </a:lnTo>
                  <a:lnTo>
                    <a:pt x="120" y="81"/>
                  </a:lnTo>
                  <a:lnTo>
                    <a:pt x="114" y="87"/>
                  </a:lnTo>
                  <a:lnTo>
                    <a:pt x="107" y="87"/>
                  </a:lnTo>
                  <a:lnTo>
                    <a:pt x="107" y="93"/>
                  </a:lnTo>
                  <a:lnTo>
                    <a:pt x="101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88" y="93"/>
                  </a:lnTo>
                  <a:lnTo>
                    <a:pt x="82" y="93"/>
                  </a:lnTo>
                  <a:lnTo>
                    <a:pt x="82" y="93"/>
                  </a:lnTo>
                  <a:lnTo>
                    <a:pt x="76" y="93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1"/>
                  </a:lnTo>
                  <a:lnTo>
                    <a:pt x="63" y="87"/>
                  </a:lnTo>
                  <a:lnTo>
                    <a:pt x="57" y="9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1" y="99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38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3" y="93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9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44" y="74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2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44" y="43"/>
                  </a:lnTo>
                  <a:lnTo>
                    <a:pt x="44" y="37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24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3" y="31"/>
                  </a:lnTo>
                  <a:lnTo>
                    <a:pt x="70" y="37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70" y="56"/>
                  </a:lnTo>
                  <a:lnTo>
                    <a:pt x="76" y="56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8" y="68"/>
                  </a:lnTo>
                  <a:lnTo>
                    <a:pt x="95" y="62"/>
                  </a:lnTo>
                  <a:lnTo>
                    <a:pt x="101" y="62"/>
                  </a:lnTo>
                  <a:lnTo>
                    <a:pt x="107" y="62"/>
                  </a:lnTo>
                  <a:lnTo>
                    <a:pt x="114" y="6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3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95" y="24"/>
                  </a:lnTo>
                  <a:lnTo>
                    <a:pt x="95" y="18"/>
                  </a:lnTo>
                  <a:lnTo>
                    <a:pt x="88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2354" y="1578"/>
              <a:ext cx="119" cy="87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3" y="25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13" y="43"/>
                </a:cxn>
                <a:cxn ang="0">
                  <a:pos x="113" y="50"/>
                </a:cxn>
                <a:cxn ang="0">
                  <a:pos x="101" y="62"/>
                </a:cxn>
                <a:cxn ang="0">
                  <a:pos x="94" y="68"/>
                </a:cxn>
                <a:cxn ang="0">
                  <a:pos x="82" y="75"/>
                </a:cxn>
                <a:cxn ang="0">
                  <a:pos x="75" y="68"/>
                </a:cxn>
                <a:cxn ang="0">
                  <a:pos x="63" y="62"/>
                </a:cxn>
                <a:cxn ang="0">
                  <a:pos x="57" y="75"/>
                </a:cxn>
                <a:cxn ang="0">
                  <a:pos x="44" y="81"/>
                </a:cxn>
                <a:cxn ang="0">
                  <a:pos x="31" y="87"/>
                </a:cxn>
                <a:cxn ang="0">
                  <a:pos x="19" y="81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31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19" y="56"/>
                </a:cxn>
                <a:cxn ang="0">
                  <a:pos x="25" y="62"/>
                </a:cxn>
                <a:cxn ang="0">
                  <a:pos x="25" y="62"/>
                </a:cxn>
                <a:cxn ang="0">
                  <a:pos x="50" y="56"/>
                </a:cxn>
                <a:cxn ang="0">
                  <a:pos x="50" y="43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57" y="6"/>
                </a:cxn>
                <a:cxn ang="0">
                  <a:pos x="69" y="19"/>
                </a:cxn>
                <a:cxn ang="0">
                  <a:pos x="75" y="25"/>
                </a:cxn>
                <a:cxn ang="0">
                  <a:pos x="75" y="37"/>
                </a:cxn>
                <a:cxn ang="0">
                  <a:pos x="75" y="43"/>
                </a:cxn>
                <a:cxn ang="0">
                  <a:pos x="82" y="43"/>
                </a:cxn>
                <a:cxn ang="0">
                  <a:pos x="94" y="43"/>
                </a:cxn>
                <a:cxn ang="0">
                  <a:pos x="94" y="37"/>
                </a:cxn>
                <a:cxn ang="0">
                  <a:pos x="94" y="25"/>
                </a:cxn>
                <a:cxn ang="0">
                  <a:pos x="88" y="12"/>
                </a:cxn>
                <a:cxn ang="0">
                  <a:pos x="88" y="6"/>
                </a:cxn>
                <a:cxn ang="0">
                  <a:pos x="101" y="0"/>
                </a:cxn>
              </a:cxnLst>
              <a:rect l="0" t="0" r="r" b="b"/>
              <a:pathLst>
                <a:path w="119" h="87">
                  <a:moveTo>
                    <a:pt x="101" y="0"/>
                  </a:moveTo>
                  <a:lnTo>
                    <a:pt x="107" y="6"/>
                  </a:lnTo>
                  <a:lnTo>
                    <a:pt x="107" y="12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13" y="31"/>
                  </a:lnTo>
                  <a:lnTo>
                    <a:pt x="119" y="31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07" y="56"/>
                  </a:lnTo>
                  <a:lnTo>
                    <a:pt x="107" y="62"/>
                  </a:lnTo>
                  <a:lnTo>
                    <a:pt x="101" y="62"/>
                  </a:lnTo>
                  <a:lnTo>
                    <a:pt x="101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88" y="68"/>
                  </a:lnTo>
                  <a:lnTo>
                    <a:pt x="88" y="75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3" y="62"/>
                  </a:lnTo>
                  <a:lnTo>
                    <a:pt x="63" y="68"/>
                  </a:lnTo>
                  <a:lnTo>
                    <a:pt x="57" y="68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7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50" y="37"/>
                  </a:lnTo>
                  <a:lnTo>
                    <a:pt x="50" y="31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5" y="25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1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3617" y="1528"/>
              <a:ext cx="138" cy="100"/>
            </a:xfrm>
            <a:custGeom>
              <a:avLst/>
              <a:gdLst/>
              <a:ahLst/>
              <a:cxnLst>
                <a:cxn ang="0">
                  <a:pos x="113" y="6"/>
                </a:cxn>
                <a:cxn ang="0">
                  <a:pos x="120" y="19"/>
                </a:cxn>
                <a:cxn ang="0">
                  <a:pos x="126" y="37"/>
                </a:cxn>
                <a:cxn ang="0">
                  <a:pos x="132" y="44"/>
                </a:cxn>
                <a:cxn ang="0">
                  <a:pos x="138" y="56"/>
                </a:cxn>
                <a:cxn ang="0">
                  <a:pos x="132" y="69"/>
                </a:cxn>
                <a:cxn ang="0">
                  <a:pos x="120" y="81"/>
                </a:cxn>
                <a:cxn ang="0">
                  <a:pos x="107" y="87"/>
                </a:cxn>
                <a:cxn ang="0">
                  <a:pos x="94" y="87"/>
                </a:cxn>
                <a:cxn ang="0">
                  <a:pos x="82" y="87"/>
                </a:cxn>
                <a:cxn ang="0">
                  <a:pos x="76" y="81"/>
                </a:cxn>
                <a:cxn ang="0">
                  <a:pos x="63" y="93"/>
                </a:cxn>
                <a:cxn ang="0">
                  <a:pos x="50" y="100"/>
                </a:cxn>
                <a:cxn ang="0">
                  <a:pos x="38" y="100"/>
                </a:cxn>
                <a:cxn ang="0">
                  <a:pos x="25" y="93"/>
                </a:cxn>
                <a:cxn ang="0">
                  <a:pos x="19" y="87"/>
                </a:cxn>
                <a:cxn ang="0">
                  <a:pos x="13" y="81"/>
                </a:cxn>
                <a:cxn ang="0">
                  <a:pos x="6" y="69"/>
                </a:cxn>
                <a:cxn ang="0">
                  <a:pos x="0" y="56"/>
                </a:cxn>
                <a:cxn ang="0">
                  <a:pos x="6" y="37"/>
                </a:cxn>
                <a:cxn ang="0">
                  <a:pos x="13" y="31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25" y="56"/>
                </a:cxn>
                <a:cxn ang="0">
                  <a:pos x="25" y="69"/>
                </a:cxn>
                <a:cxn ang="0">
                  <a:pos x="25" y="75"/>
                </a:cxn>
                <a:cxn ang="0">
                  <a:pos x="32" y="81"/>
                </a:cxn>
                <a:cxn ang="0">
                  <a:pos x="57" y="75"/>
                </a:cxn>
                <a:cxn ang="0">
                  <a:pos x="63" y="62"/>
                </a:cxn>
                <a:cxn ang="0">
                  <a:pos x="57" y="44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76" y="31"/>
                </a:cxn>
                <a:cxn ang="0">
                  <a:pos x="82" y="44"/>
                </a:cxn>
                <a:cxn ang="0">
                  <a:pos x="82" y="56"/>
                </a:cxn>
                <a:cxn ang="0">
                  <a:pos x="88" y="69"/>
                </a:cxn>
                <a:cxn ang="0">
                  <a:pos x="101" y="69"/>
                </a:cxn>
                <a:cxn ang="0">
                  <a:pos x="120" y="62"/>
                </a:cxn>
                <a:cxn ang="0">
                  <a:pos x="120" y="50"/>
                </a:cxn>
                <a:cxn ang="0">
                  <a:pos x="113" y="31"/>
                </a:cxn>
                <a:cxn ang="0">
                  <a:pos x="101" y="12"/>
                </a:cxn>
                <a:cxn ang="0">
                  <a:pos x="94" y="0"/>
                </a:cxn>
                <a:cxn ang="0">
                  <a:pos x="107" y="0"/>
                </a:cxn>
              </a:cxnLst>
              <a:rect l="0" t="0" r="r" b="b"/>
              <a:pathLst>
                <a:path w="138" h="100">
                  <a:moveTo>
                    <a:pt x="107" y="0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26" y="31"/>
                  </a:lnTo>
                  <a:lnTo>
                    <a:pt x="126" y="37"/>
                  </a:lnTo>
                  <a:lnTo>
                    <a:pt x="132" y="3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50"/>
                  </a:lnTo>
                  <a:lnTo>
                    <a:pt x="132" y="56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8" y="62"/>
                  </a:lnTo>
                  <a:lnTo>
                    <a:pt x="132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13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1" y="87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88" y="87"/>
                  </a:lnTo>
                  <a:lnTo>
                    <a:pt x="82" y="87"/>
                  </a:lnTo>
                  <a:lnTo>
                    <a:pt x="82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3" y="93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0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38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5" y="44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62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2" y="75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50" y="75"/>
                  </a:lnTo>
                  <a:lnTo>
                    <a:pt x="57" y="75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3" y="62"/>
                  </a:lnTo>
                  <a:lnTo>
                    <a:pt x="57" y="56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7"/>
                  </a:lnTo>
                  <a:lnTo>
                    <a:pt x="57" y="31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4" y="69"/>
                  </a:lnTo>
                  <a:lnTo>
                    <a:pt x="101" y="69"/>
                  </a:lnTo>
                  <a:lnTo>
                    <a:pt x="107" y="62"/>
                  </a:lnTo>
                  <a:lnTo>
                    <a:pt x="113" y="62"/>
                  </a:lnTo>
                  <a:lnTo>
                    <a:pt x="120" y="62"/>
                  </a:lnTo>
                  <a:lnTo>
                    <a:pt x="120" y="56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4"/>
                  </a:lnTo>
                  <a:lnTo>
                    <a:pt x="113" y="37"/>
                  </a:lnTo>
                  <a:lnTo>
                    <a:pt x="113" y="31"/>
                  </a:lnTo>
                  <a:lnTo>
                    <a:pt x="107" y="25"/>
                  </a:lnTo>
                  <a:lnTo>
                    <a:pt x="107" y="19"/>
                  </a:lnTo>
                  <a:lnTo>
                    <a:pt x="101" y="12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474" y="1360"/>
              <a:ext cx="981" cy="374"/>
            </a:xfrm>
            <a:custGeom>
              <a:avLst/>
              <a:gdLst/>
              <a:ahLst/>
              <a:cxnLst>
                <a:cxn ang="0">
                  <a:pos x="38" y="318"/>
                </a:cxn>
                <a:cxn ang="0">
                  <a:pos x="69" y="305"/>
                </a:cxn>
                <a:cxn ang="0">
                  <a:pos x="120" y="286"/>
                </a:cxn>
                <a:cxn ang="0">
                  <a:pos x="176" y="268"/>
                </a:cxn>
                <a:cxn ang="0">
                  <a:pos x="245" y="237"/>
                </a:cxn>
                <a:cxn ang="0">
                  <a:pos x="321" y="212"/>
                </a:cxn>
                <a:cxn ang="0">
                  <a:pos x="396" y="180"/>
                </a:cxn>
                <a:cxn ang="0">
                  <a:pos x="478" y="149"/>
                </a:cxn>
                <a:cxn ang="0">
                  <a:pos x="560" y="118"/>
                </a:cxn>
                <a:cxn ang="0">
                  <a:pos x="641" y="93"/>
                </a:cxn>
                <a:cxn ang="0">
                  <a:pos x="717" y="68"/>
                </a:cxn>
                <a:cxn ang="0">
                  <a:pos x="792" y="43"/>
                </a:cxn>
                <a:cxn ang="0">
                  <a:pos x="855" y="25"/>
                </a:cxn>
                <a:cxn ang="0">
                  <a:pos x="905" y="6"/>
                </a:cxn>
                <a:cxn ang="0">
                  <a:pos x="943" y="0"/>
                </a:cxn>
                <a:cxn ang="0">
                  <a:pos x="968" y="0"/>
                </a:cxn>
                <a:cxn ang="0">
                  <a:pos x="981" y="12"/>
                </a:cxn>
                <a:cxn ang="0">
                  <a:pos x="893" y="37"/>
                </a:cxn>
                <a:cxn ang="0">
                  <a:pos x="811" y="62"/>
                </a:cxn>
                <a:cxn ang="0">
                  <a:pos x="735" y="93"/>
                </a:cxn>
                <a:cxn ang="0">
                  <a:pos x="654" y="118"/>
                </a:cxn>
                <a:cxn ang="0">
                  <a:pos x="585" y="143"/>
                </a:cxn>
                <a:cxn ang="0">
                  <a:pos x="516" y="168"/>
                </a:cxn>
                <a:cxn ang="0">
                  <a:pos x="446" y="193"/>
                </a:cxn>
                <a:cxn ang="0">
                  <a:pos x="384" y="218"/>
                </a:cxn>
                <a:cxn ang="0">
                  <a:pos x="327" y="243"/>
                </a:cxn>
                <a:cxn ang="0">
                  <a:pos x="270" y="261"/>
                </a:cxn>
                <a:cxn ang="0">
                  <a:pos x="214" y="286"/>
                </a:cxn>
                <a:cxn ang="0">
                  <a:pos x="164" y="305"/>
                </a:cxn>
                <a:cxn ang="0">
                  <a:pos x="120" y="324"/>
                </a:cxn>
                <a:cxn ang="0">
                  <a:pos x="76" y="342"/>
                </a:cxn>
                <a:cxn ang="0">
                  <a:pos x="38" y="355"/>
                </a:cxn>
                <a:cxn ang="0">
                  <a:pos x="0" y="374"/>
                </a:cxn>
                <a:cxn ang="0">
                  <a:pos x="7" y="367"/>
                </a:cxn>
                <a:cxn ang="0">
                  <a:pos x="7" y="361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49"/>
                </a:cxn>
                <a:cxn ang="0">
                  <a:pos x="13" y="349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9" y="336"/>
                </a:cxn>
                <a:cxn ang="0">
                  <a:pos x="19" y="336"/>
                </a:cxn>
                <a:cxn ang="0">
                  <a:pos x="25" y="336"/>
                </a:cxn>
                <a:cxn ang="0">
                  <a:pos x="25" y="330"/>
                </a:cxn>
                <a:cxn ang="0">
                  <a:pos x="32" y="324"/>
                </a:cxn>
                <a:cxn ang="0">
                  <a:pos x="38" y="318"/>
                </a:cxn>
              </a:cxnLst>
              <a:rect l="0" t="0" r="r" b="b"/>
              <a:pathLst>
                <a:path w="981" h="374">
                  <a:moveTo>
                    <a:pt x="38" y="318"/>
                  </a:moveTo>
                  <a:lnTo>
                    <a:pt x="69" y="305"/>
                  </a:lnTo>
                  <a:lnTo>
                    <a:pt x="120" y="286"/>
                  </a:lnTo>
                  <a:lnTo>
                    <a:pt x="176" y="268"/>
                  </a:lnTo>
                  <a:lnTo>
                    <a:pt x="245" y="237"/>
                  </a:lnTo>
                  <a:lnTo>
                    <a:pt x="321" y="212"/>
                  </a:lnTo>
                  <a:lnTo>
                    <a:pt x="396" y="180"/>
                  </a:lnTo>
                  <a:lnTo>
                    <a:pt x="478" y="149"/>
                  </a:lnTo>
                  <a:lnTo>
                    <a:pt x="560" y="118"/>
                  </a:lnTo>
                  <a:lnTo>
                    <a:pt x="641" y="93"/>
                  </a:lnTo>
                  <a:lnTo>
                    <a:pt x="717" y="68"/>
                  </a:lnTo>
                  <a:lnTo>
                    <a:pt x="792" y="43"/>
                  </a:lnTo>
                  <a:lnTo>
                    <a:pt x="855" y="25"/>
                  </a:lnTo>
                  <a:lnTo>
                    <a:pt x="905" y="6"/>
                  </a:lnTo>
                  <a:lnTo>
                    <a:pt x="943" y="0"/>
                  </a:lnTo>
                  <a:lnTo>
                    <a:pt x="968" y="0"/>
                  </a:lnTo>
                  <a:lnTo>
                    <a:pt x="981" y="12"/>
                  </a:lnTo>
                  <a:lnTo>
                    <a:pt x="893" y="37"/>
                  </a:lnTo>
                  <a:lnTo>
                    <a:pt x="811" y="62"/>
                  </a:lnTo>
                  <a:lnTo>
                    <a:pt x="735" y="93"/>
                  </a:lnTo>
                  <a:lnTo>
                    <a:pt x="654" y="118"/>
                  </a:lnTo>
                  <a:lnTo>
                    <a:pt x="585" y="143"/>
                  </a:lnTo>
                  <a:lnTo>
                    <a:pt x="516" y="168"/>
                  </a:lnTo>
                  <a:lnTo>
                    <a:pt x="446" y="193"/>
                  </a:lnTo>
                  <a:lnTo>
                    <a:pt x="384" y="218"/>
                  </a:lnTo>
                  <a:lnTo>
                    <a:pt x="327" y="243"/>
                  </a:lnTo>
                  <a:lnTo>
                    <a:pt x="270" y="261"/>
                  </a:lnTo>
                  <a:lnTo>
                    <a:pt x="214" y="286"/>
                  </a:lnTo>
                  <a:lnTo>
                    <a:pt x="164" y="305"/>
                  </a:lnTo>
                  <a:lnTo>
                    <a:pt x="120" y="324"/>
                  </a:lnTo>
                  <a:lnTo>
                    <a:pt x="76" y="342"/>
                  </a:lnTo>
                  <a:lnTo>
                    <a:pt x="38" y="355"/>
                  </a:lnTo>
                  <a:lnTo>
                    <a:pt x="0" y="374"/>
                  </a:lnTo>
                  <a:lnTo>
                    <a:pt x="7" y="367"/>
                  </a:lnTo>
                  <a:lnTo>
                    <a:pt x="7" y="361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49"/>
                  </a:lnTo>
                  <a:lnTo>
                    <a:pt x="13" y="349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25" y="336"/>
                  </a:lnTo>
                  <a:lnTo>
                    <a:pt x="25" y="330"/>
                  </a:lnTo>
                  <a:lnTo>
                    <a:pt x="32" y="324"/>
                  </a:lnTo>
                  <a:lnTo>
                    <a:pt x="38" y="31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5201" y="1459"/>
              <a:ext cx="107" cy="131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94" y="44"/>
                </a:cxn>
                <a:cxn ang="0">
                  <a:pos x="88" y="56"/>
                </a:cxn>
                <a:cxn ang="0">
                  <a:pos x="88" y="75"/>
                </a:cxn>
                <a:cxn ang="0">
                  <a:pos x="81" y="94"/>
                </a:cxn>
                <a:cxn ang="0">
                  <a:pos x="75" y="119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81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9" y="38"/>
                </a:cxn>
                <a:cxn ang="0">
                  <a:pos x="31" y="44"/>
                </a:cxn>
                <a:cxn ang="0">
                  <a:pos x="37" y="56"/>
                </a:cxn>
                <a:cxn ang="0">
                  <a:pos x="56" y="75"/>
                </a:cxn>
                <a:cxn ang="0">
                  <a:pos x="63" y="75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75" y="25"/>
                </a:cxn>
                <a:cxn ang="0">
                  <a:pos x="81" y="13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7"/>
                </a:cxn>
              </a:cxnLst>
              <a:rect l="0" t="0" r="r" b="b"/>
              <a:pathLst>
                <a:path w="107" h="131">
                  <a:moveTo>
                    <a:pt x="107" y="19"/>
                  </a:moveTo>
                  <a:lnTo>
                    <a:pt x="107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100" y="32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88" y="50"/>
                  </a:lnTo>
                  <a:lnTo>
                    <a:pt x="88" y="56"/>
                  </a:lnTo>
                  <a:lnTo>
                    <a:pt x="88" y="63"/>
                  </a:lnTo>
                  <a:lnTo>
                    <a:pt x="88" y="75"/>
                  </a:lnTo>
                  <a:lnTo>
                    <a:pt x="81" y="81"/>
                  </a:lnTo>
                  <a:lnTo>
                    <a:pt x="81" y="94"/>
                  </a:lnTo>
                  <a:lnTo>
                    <a:pt x="75" y="106"/>
                  </a:lnTo>
                  <a:lnTo>
                    <a:pt x="75" y="119"/>
                  </a:lnTo>
                  <a:lnTo>
                    <a:pt x="69" y="131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37" y="88"/>
                  </a:lnTo>
                  <a:lnTo>
                    <a:pt x="37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7" y="50"/>
                  </a:lnTo>
                  <a:lnTo>
                    <a:pt x="37" y="56"/>
                  </a:lnTo>
                  <a:lnTo>
                    <a:pt x="44" y="63"/>
                  </a:lnTo>
                  <a:lnTo>
                    <a:pt x="56" y="75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9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5163" y="1341"/>
              <a:ext cx="63" cy="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0" y="19"/>
                </a:cxn>
                <a:cxn ang="0">
                  <a:pos x="50" y="25"/>
                </a:cxn>
                <a:cxn ang="0">
                  <a:pos x="57" y="31"/>
                </a:cxn>
                <a:cxn ang="0">
                  <a:pos x="57" y="31"/>
                </a:cxn>
                <a:cxn ang="0">
                  <a:pos x="63" y="37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57" y="62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1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12"/>
                </a:cxn>
              </a:cxnLst>
              <a:rect l="0" t="0" r="r" b="b"/>
              <a:pathLst>
                <a:path w="63" h="75">
                  <a:moveTo>
                    <a:pt x="6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3" y="37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4937" y="1453"/>
              <a:ext cx="119" cy="100"/>
            </a:xfrm>
            <a:custGeom>
              <a:avLst/>
              <a:gdLst/>
              <a:ahLst/>
              <a:cxnLst>
                <a:cxn ang="0">
                  <a:pos x="63" y="25"/>
                </a:cxn>
                <a:cxn ang="0">
                  <a:pos x="63" y="25"/>
                </a:cxn>
                <a:cxn ang="0">
                  <a:pos x="56" y="25"/>
                </a:cxn>
                <a:cxn ang="0">
                  <a:pos x="50" y="25"/>
                </a:cxn>
                <a:cxn ang="0">
                  <a:pos x="37" y="31"/>
                </a:cxn>
                <a:cxn ang="0">
                  <a:pos x="31" y="38"/>
                </a:cxn>
                <a:cxn ang="0">
                  <a:pos x="31" y="38"/>
                </a:cxn>
                <a:cxn ang="0">
                  <a:pos x="37" y="44"/>
                </a:cxn>
                <a:cxn ang="0">
                  <a:pos x="50" y="50"/>
                </a:cxn>
                <a:cxn ang="0">
                  <a:pos x="63" y="50"/>
                </a:cxn>
                <a:cxn ang="0">
                  <a:pos x="75" y="50"/>
                </a:cxn>
                <a:cxn ang="0">
                  <a:pos x="88" y="44"/>
                </a:cxn>
                <a:cxn ang="0">
                  <a:pos x="100" y="44"/>
                </a:cxn>
                <a:cxn ang="0">
                  <a:pos x="107" y="38"/>
                </a:cxn>
                <a:cxn ang="0">
                  <a:pos x="113" y="38"/>
                </a:cxn>
                <a:cxn ang="0">
                  <a:pos x="119" y="44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7" y="56"/>
                </a:cxn>
                <a:cxn ang="0">
                  <a:pos x="100" y="69"/>
                </a:cxn>
                <a:cxn ang="0">
                  <a:pos x="81" y="75"/>
                </a:cxn>
                <a:cxn ang="0">
                  <a:pos x="69" y="81"/>
                </a:cxn>
                <a:cxn ang="0">
                  <a:pos x="56" y="94"/>
                </a:cxn>
                <a:cxn ang="0">
                  <a:pos x="44" y="94"/>
                </a:cxn>
                <a:cxn ang="0">
                  <a:pos x="37" y="100"/>
                </a:cxn>
                <a:cxn ang="0">
                  <a:pos x="31" y="100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7" y="87"/>
                </a:cxn>
                <a:cxn ang="0">
                  <a:pos x="37" y="87"/>
                </a:cxn>
                <a:cxn ang="0">
                  <a:pos x="44" y="81"/>
                </a:cxn>
                <a:cxn ang="0">
                  <a:pos x="50" y="75"/>
                </a:cxn>
                <a:cxn ang="0">
                  <a:pos x="19" y="62"/>
                </a:cxn>
                <a:cxn ang="0">
                  <a:pos x="6" y="56"/>
                </a:cxn>
                <a:cxn ang="0">
                  <a:pos x="0" y="38"/>
                </a:cxn>
                <a:cxn ang="0">
                  <a:pos x="6" y="25"/>
                </a:cxn>
                <a:cxn ang="0">
                  <a:pos x="19" y="13"/>
                </a:cxn>
                <a:cxn ang="0">
                  <a:pos x="31" y="6"/>
                </a:cxn>
                <a:cxn ang="0">
                  <a:pos x="50" y="0"/>
                </a:cxn>
                <a:cxn ang="0">
                  <a:pos x="63" y="0"/>
                </a:cxn>
              </a:cxnLst>
              <a:rect l="0" t="0" r="r" b="b"/>
              <a:pathLst>
                <a:path w="119" h="100">
                  <a:moveTo>
                    <a:pt x="63" y="0"/>
                  </a:move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3" y="50"/>
                  </a:lnTo>
                  <a:lnTo>
                    <a:pt x="69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44"/>
                  </a:lnTo>
                  <a:lnTo>
                    <a:pt x="100" y="38"/>
                  </a:lnTo>
                  <a:lnTo>
                    <a:pt x="107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0" y="62"/>
                  </a:lnTo>
                  <a:lnTo>
                    <a:pt x="100" y="69"/>
                  </a:lnTo>
                  <a:lnTo>
                    <a:pt x="94" y="69"/>
                  </a:lnTo>
                  <a:lnTo>
                    <a:pt x="81" y="75"/>
                  </a:lnTo>
                  <a:lnTo>
                    <a:pt x="75" y="81"/>
                  </a:lnTo>
                  <a:lnTo>
                    <a:pt x="69" y="81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1" y="100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7" y="94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5"/>
                  </a:lnTo>
                  <a:lnTo>
                    <a:pt x="50" y="75"/>
                  </a:lnTo>
                  <a:lnTo>
                    <a:pt x="31" y="69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25"/>
                  </a:lnTo>
                  <a:lnTo>
                    <a:pt x="12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334" y="1534"/>
              <a:ext cx="107" cy="125"/>
            </a:xfrm>
            <a:custGeom>
              <a:avLst/>
              <a:gdLst/>
              <a:ahLst/>
              <a:cxnLst>
                <a:cxn ang="0">
                  <a:pos x="107" y="13"/>
                </a:cxn>
                <a:cxn ang="0">
                  <a:pos x="101" y="19"/>
                </a:cxn>
                <a:cxn ang="0">
                  <a:pos x="101" y="25"/>
                </a:cxn>
                <a:cxn ang="0">
                  <a:pos x="95" y="38"/>
                </a:cxn>
                <a:cxn ang="0">
                  <a:pos x="95" y="50"/>
                </a:cxn>
                <a:cxn ang="0">
                  <a:pos x="88" y="69"/>
                </a:cxn>
                <a:cxn ang="0">
                  <a:pos x="82" y="87"/>
                </a:cxn>
                <a:cxn ang="0">
                  <a:pos x="82" y="112"/>
                </a:cxn>
                <a:cxn ang="0">
                  <a:pos x="69" y="112"/>
                </a:cxn>
                <a:cxn ang="0">
                  <a:pos x="51" y="87"/>
                </a:cxn>
                <a:cxn ang="0">
                  <a:pos x="38" y="75"/>
                </a:cxn>
                <a:cxn ang="0">
                  <a:pos x="32" y="63"/>
                </a:cxn>
                <a:cxn ang="0">
                  <a:pos x="25" y="63"/>
                </a:cxn>
                <a:cxn ang="0">
                  <a:pos x="13" y="63"/>
                </a:cxn>
                <a:cxn ang="0">
                  <a:pos x="7" y="63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32" y="44"/>
                </a:cxn>
                <a:cxn ang="0">
                  <a:pos x="38" y="56"/>
                </a:cxn>
                <a:cxn ang="0">
                  <a:pos x="51" y="69"/>
                </a:cxn>
                <a:cxn ang="0">
                  <a:pos x="63" y="81"/>
                </a:cxn>
                <a:cxn ang="0">
                  <a:pos x="76" y="81"/>
                </a:cxn>
                <a:cxn ang="0">
                  <a:pos x="76" y="63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88" y="13"/>
                </a:cxn>
                <a:cxn ang="0">
                  <a:pos x="95" y="6"/>
                </a:cxn>
                <a:cxn ang="0">
                  <a:pos x="101" y="0"/>
                </a:cxn>
                <a:cxn ang="0">
                  <a:pos x="101" y="6"/>
                </a:cxn>
              </a:cxnLst>
              <a:rect l="0" t="0" r="r" b="b"/>
              <a:pathLst>
                <a:path w="107" h="125">
                  <a:moveTo>
                    <a:pt x="107" y="13"/>
                  </a:moveTo>
                  <a:lnTo>
                    <a:pt x="107" y="13"/>
                  </a:lnTo>
                  <a:lnTo>
                    <a:pt x="101" y="13"/>
                  </a:lnTo>
                  <a:lnTo>
                    <a:pt x="101" y="1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31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50"/>
                  </a:lnTo>
                  <a:lnTo>
                    <a:pt x="88" y="63"/>
                  </a:lnTo>
                  <a:lnTo>
                    <a:pt x="88" y="69"/>
                  </a:lnTo>
                  <a:lnTo>
                    <a:pt x="88" y="75"/>
                  </a:lnTo>
                  <a:lnTo>
                    <a:pt x="82" y="87"/>
                  </a:lnTo>
                  <a:lnTo>
                    <a:pt x="82" y="100"/>
                  </a:lnTo>
                  <a:lnTo>
                    <a:pt x="82" y="112"/>
                  </a:lnTo>
                  <a:lnTo>
                    <a:pt x="76" y="125"/>
                  </a:lnTo>
                  <a:lnTo>
                    <a:pt x="69" y="112"/>
                  </a:lnTo>
                  <a:lnTo>
                    <a:pt x="57" y="100"/>
                  </a:lnTo>
                  <a:lnTo>
                    <a:pt x="51" y="87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69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44" y="63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3" y="81"/>
                  </a:lnTo>
                  <a:lnTo>
                    <a:pt x="76" y="87"/>
                  </a:lnTo>
                  <a:lnTo>
                    <a:pt x="76" y="81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76" y="56"/>
                  </a:lnTo>
                  <a:lnTo>
                    <a:pt x="82" y="50"/>
                  </a:lnTo>
                  <a:lnTo>
                    <a:pt x="82" y="38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594" y="1385"/>
              <a:ext cx="119" cy="124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106" y="18"/>
                </a:cxn>
                <a:cxn ang="0">
                  <a:pos x="100" y="24"/>
                </a:cxn>
                <a:cxn ang="0">
                  <a:pos x="100" y="37"/>
                </a:cxn>
                <a:cxn ang="0">
                  <a:pos x="94" y="49"/>
                </a:cxn>
                <a:cxn ang="0">
                  <a:pos x="88" y="68"/>
                </a:cxn>
                <a:cxn ang="0">
                  <a:pos x="88" y="87"/>
                </a:cxn>
                <a:cxn ang="0">
                  <a:pos x="81" y="112"/>
                </a:cxn>
                <a:cxn ang="0">
                  <a:pos x="69" y="112"/>
                </a:cxn>
                <a:cxn ang="0">
                  <a:pos x="50" y="93"/>
                </a:cxn>
                <a:cxn ang="0">
                  <a:pos x="37" y="74"/>
                </a:cxn>
                <a:cxn ang="0">
                  <a:pos x="31" y="68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6" y="49"/>
                </a:cxn>
                <a:cxn ang="0">
                  <a:pos x="6" y="43"/>
                </a:cxn>
                <a:cxn ang="0">
                  <a:pos x="12" y="31"/>
                </a:cxn>
                <a:cxn ang="0">
                  <a:pos x="18" y="31"/>
                </a:cxn>
                <a:cxn ang="0">
                  <a:pos x="25" y="31"/>
                </a:cxn>
                <a:cxn ang="0">
                  <a:pos x="31" y="43"/>
                </a:cxn>
                <a:cxn ang="0">
                  <a:pos x="37" y="49"/>
                </a:cxn>
                <a:cxn ang="0">
                  <a:pos x="44" y="62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5" y="62"/>
                </a:cxn>
                <a:cxn ang="0">
                  <a:pos x="81" y="43"/>
                </a:cxn>
                <a:cxn ang="0">
                  <a:pos x="81" y="24"/>
                </a:cxn>
                <a:cxn ang="0">
                  <a:pos x="88" y="12"/>
                </a:cxn>
                <a:cxn ang="0">
                  <a:pos x="94" y="0"/>
                </a:cxn>
                <a:cxn ang="0">
                  <a:pos x="100" y="0"/>
                </a:cxn>
                <a:cxn ang="0">
                  <a:pos x="113" y="6"/>
                </a:cxn>
              </a:cxnLst>
              <a:rect l="0" t="0" r="r" b="b"/>
              <a:pathLst>
                <a:path w="119" h="124">
                  <a:moveTo>
                    <a:pt x="119" y="12"/>
                  </a:moveTo>
                  <a:lnTo>
                    <a:pt x="113" y="18"/>
                  </a:lnTo>
                  <a:lnTo>
                    <a:pt x="113" y="18"/>
                  </a:lnTo>
                  <a:lnTo>
                    <a:pt x="106" y="18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100" y="31"/>
                  </a:lnTo>
                  <a:lnTo>
                    <a:pt x="100" y="37"/>
                  </a:lnTo>
                  <a:lnTo>
                    <a:pt x="94" y="43"/>
                  </a:lnTo>
                  <a:lnTo>
                    <a:pt x="94" y="49"/>
                  </a:lnTo>
                  <a:lnTo>
                    <a:pt x="88" y="56"/>
                  </a:lnTo>
                  <a:lnTo>
                    <a:pt x="88" y="68"/>
                  </a:lnTo>
                  <a:lnTo>
                    <a:pt x="88" y="74"/>
                  </a:lnTo>
                  <a:lnTo>
                    <a:pt x="88" y="87"/>
                  </a:lnTo>
                  <a:lnTo>
                    <a:pt x="81" y="99"/>
                  </a:lnTo>
                  <a:lnTo>
                    <a:pt x="81" y="112"/>
                  </a:lnTo>
                  <a:lnTo>
                    <a:pt x="81" y="124"/>
                  </a:lnTo>
                  <a:lnTo>
                    <a:pt x="69" y="112"/>
                  </a:lnTo>
                  <a:lnTo>
                    <a:pt x="62" y="99"/>
                  </a:lnTo>
                  <a:lnTo>
                    <a:pt x="50" y="93"/>
                  </a:lnTo>
                  <a:lnTo>
                    <a:pt x="44" y="81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31" y="68"/>
                  </a:lnTo>
                  <a:lnTo>
                    <a:pt x="25" y="62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6" y="43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5" y="31"/>
                  </a:lnTo>
                  <a:lnTo>
                    <a:pt x="25" y="37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37" y="49"/>
                  </a:lnTo>
                  <a:lnTo>
                    <a:pt x="44" y="56"/>
                  </a:lnTo>
                  <a:lnTo>
                    <a:pt x="44" y="62"/>
                  </a:lnTo>
                  <a:lnTo>
                    <a:pt x="50" y="68"/>
                  </a:lnTo>
                  <a:lnTo>
                    <a:pt x="56" y="74"/>
                  </a:lnTo>
                  <a:lnTo>
                    <a:pt x="69" y="81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75" y="62"/>
                  </a:lnTo>
                  <a:lnTo>
                    <a:pt x="75" y="56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1" y="24"/>
                  </a:lnTo>
                  <a:lnTo>
                    <a:pt x="88" y="18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19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531" y="1833"/>
              <a:ext cx="107" cy="125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88" y="38"/>
                </a:cxn>
                <a:cxn ang="0">
                  <a:pos x="88" y="57"/>
                </a:cxn>
                <a:cxn ang="0">
                  <a:pos x="81" y="69"/>
                </a:cxn>
                <a:cxn ang="0">
                  <a:pos x="81" y="88"/>
                </a:cxn>
                <a:cxn ang="0">
                  <a:pos x="75" y="113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75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63"/>
                </a:cxn>
                <a:cxn ang="0">
                  <a:pos x="6" y="57"/>
                </a:cxn>
                <a:cxn ang="0">
                  <a:pos x="6" y="44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9" y="44"/>
                </a:cxn>
                <a:cxn ang="0">
                  <a:pos x="31" y="57"/>
                </a:cxn>
                <a:cxn ang="0">
                  <a:pos x="37" y="69"/>
                </a:cxn>
                <a:cxn ang="0">
                  <a:pos x="50" y="81"/>
                </a:cxn>
                <a:cxn ang="0">
                  <a:pos x="63" y="81"/>
                </a:cxn>
                <a:cxn ang="0">
                  <a:pos x="63" y="69"/>
                </a:cxn>
                <a:cxn ang="0">
                  <a:pos x="69" y="50"/>
                </a:cxn>
                <a:cxn ang="0">
                  <a:pos x="75" y="32"/>
                </a:cxn>
                <a:cxn ang="0">
                  <a:pos x="81" y="19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13"/>
                </a:cxn>
              </a:cxnLst>
              <a:rect l="0" t="0" r="r" b="b"/>
              <a:pathLst>
                <a:path w="107" h="125">
                  <a:moveTo>
                    <a:pt x="107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94" y="25"/>
                  </a:lnTo>
                  <a:lnTo>
                    <a:pt x="94" y="3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44"/>
                  </a:lnTo>
                  <a:lnTo>
                    <a:pt x="88" y="57"/>
                  </a:lnTo>
                  <a:lnTo>
                    <a:pt x="81" y="63"/>
                  </a:lnTo>
                  <a:lnTo>
                    <a:pt x="81" y="69"/>
                  </a:lnTo>
                  <a:lnTo>
                    <a:pt x="81" y="81"/>
                  </a:lnTo>
                  <a:lnTo>
                    <a:pt x="81" y="88"/>
                  </a:lnTo>
                  <a:lnTo>
                    <a:pt x="75" y="100"/>
                  </a:lnTo>
                  <a:lnTo>
                    <a:pt x="75" y="113"/>
                  </a:lnTo>
                  <a:lnTo>
                    <a:pt x="75" y="125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44" y="81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5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7" y="69"/>
                  </a:lnTo>
                  <a:lnTo>
                    <a:pt x="44" y="75"/>
                  </a:lnTo>
                  <a:lnTo>
                    <a:pt x="50" y="81"/>
                  </a:lnTo>
                  <a:lnTo>
                    <a:pt x="56" y="88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3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13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2907" y="2307"/>
              <a:ext cx="214" cy="1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07" y="6"/>
                </a:cxn>
                <a:cxn ang="0">
                  <a:pos x="201" y="13"/>
                </a:cxn>
                <a:cxn ang="0">
                  <a:pos x="195" y="19"/>
                </a:cxn>
                <a:cxn ang="0">
                  <a:pos x="189" y="25"/>
                </a:cxn>
                <a:cxn ang="0">
                  <a:pos x="176" y="31"/>
                </a:cxn>
                <a:cxn ang="0">
                  <a:pos x="170" y="38"/>
                </a:cxn>
                <a:cxn ang="0">
                  <a:pos x="157" y="44"/>
                </a:cxn>
                <a:cxn ang="0">
                  <a:pos x="145" y="50"/>
                </a:cxn>
                <a:cxn ang="0">
                  <a:pos x="126" y="56"/>
                </a:cxn>
                <a:cxn ang="0">
                  <a:pos x="113" y="63"/>
                </a:cxn>
                <a:cxn ang="0">
                  <a:pos x="101" y="69"/>
                </a:cxn>
                <a:cxn ang="0">
                  <a:pos x="82" y="81"/>
                </a:cxn>
                <a:cxn ang="0">
                  <a:pos x="63" y="87"/>
                </a:cxn>
                <a:cxn ang="0">
                  <a:pos x="44" y="100"/>
                </a:cxn>
                <a:cxn ang="0">
                  <a:pos x="25" y="112"/>
                </a:cxn>
                <a:cxn ang="0">
                  <a:pos x="0" y="125"/>
                </a:cxn>
                <a:cxn ang="0">
                  <a:pos x="6" y="119"/>
                </a:cxn>
                <a:cxn ang="0">
                  <a:pos x="13" y="112"/>
                </a:cxn>
                <a:cxn ang="0">
                  <a:pos x="13" y="106"/>
                </a:cxn>
                <a:cxn ang="0">
                  <a:pos x="25" y="100"/>
                </a:cxn>
                <a:cxn ang="0">
                  <a:pos x="25" y="94"/>
                </a:cxn>
                <a:cxn ang="0">
                  <a:pos x="38" y="87"/>
                </a:cxn>
                <a:cxn ang="0">
                  <a:pos x="44" y="81"/>
                </a:cxn>
                <a:cxn ang="0">
                  <a:pos x="57" y="75"/>
                </a:cxn>
                <a:cxn ang="0">
                  <a:pos x="69" y="63"/>
                </a:cxn>
                <a:cxn ang="0">
                  <a:pos x="75" y="56"/>
                </a:cxn>
                <a:cxn ang="0">
                  <a:pos x="88" y="50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26" y="31"/>
                </a:cxn>
                <a:cxn ang="0">
                  <a:pos x="132" y="25"/>
                </a:cxn>
                <a:cxn ang="0">
                  <a:pos x="145" y="19"/>
                </a:cxn>
                <a:cxn ang="0">
                  <a:pos x="151" y="19"/>
                </a:cxn>
                <a:cxn ang="0">
                  <a:pos x="157" y="13"/>
                </a:cxn>
                <a:cxn ang="0">
                  <a:pos x="163" y="13"/>
                </a:cxn>
                <a:cxn ang="0">
                  <a:pos x="170" y="6"/>
                </a:cxn>
                <a:cxn ang="0">
                  <a:pos x="176" y="6"/>
                </a:cxn>
                <a:cxn ang="0">
                  <a:pos x="176" y="6"/>
                </a:cxn>
                <a:cxn ang="0">
                  <a:pos x="182" y="6"/>
                </a:cxn>
                <a:cxn ang="0">
                  <a:pos x="189" y="6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14" h="125">
                  <a:moveTo>
                    <a:pt x="214" y="0"/>
                  </a:moveTo>
                  <a:lnTo>
                    <a:pt x="207" y="6"/>
                  </a:lnTo>
                  <a:lnTo>
                    <a:pt x="201" y="13"/>
                  </a:lnTo>
                  <a:lnTo>
                    <a:pt x="195" y="19"/>
                  </a:lnTo>
                  <a:lnTo>
                    <a:pt x="189" y="25"/>
                  </a:lnTo>
                  <a:lnTo>
                    <a:pt x="176" y="31"/>
                  </a:lnTo>
                  <a:lnTo>
                    <a:pt x="170" y="38"/>
                  </a:lnTo>
                  <a:lnTo>
                    <a:pt x="157" y="44"/>
                  </a:lnTo>
                  <a:lnTo>
                    <a:pt x="145" y="50"/>
                  </a:lnTo>
                  <a:lnTo>
                    <a:pt x="126" y="56"/>
                  </a:lnTo>
                  <a:lnTo>
                    <a:pt x="113" y="63"/>
                  </a:lnTo>
                  <a:lnTo>
                    <a:pt x="101" y="69"/>
                  </a:lnTo>
                  <a:lnTo>
                    <a:pt x="82" y="81"/>
                  </a:lnTo>
                  <a:lnTo>
                    <a:pt x="63" y="87"/>
                  </a:lnTo>
                  <a:lnTo>
                    <a:pt x="44" y="100"/>
                  </a:lnTo>
                  <a:lnTo>
                    <a:pt x="25" y="112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13" y="112"/>
                  </a:lnTo>
                  <a:lnTo>
                    <a:pt x="13" y="106"/>
                  </a:lnTo>
                  <a:lnTo>
                    <a:pt x="25" y="100"/>
                  </a:lnTo>
                  <a:lnTo>
                    <a:pt x="25" y="94"/>
                  </a:lnTo>
                  <a:lnTo>
                    <a:pt x="38" y="87"/>
                  </a:lnTo>
                  <a:lnTo>
                    <a:pt x="44" y="81"/>
                  </a:lnTo>
                  <a:lnTo>
                    <a:pt x="57" y="75"/>
                  </a:lnTo>
                  <a:lnTo>
                    <a:pt x="69" y="63"/>
                  </a:lnTo>
                  <a:lnTo>
                    <a:pt x="75" y="56"/>
                  </a:lnTo>
                  <a:lnTo>
                    <a:pt x="88" y="50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26" y="31"/>
                  </a:lnTo>
                  <a:lnTo>
                    <a:pt x="132" y="25"/>
                  </a:lnTo>
                  <a:lnTo>
                    <a:pt x="145" y="19"/>
                  </a:lnTo>
                  <a:lnTo>
                    <a:pt x="151" y="19"/>
                  </a:lnTo>
                  <a:lnTo>
                    <a:pt x="157" y="13"/>
                  </a:lnTo>
                  <a:lnTo>
                    <a:pt x="163" y="13"/>
                  </a:lnTo>
                  <a:lnTo>
                    <a:pt x="170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82" y="6"/>
                  </a:lnTo>
                  <a:lnTo>
                    <a:pt x="189" y="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920" y="1341"/>
              <a:ext cx="57" cy="7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51" y="25"/>
                </a:cxn>
                <a:cxn ang="0">
                  <a:pos x="51" y="31"/>
                </a:cxn>
                <a:cxn ang="0">
                  <a:pos x="57" y="31"/>
                </a:cxn>
                <a:cxn ang="0">
                  <a:pos x="57" y="37"/>
                </a:cxn>
                <a:cxn ang="0">
                  <a:pos x="57" y="44"/>
                </a:cxn>
                <a:cxn ang="0">
                  <a:pos x="57" y="50"/>
                </a:cxn>
                <a:cxn ang="0">
                  <a:pos x="57" y="56"/>
                </a:cxn>
                <a:cxn ang="0">
                  <a:pos x="57" y="62"/>
                </a:cxn>
                <a:cxn ang="0">
                  <a:pos x="51" y="62"/>
                </a:cxn>
                <a:cxn ang="0">
                  <a:pos x="44" y="68"/>
                </a:cxn>
                <a:cxn ang="0">
                  <a:pos x="38" y="68"/>
                </a:cxn>
                <a:cxn ang="0">
                  <a:pos x="32" y="75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7" y="68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7" y="25"/>
                </a:cxn>
                <a:cxn ang="0">
                  <a:pos x="7" y="12"/>
                </a:cxn>
              </a:cxnLst>
              <a:rect l="0" t="0" r="r" b="b"/>
              <a:pathLst>
                <a:path w="57" h="75">
                  <a:moveTo>
                    <a:pt x="7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9"/>
                  </a:lnTo>
                  <a:lnTo>
                    <a:pt x="51" y="25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57" y="37"/>
                  </a:lnTo>
                  <a:lnTo>
                    <a:pt x="57" y="44"/>
                  </a:lnTo>
                  <a:lnTo>
                    <a:pt x="57" y="50"/>
                  </a:lnTo>
                  <a:lnTo>
                    <a:pt x="57" y="56"/>
                  </a:lnTo>
                  <a:lnTo>
                    <a:pt x="57" y="62"/>
                  </a:lnTo>
                  <a:lnTo>
                    <a:pt x="51" y="62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2" y="75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7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7" y="2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2323" y="2338"/>
              <a:ext cx="50" cy="1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31" y="7"/>
                </a:cxn>
                <a:cxn ang="0">
                  <a:pos x="37" y="7"/>
                </a:cxn>
                <a:cxn ang="0">
                  <a:pos x="44" y="13"/>
                </a:cxn>
                <a:cxn ang="0">
                  <a:pos x="44" y="19"/>
                </a:cxn>
                <a:cxn ang="0">
                  <a:pos x="50" y="25"/>
                </a:cxn>
                <a:cxn ang="0">
                  <a:pos x="50" y="38"/>
                </a:cxn>
                <a:cxn ang="0">
                  <a:pos x="50" y="50"/>
                </a:cxn>
                <a:cxn ang="0">
                  <a:pos x="44" y="63"/>
                </a:cxn>
                <a:cxn ang="0">
                  <a:pos x="44" y="75"/>
                </a:cxn>
                <a:cxn ang="0">
                  <a:pos x="37" y="94"/>
                </a:cxn>
                <a:cxn ang="0">
                  <a:pos x="31" y="106"/>
                </a:cxn>
                <a:cxn ang="0">
                  <a:pos x="25" y="119"/>
                </a:cxn>
                <a:cxn ang="0">
                  <a:pos x="18" y="131"/>
                </a:cxn>
                <a:cxn ang="0">
                  <a:pos x="12" y="138"/>
                </a:cxn>
                <a:cxn ang="0">
                  <a:pos x="12" y="125"/>
                </a:cxn>
                <a:cxn ang="0">
                  <a:pos x="18" y="94"/>
                </a:cxn>
                <a:cxn ang="0">
                  <a:pos x="25" y="75"/>
                </a:cxn>
                <a:cxn ang="0">
                  <a:pos x="25" y="56"/>
                </a:cxn>
                <a:cxn ang="0">
                  <a:pos x="25" y="44"/>
                </a:cxn>
                <a:cxn ang="0">
                  <a:pos x="18" y="38"/>
                </a:cxn>
                <a:cxn ang="0">
                  <a:pos x="12" y="32"/>
                </a:cxn>
                <a:cxn ang="0">
                  <a:pos x="6" y="25"/>
                </a:cxn>
              </a:cxnLst>
              <a:rect l="0" t="0" r="r" b="b"/>
              <a:pathLst>
                <a:path w="50" h="138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2"/>
                  </a:lnTo>
                  <a:lnTo>
                    <a:pt x="50" y="38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44" y="63"/>
                  </a:lnTo>
                  <a:lnTo>
                    <a:pt x="44" y="69"/>
                  </a:lnTo>
                  <a:lnTo>
                    <a:pt x="44" y="75"/>
                  </a:lnTo>
                  <a:lnTo>
                    <a:pt x="37" y="88"/>
                  </a:lnTo>
                  <a:lnTo>
                    <a:pt x="37" y="94"/>
                  </a:lnTo>
                  <a:lnTo>
                    <a:pt x="31" y="100"/>
                  </a:lnTo>
                  <a:lnTo>
                    <a:pt x="31" y="106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12" y="125"/>
                  </a:lnTo>
                  <a:lnTo>
                    <a:pt x="18" y="106"/>
                  </a:lnTo>
                  <a:lnTo>
                    <a:pt x="18" y="94"/>
                  </a:lnTo>
                  <a:lnTo>
                    <a:pt x="18" y="81"/>
                  </a:lnTo>
                  <a:lnTo>
                    <a:pt x="25" y="75"/>
                  </a:lnTo>
                  <a:lnTo>
                    <a:pt x="25" y="63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25" y="4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2103" y="1547"/>
              <a:ext cx="44" cy="106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44" y="93"/>
                </a:cxn>
                <a:cxn ang="0">
                  <a:pos x="37" y="93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31" y="106"/>
                </a:cxn>
                <a:cxn ang="0">
                  <a:pos x="25" y="99"/>
                </a:cxn>
                <a:cxn ang="0">
                  <a:pos x="12" y="87"/>
                </a:cxn>
                <a:cxn ang="0">
                  <a:pos x="12" y="81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50"/>
                </a:cxn>
                <a:cxn ang="0">
                  <a:pos x="6" y="43"/>
                </a:cxn>
                <a:cxn ang="0">
                  <a:pos x="6" y="31"/>
                </a:cxn>
                <a:cxn ang="0">
                  <a:pos x="12" y="25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18" y="12"/>
                </a:cxn>
                <a:cxn ang="0">
                  <a:pos x="18" y="25"/>
                </a:cxn>
                <a:cxn ang="0">
                  <a:pos x="18" y="31"/>
                </a:cxn>
                <a:cxn ang="0">
                  <a:pos x="18" y="37"/>
                </a:cxn>
                <a:cxn ang="0">
                  <a:pos x="18" y="43"/>
                </a:cxn>
                <a:cxn ang="0">
                  <a:pos x="25" y="43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5" y="56"/>
                </a:cxn>
                <a:cxn ang="0">
                  <a:pos x="31" y="56"/>
                </a:cxn>
                <a:cxn ang="0">
                  <a:pos x="31" y="62"/>
                </a:cxn>
                <a:cxn ang="0">
                  <a:pos x="37" y="62"/>
                </a:cxn>
                <a:cxn ang="0">
                  <a:pos x="37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106"/>
                  </a:lnTo>
                  <a:lnTo>
                    <a:pt x="25" y="99"/>
                  </a:lnTo>
                  <a:lnTo>
                    <a:pt x="12" y="87"/>
                  </a:lnTo>
                  <a:lnTo>
                    <a:pt x="12" y="81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50"/>
                  </a:lnTo>
                  <a:lnTo>
                    <a:pt x="6" y="43"/>
                  </a:lnTo>
                  <a:lnTo>
                    <a:pt x="6" y="31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8" y="12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25" y="43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688" y="1721"/>
              <a:ext cx="63" cy="6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44" y="13"/>
                </a:cxn>
                <a:cxn ang="0">
                  <a:pos x="50" y="13"/>
                </a:cxn>
                <a:cxn ang="0">
                  <a:pos x="56" y="19"/>
                </a:cxn>
                <a:cxn ang="0">
                  <a:pos x="56" y="25"/>
                </a:cxn>
                <a:cxn ang="0">
                  <a:pos x="63" y="31"/>
                </a:cxn>
                <a:cxn ang="0">
                  <a:pos x="63" y="38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63" y="56"/>
                </a:cxn>
                <a:cxn ang="0">
                  <a:pos x="56" y="63"/>
                </a:cxn>
                <a:cxn ang="0">
                  <a:pos x="50" y="63"/>
                </a:cxn>
                <a:cxn ang="0">
                  <a:pos x="44" y="69"/>
                </a:cxn>
                <a:cxn ang="0">
                  <a:pos x="38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2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0"/>
                </a:cxn>
              </a:cxnLst>
              <a:rect l="0" t="0" r="r" b="b"/>
              <a:pathLst>
                <a:path w="63" h="69">
                  <a:moveTo>
                    <a:pt x="12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50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63" y="31"/>
                  </a:lnTo>
                  <a:lnTo>
                    <a:pt x="63" y="38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63"/>
                  </a:lnTo>
                  <a:lnTo>
                    <a:pt x="50" y="63"/>
                  </a:lnTo>
                  <a:lnTo>
                    <a:pt x="44" y="69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2" y="69"/>
                  </a:lnTo>
                  <a:lnTo>
                    <a:pt x="12" y="63"/>
                  </a:lnTo>
                  <a:lnTo>
                    <a:pt x="6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065" y="2108"/>
              <a:ext cx="56" cy="1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44" y="12"/>
                </a:cxn>
                <a:cxn ang="0">
                  <a:pos x="50" y="18"/>
                </a:cxn>
                <a:cxn ang="0">
                  <a:pos x="50" y="25"/>
                </a:cxn>
                <a:cxn ang="0">
                  <a:pos x="56" y="31"/>
                </a:cxn>
                <a:cxn ang="0">
                  <a:pos x="56" y="43"/>
                </a:cxn>
                <a:cxn ang="0">
                  <a:pos x="56" y="56"/>
                </a:cxn>
                <a:cxn ang="0">
                  <a:pos x="50" y="75"/>
                </a:cxn>
                <a:cxn ang="0">
                  <a:pos x="44" y="87"/>
                </a:cxn>
                <a:cxn ang="0">
                  <a:pos x="38" y="106"/>
                </a:cxn>
                <a:cxn ang="0">
                  <a:pos x="31" y="118"/>
                </a:cxn>
                <a:cxn ang="0">
                  <a:pos x="19" y="124"/>
                </a:cxn>
                <a:cxn ang="0">
                  <a:pos x="13" y="137"/>
                </a:cxn>
                <a:cxn ang="0">
                  <a:pos x="13" y="118"/>
                </a:cxn>
                <a:cxn ang="0">
                  <a:pos x="25" y="93"/>
                </a:cxn>
                <a:cxn ang="0">
                  <a:pos x="31" y="75"/>
                </a:cxn>
                <a:cxn ang="0">
                  <a:pos x="31" y="56"/>
                </a:cxn>
                <a:cxn ang="0">
                  <a:pos x="31" y="43"/>
                </a:cxn>
                <a:cxn ang="0">
                  <a:pos x="25" y="37"/>
                </a:cxn>
                <a:cxn ang="0">
                  <a:pos x="19" y="31"/>
                </a:cxn>
                <a:cxn ang="0">
                  <a:pos x="13" y="25"/>
                </a:cxn>
              </a:cxnLst>
              <a:rect l="0" t="0" r="r" b="b"/>
              <a:pathLst>
                <a:path w="56" h="137">
                  <a:moveTo>
                    <a:pt x="0" y="25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5"/>
                  </a:lnTo>
                  <a:lnTo>
                    <a:pt x="56" y="25"/>
                  </a:lnTo>
                  <a:lnTo>
                    <a:pt x="56" y="31"/>
                  </a:lnTo>
                  <a:lnTo>
                    <a:pt x="56" y="37"/>
                  </a:lnTo>
                  <a:lnTo>
                    <a:pt x="56" y="43"/>
                  </a:lnTo>
                  <a:lnTo>
                    <a:pt x="56" y="50"/>
                  </a:lnTo>
                  <a:lnTo>
                    <a:pt x="56" y="56"/>
                  </a:lnTo>
                  <a:lnTo>
                    <a:pt x="56" y="62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7"/>
                  </a:lnTo>
                  <a:lnTo>
                    <a:pt x="44" y="99"/>
                  </a:lnTo>
                  <a:lnTo>
                    <a:pt x="38" y="106"/>
                  </a:lnTo>
                  <a:lnTo>
                    <a:pt x="38" y="112"/>
                  </a:lnTo>
                  <a:lnTo>
                    <a:pt x="31" y="118"/>
                  </a:lnTo>
                  <a:lnTo>
                    <a:pt x="25" y="124"/>
                  </a:lnTo>
                  <a:lnTo>
                    <a:pt x="19" y="124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3" y="118"/>
                  </a:lnTo>
                  <a:lnTo>
                    <a:pt x="19" y="106"/>
                  </a:lnTo>
                  <a:lnTo>
                    <a:pt x="25" y="93"/>
                  </a:lnTo>
                  <a:lnTo>
                    <a:pt x="25" y="81"/>
                  </a:lnTo>
                  <a:lnTo>
                    <a:pt x="31" y="75"/>
                  </a:lnTo>
                  <a:lnTo>
                    <a:pt x="31" y="62"/>
                  </a:lnTo>
                  <a:lnTo>
                    <a:pt x="31" y="56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25" y="37"/>
                  </a:lnTo>
                  <a:lnTo>
                    <a:pt x="25" y="31"/>
                  </a:lnTo>
                  <a:lnTo>
                    <a:pt x="19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1600" y="2357"/>
              <a:ext cx="100" cy="100"/>
            </a:xfrm>
            <a:custGeom>
              <a:avLst/>
              <a:gdLst/>
              <a:ahLst/>
              <a:cxnLst>
                <a:cxn ang="0">
                  <a:pos x="56" y="100"/>
                </a:cxn>
                <a:cxn ang="0">
                  <a:pos x="56" y="100"/>
                </a:cxn>
                <a:cxn ang="0">
                  <a:pos x="56" y="100"/>
                </a:cxn>
                <a:cxn ang="0">
                  <a:pos x="50" y="100"/>
                </a:cxn>
                <a:cxn ang="0">
                  <a:pos x="50" y="94"/>
                </a:cxn>
                <a:cxn ang="0">
                  <a:pos x="44" y="94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1" y="81"/>
                </a:cxn>
                <a:cxn ang="0">
                  <a:pos x="31" y="75"/>
                </a:cxn>
                <a:cxn ang="0">
                  <a:pos x="25" y="69"/>
                </a:cxn>
                <a:cxn ang="0">
                  <a:pos x="25" y="69"/>
                </a:cxn>
                <a:cxn ang="0">
                  <a:pos x="19" y="62"/>
                </a:cxn>
                <a:cxn ang="0">
                  <a:pos x="12" y="56"/>
                </a:cxn>
                <a:cxn ang="0">
                  <a:pos x="6" y="56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44" y="0"/>
                </a:cxn>
                <a:cxn ang="0">
                  <a:pos x="100" y="56"/>
                </a:cxn>
                <a:cxn ang="0">
                  <a:pos x="56" y="100"/>
                </a:cxn>
              </a:cxnLst>
              <a:rect l="0" t="0" r="r" b="b"/>
              <a:pathLst>
                <a:path w="100" h="100">
                  <a:moveTo>
                    <a:pt x="56" y="100"/>
                  </a:moveTo>
                  <a:lnTo>
                    <a:pt x="56" y="100"/>
                  </a:lnTo>
                  <a:lnTo>
                    <a:pt x="56" y="100"/>
                  </a:lnTo>
                  <a:lnTo>
                    <a:pt x="50" y="100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1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44" y="0"/>
                  </a:lnTo>
                  <a:lnTo>
                    <a:pt x="100" y="56"/>
                  </a:lnTo>
                  <a:lnTo>
                    <a:pt x="56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700" y="2363"/>
              <a:ext cx="101" cy="100"/>
            </a:xfrm>
            <a:custGeom>
              <a:avLst/>
              <a:gdLst/>
              <a:ahLst/>
              <a:cxnLst>
                <a:cxn ang="0">
                  <a:pos x="57" y="100"/>
                </a:cxn>
                <a:cxn ang="0">
                  <a:pos x="57" y="100"/>
                </a:cxn>
                <a:cxn ang="0">
                  <a:pos x="57" y="100"/>
                </a:cxn>
                <a:cxn ang="0">
                  <a:pos x="51" y="100"/>
                </a:cxn>
                <a:cxn ang="0">
                  <a:pos x="51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8" y="88"/>
                </a:cxn>
                <a:cxn ang="0">
                  <a:pos x="32" y="88"/>
                </a:cxn>
                <a:cxn ang="0">
                  <a:pos x="32" y="81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38" y="0"/>
                </a:cxn>
                <a:cxn ang="0">
                  <a:pos x="101" y="50"/>
                </a:cxn>
                <a:cxn ang="0">
                  <a:pos x="57" y="100"/>
                </a:cxn>
              </a:cxnLst>
              <a:rect l="0" t="0" r="r" b="b"/>
              <a:pathLst>
                <a:path w="101" h="100">
                  <a:moveTo>
                    <a:pt x="57" y="100"/>
                  </a:moveTo>
                  <a:lnTo>
                    <a:pt x="57" y="100"/>
                  </a:lnTo>
                  <a:lnTo>
                    <a:pt x="57" y="100"/>
                  </a:lnTo>
                  <a:lnTo>
                    <a:pt x="51" y="100"/>
                  </a:lnTo>
                  <a:lnTo>
                    <a:pt x="51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32" y="88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8" y="0"/>
                  </a:lnTo>
                  <a:lnTo>
                    <a:pt x="101" y="5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901" y="1191"/>
              <a:ext cx="666" cy="212"/>
            </a:xfrm>
            <a:custGeom>
              <a:avLst/>
              <a:gdLst/>
              <a:ahLst/>
              <a:cxnLst>
                <a:cxn ang="0">
                  <a:pos x="12" y="206"/>
                </a:cxn>
                <a:cxn ang="0">
                  <a:pos x="37" y="194"/>
                </a:cxn>
                <a:cxn ang="0">
                  <a:pos x="56" y="187"/>
                </a:cxn>
                <a:cxn ang="0">
                  <a:pos x="75" y="175"/>
                </a:cxn>
                <a:cxn ang="0">
                  <a:pos x="88" y="169"/>
                </a:cxn>
                <a:cxn ang="0">
                  <a:pos x="100" y="156"/>
                </a:cxn>
                <a:cxn ang="0">
                  <a:pos x="113" y="150"/>
                </a:cxn>
                <a:cxn ang="0">
                  <a:pos x="125" y="144"/>
                </a:cxn>
                <a:cxn ang="0">
                  <a:pos x="138" y="144"/>
                </a:cxn>
                <a:cxn ang="0">
                  <a:pos x="157" y="150"/>
                </a:cxn>
                <a:cxn ang="0">
                  <a:pos x="182" y="156"/>
                </a:cxn>
                <a:cxn ang="0">
                  <a:pos x="220" y="162"/>
                </a:cxn>
                <a:cxn ang="0">
                  <a:pos x="270" y="156"/>
                </a:cxn>
                <a:cxn ang="0">
                  <a:pos x="345" y="144"/>
                </a:cxn>
                <a:cxn ang="0">
                  <a:pos x="446" y="106"/>
                </a:cxn>
                <a:cxn ang="0">
                  <a:pos x="584" y="44"/>
                </a:cxn>
                <a:cxn ang="0">
                  <a:pos x="653" y="13"/>
                </a:cxn>
                <a:cxn ang="0">
                  <a:pos x="647" y="19"/>
                </a:cxn>
                <a:cxn ang="0">
                  <a:pos x="622" y="38"/>
                </a:cxn>
                <a:cxn ang="0">
                  <a:pos x="584" y="56"/>
                </a:cxn>
                <a:cxn ang="0">
                  <a:pos x="534" y="81"/>
                </a:cxn>
                <a:cxn ang="0">
                  <a:pos x="484" y="106"/>
                </a:cxn>
                <a:cxn ang="0">
                  <a:pos x="427" y="137"/>
                </a:cxn>
                <a:cxn ang="0">
                  <a:pos x="364" y="156"/>
                </a:cxn>
                <a:cxn ang="0">
                  <a:pos x="301" y="175"/>
                </a:cxn>
                <a:cxn ang="0">
                  <a:pos x="276" y="181"/>
                </a:cxn>
                <a:cxn ang="0">
                  <a:pos x="251" y="187"/>
                </a:cxn>
                <a:cxn ang="0">
                  <a:pos x="232" y="187"/>
                </a:cxn>
                <a:cxn ang="0">
                  <a:pos x="207" y="187"/>
                </a:cxn>
                <a:cxn ang="0">
                  <a:pos x="188" y="187"/>
                </a:cxn>
                <a:cxn ang="0">
                  <a:pos x="169" y="181"/>
                </a:cxn>
                <a:cxn ang="0">
                  <a:pos x="151" y="175"/>
                </a:cxn>
                <a:cxn ang="0">
                  <a:pos x="132" y="169"/>
                </a:cxn>
                <a:cxn ang="0">
                  <a:pos x="132" y="169"/>
                </a:cxn>
                <a:cxn ang="0">
                  <a:pos x="113" y="175"/>
                </a:cxn>
                <a:cxn ang="0">
                  <a:pos x="94" y="187"/>
                </a:cxn>
                <a:cxn ang="0">
                  <a:pos x="69" y="194"/>
                </a:cxn>
                <a:cxn ang="0">
                  <a:pos x="44" y="200"/>
                </a:cxn>
                <a:cxn ang="0">
                  <a:pos x="25" y="206"/>
                </a:cxn>
                <a:cxn ang="0">
                  <a:pos x="6" y="212"/>
                </a:cxn>
                <a:cxn ang="0">
                  <a:pos x="0" y="212"/>
                </a:cxn>
              </a:cxnLst>
              <a:rect l="0" t="0" r="r" b="b"/>
              <a:pathLst>
                <a:path w="666" h="212">
                  <a:moveTo>
                    <a:pt x="0" y="212"/>
                  </a:moveTo>
                  <a:lnTo>
                    <a:pt x="12" y="206"/>
                  </a:lnTo>
                  <a:lnTo>
                    <a:pt x="25" y="200"/>
                  </a:lnTo>
                  <a:lnTo>
                    <a:pt x="37" y="194"/>
                  </a:lnTo>
                  <a:lnTo>
                    <a:pt x="44" y="187"/>
                  </a:lnTo>
                  <a:lnTo>
                    <a:pt x="56" y="187"/>
                  </a:lnTo>
                  <a:lnTo>
                    <a:pt x="63" y="181"/>
                  </a:lnTo>
                  <a:lnTo>
                    <a:pt x="75" y="175"/>
                  </a:lnTo>
                  <a:lnTo>
                    <a:pt x="81" y="169"/>
                  </a:lnTo>
                  <a:lnTo>
                    <a:pt x="88" y="169"/>
                  </a:lnTo>
                  <a:lnTo>
                    <a:pt x="94" y="162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3" y="150"/>
                  </a:lnTo>
                  <a:lnTo>
                    <a:pt x="119" y="150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7" y="150"/>
                  </a:lnTo>
                  <a:lnTo>
                    <a:pt x="169" y="150"/>
                  </a:lnTo>
                  <a:lnTo>
                    <a:pt x="182" y="156"/>
                  </a:lnTo>
                  <a:lnTo>
                    <a:pt x="201" y="162"/>
                  </a:lnTo>
                  <a:lnTo>
                    <a:pt x="220" y="162"/>
                  </a:lnTo>
                  <a:lnTo>
                    <a:pt x="245" y="162"/>
                  </a:lnTo>
                  <a:lnTo>
                    <a:pt x="270" y="156"/>
                  </a:lnTo>
                  <a:lnTo>
                    <a:pt x="308" y="150"/>
                  </a:lnTo>
                  <a:lnTo>
                    <a:pt x="345" y="144"/>
                  </a:lnTo>
                  <a:lnTo>
                    <a:pt x="396" y="125"/>
                  </a:lnTo>
                  <a:lnTo>
                    <a:pt x="446" y="106"/>
                  </a:lnTo>
                  <a:lnTo>
                    <a:pt x="515" y="81"/>
                  </a:lnTo>
                  <a:lnTo>
                    <a:pt x="584" y="44"/>
                  </a:lnTo>
                  <a:lnTo>
                    <a:pt x="666" y="0"/>
                  </a:lnTo>
                  <a:lnTo>
                    <a:pt x="653" y="13"/>
                  </a:lnTo>
                  <a:lnTo>
                    <a:pt x="653" y="19"/>
                  </a:lnTo>
                  <a:lnTo>
                    <a:pt x="647" y="19"/>
                  </a:lnTo>
                  <a:lnTo>
                    <a:pt x="634" y="25"/>
                  </a:lnTo>
                  <a:lnTo>
                    <a:pt x="622" y="38"/>
                  </a:lnTo>
                  <a:lnTo>
                    <a:pt x="603" y="44"/>
                  </a:lnTo>
                  <a:lnTo>
                    <a:pt x="584" y="56"/>
                  </a:lnTo>
                  <a:lnTo>
                    <a:pt x="559" y="69"/>
                  </a:lnTo>
                  <a:lnTo>
                    <a:pt x="534" y="81"/>
                  </a:lnTo>
                  <a:lnTo>
                    <a:pt x="509" y="94"/>
                  </a:lnTo>
                  <a:lnTo>
                    <a:pt x="484" y="106"/>
                  </a:lnTo>
                  <a:lnTo>
                    <a:pt x="452" y="119"/>
                  </a:lnTo>
                  <a:lnTo>
                    <a:pt x="427" y="137"/>
                  </a:lnTo>
                  <a:lnTo>
                    <a:pt x="389" y="150"/>
                  </a:lnTo>
                  <a:lnTo>
                    <a:pt x="364" y="156"/>
                  </a:lnTo>
                  <a:lnTo>
                    <a:pt x="333" y="169"/>
                  </a:lnTo>
                  <a:lnTo>
                    <a:pt x="301" y="175"/>
                  </a:lnTo>
                  <a:lnTo>
                    <a:pt x="289" y="181"/>
                  </a:lnTo>
                  <a:lnTo>
                    <a:pt x="276" y="181"/>
                  </a:lnTo>
                  <a:lnTo>
                    <a:pt x="264" y="181"/>
                  </a:lnTo>
                  <a:lnTo>
                    <a:pt x="251" y="187"/>
                  </a:lnTo>
                  <a:lnTo>
                    <a:pt x="239" y="187"/>
                  </a:lnTo>
                  <a:lnTo>
                    <a:pt x="232" y="187"/>
                  </a:lnTo>
                  <a:lnTo>
                    <a:pt x="220" y="187"/>
                  </a:lnTo>
                  <a:lnTo>
                    <a:pt x="207" y="187"/>
                  </a:lnTo>
                  <a:lnTo>
                    <a:pt x="201" y="187"/>
                  </a:lnTo>
                  <a:lnTo>
                    <a:pt x="188" y="187"/>
                  </a:lnTo>
                  <a:lnTo>
                    <a:pt x="182" y="187"/>
                  </a:lnTo>
                  <a:lnTo>
                    <a:pt x="169" y="181"/>
                  </a:lnTo>
                  <a:lnTo>
                    <a:pt x="163" y="181"/>
                  </a:lnTo>
                  <a:lnTo>
                    <a:pt x="151" y="175"/>
                  </a:lnTo>
                  <a:lnTo>
                    <a:pt x="144" y="175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7" y="181"/>
                  </a:lnTo>
                  <a:lnTo>
                    <a:pt x="94" y="187"/>
                  </a:lnTo>
                  <a:lnTo>
                    <a:pt x="81" y="187"/>
                  </a:lnTo>
                  <a:lnTo>
                    <a:pt x="69" y="194"/>
                  </a:lnTo>
                  <a:lnTo>
                    <a:pt x="56" y="200"/>
                  </a:lnTo>
                  <a:lnTo>
                    <a:pt x="44" y="200"/>
                  </a:lnTo>
                  <a:lnTo>
                    <a:pt x="37" y="206"/>
                  </a:lnTo>
                  <a:lnTo>
                    <a:pt x="25" y="206"/>
                  </a:lnTo>
                  <a:lnTo>
                    <a:pt x="19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2637" y="1141"/>
              <a:ext cx="207" cy="81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25" y="44"/>
                </a:cxn>
                <a:cxn ang="0">
                  <a:pos x="31" y="44"/>
                </a:cxn>
                <a:cxn ang="0">
                  <a:pos x="31" y="38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31" y="25"/>
                </a:cxn>
                <a:cxn ang="0">
                  <a:pos x="37" y="19"/>
                </a:cxn>
                <a:cxn ang="0">
                  <a:pos x="50" y="25"/>
                </a:cxn>
                <a:cxn ang="0">
                  <a:pos x="69" y="44"/>
                </a:cxn>
                <a:cxn ang="0">
                  <a:pos x="88" y="44"/>
                </a:cxn>
                <a:cxn ang="0">
                  <a:pos x="94" y="44"/>
                </a:cxn>
                <a:cxn ang="0">
                  <a:pos x="100" y="38"/>
                </a:cxn>
                <a:cxn ang="0">
                  <a:pos x="113" y="25"/>
                </a:cxn>
                <a:cxn ang="0">
                  <a:pos x="125" y="13"/>
                </a:cxn>
                <a:cxn ang="0">
                  <a:pos x="144" y="7"/>
                </a:cxn>
                <a:cxn ang="0">
                  <a:pos x="176" y="0"/>
                </a:cxn>
                <a:cxn ang="0">
                  <a:pos x="201" y="7"/>
                </a:cxn>
                <a:cxn ang="0">
                  <a:pos x="207" y="25"/>
                </a:cxn>
                <a:cxn ang="0">
                  <a:pos x="207" y="44"/>
                </a:cxn>
                <a:cxn ang="0">
                  <a:pos x="188" y="63"/>
                </a:cxn>
                <a:cxn ang="0">
                  <a:pos x="163" y="81"/>
                </a:cxn>
                <a:cxn ang="0">
                  <a:pos x="125" y="81"/>
                </a:cxn>
                <a:cxn ang="0">
                  <a:pos x="81" y="69"/>
                </a:cxn>
                <a:cxn ang="0">
                  <a:pos x="56" y="63"/>
                </a:cxn>
                <a:cxn ang="0">
                  <a:pos x="50" y="69"/>
                </a:cxn>
                <a:cxn ang="0">
                  <a:pos x="44" y="75"/>
                </a:cxn>
                <a:cxn ang="0">
                  <a:pos x="37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2" y="69"/>
                </a:cxn>
                <a:cxn ang="0">
                  <a:pos x="6" y="63"/>
                </a:cxn>
              </a:cxnLst>
              <a:rect l="0" t="0" r="r" b="b"/>
              <a:pathLst>
                <a:path w="207" h="81">
                  <a:moveTo>
                    <a:pt x="0" y="57"/>
                  </a:moveTo>
                  <a:lnTo>
                    <a:pt x="12" y="57"/>
                  </a:lnTo>
                  <a:lnTo>
                    <a:pt x="19" y="5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63" y="38"/>
                  </a:lnTo>
                  <a:lnTo>
                    <a:pt x="69" y="44"/>
                  </a:lnTo>
                  <a:lnTo>
                    <a:pt x="8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107" y="32"/>
                  </a:lnTo>
                  <a:lnTo>
                    <a:pt x="113" y="25"/>
                  </a:lnTo>
                  <a:lnTo>
                    <a:pt x="119" y="19"/>
                  </a:lnTo>
                  <a:lnTo>
                    <a:pt x="125" y="13"/>
                  </a:lnTo>
                  <a:lnTo>
                    <a:pt x="132" y="7"/>
                  </a:lnTo>
                  <a:lnTo>
                    <a:pt x="144" y="7"/>
                  </a:lnTo>
                  <a:lnTo>
                    <a:pt x="157" y="0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01" y="7"/>
                  </a:lnTo>
                  <a:lnTo>
                    <a:pt x="207" y="13"/>
                  </a:lnTo>
                  <a:lnTo>
                    <a:pt x="207" y="25"/>
                  </a:lnTo>
                  <a:lnTo>
                    <a:pt x="207" y="38"/>
                  </a:lnTo>
                  <a:lnTo>
                    <a:pt x="207" y="44"/>
                  </a:lnTo>
                  <a:lnTo>
                    <a:pt x="195" y="57"/>
                  </a:lnTo>
                  <a:lnTo>
                    <a:pt x="188" y="63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44" y="81"/>
                  </a:lnTo>
                  <a:lnTo>
                    <a:pt x="125" y="81"/>
                  </a:lnTo>
                  <a:lnTo>
                    <a:pt x="107" y="81"/>
                  </a:lnTo>
                  <a:lnTo>
                    <a:pt x="81" y="69"/>
                  </a:lnTo>
                  <a:lnTo>
                    <a:pt x="63" y="57"/>
                  </a:lnTo>
                  <a:lnTo>
                    <a:pt x="56" y="63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2222" y="2002"/>
              <a:ext cx="126" cy="118"/>
            </a:xfrm>
            <a:custGeom>
              <a:avLst/>
              <a:gdLst/>
              <a:ahLst/>
              <a:cxnLst>
                <a:cxn ang="0">
                  <a:pos x="126" y="50"/>
                </a:cxn>
                <a:cxn ang="0">
                  <a:pos x="119" y="62"/>
                </a:cxn>
                <a:cxn ang="0">
                  <a:pos x="107" y="75"/>
                </a:cxn>
                <a:cxn ang="0">
                  <a:pos x="94" y="93"/>
                </a:cxn>
                <a:cxn ang="0">
                  <a:pos x="69" y="106"/>
                </a:cxn>
                <a:cxn ang="0">
                  <a:pos x="50" y="112"/>
                </a:cxn>
                <a:cxn ang="0">
                  <a:pos x="25" y="118"/>
                </a:cxn>
                <a:cxn ang="0">
                  <a:pos x="13" y="112"/>
                </a:cxn>
                <a:cxn ang="0">
                  <a:pos x="6" y="106"/>
                </a:cxn>
                <a:cxn ang="0">
                  <a:pos x="13" y="87"/>
                </a:cxn>
                <a:cxn ang="0">
                  <a:pos x="19" y="68"/>
                </a:cxn>
                <a:cxn ang="0">
                  <a:pos x="25" y="50"/>
                </a:cxn>
                <a:cxn ang="0">
                  <a:pos x="31" y="37"/>
                </a:cxn>
                <a:cxn ang="0">
                  <a:pos x="38" y="25"/>
                </a:cxn>
                <a:cxn ang="0">
                  <a:pos x="31" y="18"/>
                </a:cxn>
                <a:cxn ang="0">
                  <a:pos x="13" y="25"/>
                </a:cxn>
                <a:cxn ang="0">
                  <a:pos x="6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7" y="12"/>
                </a:cxn>
                <a:cxn ang="0">
                  <a:pos x="57" y="18"/>
                </a:cxn>
                <a:cxn ang="0">
                  <a:pos x="57" y="31"/>
                </a:cxn>
                <a:cxn ang="0">
                  <a:pos x="44" y="56"/>
                </a:cxn>
                <a:cxn ang="0">
                  <a:pos x="25" y="87"/>
                </a:cxn>
                <a:cxn ang="0">
                  <a:pos x="25" y="99"/>
                </a:cxn>
                <a:cxn ang="0">
                  <a:pos x="38" y="99"/>
                </a:cxn>
                <a:cxn ang="0">
                  <a:pos x="57" y="87"/>
                </a:cxn>
                <a:cxn ang="0">
                  <a:pos x="82" y="75"/>
                </a:cxn>
                <a:cxn ang="0">
                  <a:pos x="107" y="56"/>
                </a:cxn>
                <a:cxn ang="0">
                  <a:pos x="119" y="50"/>
                </a:cxn>
              </a:cxnLst>
              <a:rect l="0" t="0" r="r" b="b"/>
              <a:pathLst>
                <a:path w="126" h="118">
                  <a:moveTo>
                    <a:pt x="119" y="50"/>
                  </a:moveTo>
                  <a:lnTo>
                    <a:pt x="126" y="50"/>
                  </a:lnTo>
                  <a:lnTo>
                    <a:pt x="126" y="56"/>
                  </a:lnTo>
                  <a:lnTo>
                    <a:pt x="119" y="62"/>
                  </a:lnTo>
                  <a:lnTo>
                    <a:pt x="113" y="68"/>
                  </a:lnTo>
                  <a:lnTo>
                    <a:pt x="107" y="75"/>
                  </a:lnTo>
                  <a:lnTo>
                    <a:pt x="101" y="81"/>
                  </a:lnTo>
                  <a:lnTo>
                    <a:pt x="94" y="93"/>
                  </a:lnTo>
                  <a:lnTo>
                    <a:pt x="82" y="99"/>
                  </a:lnTo>
                  <a:lnTo>
                    <a:pt x="69" y="106"/>
                  </a:lnTo>
                  <a:lnTo>
                    <a:pt x="57" y="106"/>
                  </a:lnTo>
                  <a:lnTo>
                    <a:pt x="50" y="112"/>
                  </a:lnTo>
                  <a:lnTo>
                    <a:pt x="38" y="118"/>
                  </a:lnTo>
                  <a:lnTo>
                    <a:pt x="25" y="118"/>
                  </a:lnTo>
                  <a:lnTo>
                    <a:pt x="19" y="118"/>
                  </a:lnTo>
                  <a:lnTo>
                    <a:pt x="13" y="112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93"/>
                  </a:lnTo>
                  <a:lnTo>
                    <a:pt x="13" y="87"/>
                  </a:lnTo>
                  <a:lnTo>
                    <a:pt x="13" y="75"/>
                  </a:lnTo>
                  <a:lnTo>
                    <a:pt x="19" y="68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8" y="31"/>
                  </a:lnTo>
                  <a:lnTo>
                    <a:pt x="38" y="25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7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44" y="56"/>
                  </a:lnTo>
                  <a:lnTo>
                    <a:pt x="31" y="75"/>
                  </a:lnTo>
                  <a:lnTo>
                    <a:pt x="25" y="87"/>
                  </a:lnTo>
                  <a:lnTo>
                    <a:pt x="19" y="93"/>
                  </a:lnTo>
                  <a:lnTo>
                    <a:pt x="25" y="99"/>
                  </a:lnTo>
                  <a:lnTo>
                    <a:pt x="31" y="99"/>
                  </a:lnTo>
                  <a:lnTo>
                    <a:pt x="38" y="99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5"/>
                  </a:lnTo>
                  <a:lnTo>
                    <a:pt x="94" y="62"/>
                  </a:lnTo>
                  <a:lnTo>
                    <a:pt x="107" y="56"/>
                  </a:lnTo>
                  <a:lnTo>
                    <a:pt x="113" y="56"/>
                  </a:lnTo>
                  <a:lnTo>
                    <a:pt x="119" y="50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3950" y="1123"/>
              <a:ext cx="214" cy="81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43"/>
                </a:cxn>
                <a:cxn ang="0">
                  <a:pos x="32" y="43"/>
                </a:cxn>
                <a:cxn ang="0">
                  <a:pos x="32" y="37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18"/>
                </a:cxn>
                <a:cxn ang="0">
                  <a:pos x="57" y="25"/>
                </a:cxn>
                <a:cxn ang="0">
                  <a:pos x="76" y="37"/>
                </a:cxn>
                <a:cxn ang="0">
                  <a:pos x="88" y="43"/>
                </a:cxn>
                <a:cxn ang="0">
                  <a:pos x="94" y="37"/>
                </a:cxn>
                <a:cxn ang="0">
                  <a:pos x="101" y="31"/>
                </a:cxn>
                <a:cxn ang="0">
                  <a:pos x="113" y="18"/>
                </a:cxn>
                <a:cxn ang="0">
                  <a:pos x="126" y="12"/>
                </a:cxn>
                <a:cxn ang="0">
                  <a:pos x="151" y="6"/>
                </a:cxn>
                <a:cxn ang="0">
                  <a:pos x="182" y="0"/>
                </a:cxn>
                <a:cxn ang="0">
                  <a:pos x="208" y="6"/>
                </a:cxn>
                <a:cxn ang="0">
                  <a:pos x="214" y="18"/>
                </a:cxn>
                <a:cxn ang="0">
                  <a:pos x="208" y="43"/>
                </a:cxn>
                <a:cxn ang="0">
                  <a:pos x="189" y="62"/>
                </a:cxn>
                <a:cxn ang="0">
                  <a:pos x="164" y="75"/>
                </a:cxn>
                <a:cxn ang="0">
                  <a:pos x="126" y="81"/>
                </a:cxn>
                <a:cxn ang="0">
                  <a:pos x="88" y="68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19" y="68"/>
                </a:cxn>
                <a:cxn ang="0">
                  <a:pos x="13" y="62"/>
                </a:cxn>
                <a:cxn ang="0">
                  <a:pos x="6" y="62"/>
                </a:cxn>
              </a:cxnLst>
              <a:rect l="0" t="0" r="r" b="b"/>
              <a:pathLst>
                <a:path w="214" h="81">
                  <a:moveTo>
                    <a:pt x="0" y="56"/>
                  </a:moveTo>
                  <a:lnTo>
                    <a:pt x="13" y="50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32" y="43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57" y="25"/>
                  </a:lnTo>
                  <a:lnTo>
                    <a:pt x="63" y="31"/>
                  </a:lnTo>
                  <a:lnTo>
                    <a:pt x="76" y="37"/>
                  </a:lnTo>
                  <a:lnTo>
                    <a:pt x="82" y="37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4" y="37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107" y="25"/>
                  </a:lnTo>
                  <a:lnTo>
                    <a:pt x="113" y="18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8" y="6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8" y="6"/>
                  </a:lnTo>
                  <a:lnTo>
                    <a:pt x="208" y="12"/>
                  </a:lnTo>
                  <a:lnTo>
                    <a:pt x="214" y="18"/>
                  </a:lnTo>
                  <a:lnTo>
                    <a:pt x="214" y="31"/>
                  </a:lnTo>
                  <a:lnTo>
                    <a:pt x="208" y="43"/>
                  </a:lnTo>
                  <a:lnTo>
                    <a:pt x="201" y="56"/>
                  </a:lnTo>
                  <a:lnTo>
                    <a:pt x="189" y="62"/>
                  </a:lnTo>
                  <a:lnTo>
                    <a:pt x="176" y="68"/>
                  </a:lnTo>
                  <a:lnTo>
                    <a:pt x="164" y="75"/>
                  </a:lnTo>
                  <a:lnTo>
                    <a:pt x="145" y="81"/>
                  </a:lnTo>
                  <a:lnTo>
                    <a:pt x="126" y="81"/>
                  </a:lnTo>
                  <a:lnTo>
                    <a:pt x="107" y="75"/>
                  </a:lnTo>
                  <a:lnTo>
                    <a:pt x="88" y="68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5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4629" y="1104"/>
              <a:ext cx="214" cy="87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5" y="50"/>
                </a:cxn>
                <a:cxn ang="0">
                  <a:pos x="31" y="44"/>
                </a:cxn>
                <a:cxn ang="0">
                  <a:pos x="31" y="37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8" y="25"/>
                </a:cxn>
                <a:cxn ang="0">
                  <a:pos x="56" y="31"/>
                </a:cxn>
                <a:cxn ang="0">
                  <a:pos x="69" y="44"/>
                </a:cxn>
                <a:cxn ang="0">
                  <a:pos x="82" y="44"/>
                </a:cxn>
                <a:cxn ang="0">
                  <a:pos x="94" y="44"/>
                </a:cxn>
                <a:cxn ang="0">
                  <a:pos x="100" y="37"/>
                </a:cxn>
                <a:cxn ang="0">
                  <a:pos x="107" y="25"/>
                </a:cxn>
                <a:cxn ang="0">
                  <a:pos x="126" y="19"/>
                </a:cxn>
                <a:cxn ang="0">
                  <a:pos x="144" y="6"/>
                </a:cxn>
                <a:cxn ang="0">
                  <a:pos x="182" y="0"/>
                </a:cxn>
                <a:cxn ang="0">
                  <a:pos x="207" y="6"/>
                </a:cxn>
                <a:cxn ang="0">
                  <a:pos x="214" y="25"/>
                </a:cxn>
                <a:cxn ang="0">
                  <a:pos x="207" y="44"/>
                </a:cxn>
                <a:cxn ang="0">
                  <a:pos x="188" y="62"/>
                </a:cxn>
                <a:cxn ang="0">
                  <a:pos x="163" y="81"/>
                </a:cxn>
                <a:cxn ang="0">
                  <a:pos x="132" y="87"/>
                </a:cxn>
                <a:cxn ang="0">
                  <a:pos x="88" y="75"/>
                </a:cxn>
                <a:cxn ang="0">
                  <a:pos x="56" y="69"/>
                </a:cxn>
                <a:cxn ang="0">
                  <a:pos x="50" y="75"/>
                </a:cxn>
                <a:cxn ang="0">
                  <a:pos x="44" y="81"/>
                </a:cxn>
                <a:cxn ang="0">
                  <a:pos x="38" y="81"/>
                </a:cxn>
                <a:cxn ang="0">
                  <a:pos x="31" y="81"/>
                </a:cxn>
                <a:cxn ang="0">
                  <a:pos x="19" y="75"/>
                </a:cxn>
                <a:cxn ang="0">
                  <a:pos x="12" y="75"/>
                </a:cxn>
                <a:cxn ang="0">
                  <a:pos x="6" y="69"/>
                </a:cxn>
              </a:cxnLst>
              <a:rect l="0" t="0" r="r" b="b"/>
              <a:pathLst>
                <a:path w="214" h="87">
                  <a:moveTo>
                    <a:pt x="0" y="62"/>
                  </a:moveTo>
                  <a:lnTo>
                    <a:pt x="12" y="56"/>
                  </a:lnTo>
                  <a:lnTo>
                    <a:pt x="19" y="56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44" y="19"/>
                  </a:lnTo>
                  <a:lnTo>
                    <a:pt x="56" y="31"/>
                  </a:lnTo>
                  <a:lnTo>
                    <a:pt x="63" y="37"/>
                  </a:lnTo>
                  <a:lnTo>
                    <a:pt x="69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32" y="12"/>
                  </a:lnTo>
                  <a:lnTo>
                    <a:pt x="144" y="6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7" y="6"/>
                  </a:lnTo>
                  <a:lnTo>
                    <a:pt x="207" y="12"/>
                  </a:lnTo>
                  <a:lnTo>
                    <a:pt x="214" y="25"/>
                  </a:lnTo>
                  <a:lnTo>
                    <a:pt x="207" y="31"/>
                  </a:lnTo>
                  <a:lnTo>
                    <a:pt x="207" y="44"/>
                  </a:lnTo>
                  <a:lnTo>
                    <a:pt x="201" y="56"/>
                  </a:lnTo>
                  <a:lnTo>
                    <a:pt x="188" y="62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51" y="81"/>
                  </a:lnTo>
                  <a:lnTo>
                    <a:pt x="132" y="87"/>
                  </a:lnTo>
                  <a:lnTo>
                    <a:pt x="107" y="81"/>
                  </a:lnTo>
                  <a:lnTo>
                    <a:pt x="88" y="75"/>
                  </a:lnTo>
                  <a:lnTo>
                    <a:pt x="63" y="62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25" y="81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2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2718" y="2108"/>
              <a:ext cx="44" cy="106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5"/>
                </a:cxn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32" y="99"/>
                </a:cxn>
                <a:cxn ang="0">
                  <a:pos x="32" y="106"/>
                </a:cxn>
                <a:cxn ang="0">
                  <a:pos x="32" y="106"/>
                </a:cxn>
                <a:cxn ang="0">
                  <a:pos x="19" y="99"/>
                </a:cxn>
                <a:cxn ang="0">
                  <a:pos x="13" y="87"/>
                </a:cxn>
                <a:cxn ang="0">
                  <a:pos x="13" y="81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56"/>
                </a:cxn>
                <a:cxn ang="0">
                  <a:pos x="7" y="50"/>
                </a:cxn>
                <a:cxn ang="0">
                  <a:pos x="7" y="37"/>
                </a:cxn>
                <a:cxn ang="0">
                  <a:pos x="7" y="31"/>
                </a:cxn>
                <a:cxn ang="0">
                  <a:pos x="13" y="25"/>
                </a:cxn>
                <a:cxn ang="0">
                  <a:pos x="13" y="18"/>
                </a:cxn>
                <a:cxn ang="0">
                  <a:pos x="13" y="12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26" y="50"/>
                </a:cxn>
                <a:cxn ang="0">
                  <a:pos x="26" y="50"/>
                </a:cxn>
                <a:cxn ang="0">
                  <a:pos x="26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19" y="99"/>
                  </a:lnTo>
                  <a:lnTo>
                    <a:pt x="13" y="87"/>
                  </a:lnTo>
                  <a:lnTo>
                    <a:pt x="13" y="81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7"/>
                  </a:lnTo>
                  <a:lnTo>
                    <a:pt x="7" y="31"/>
                  </a:lnTo>
                  <a:lnTo>
                    <a:pt x="13" y="25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4535" y="1459"/>
              <a:ext cx="119" cy="131"/>
            </a:xfrm>
            <a:custGeom>
              <a:avLst/>
              <a:gdLst/>
              <a:ahLst/>
              <a:cxnLst>
                <a:cxn ang="0">
                  <a:pos x="119" y="25"/>
                </a:cxn>
                <a:cxn ang="0">
                  <a:pos x="113" y="32"/>
                </a:cxn>
                <a:cxn ang="0">
                  <a:pos x="106" y="32"/>
                </a:cxn>
                <a:cxn ang="0">
                  <a:pos x="100" y="44"/>
                </a:cxn>
                <a:cxn ang="0">
                  <a:pos x="100" y="56"/>
                </a:cxn>
                <a:cxn ang="0">
                  <a:pos x="94" y="75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44" y="75"/>
                </a:cxn>
                <a:cxn ang="0">
                  <a:pos x="25" y="63"/>
                </a:cxn>
                <a:cxn ang="0">
                  <a:pos x="18" y="50"/>
                </a:cxn>
                <a:cxn ang="0">
                  <a:pos x="6" y="44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8" y="32"/>
                </a:cxn>
                <a:cxn ang="0">
                  <a:pos x="31" y="38"/>
                </a:cxn>
                <a:cxn ang="0">
                  <a:pos x="37" y="50"/>
                </a:cxn>
                <a:cxn ang="0">
                  <a:pos x="50" y="63"/>
                </a:cxn>
                <a:cxn ang="0">
                  <a:pos x="62" y="75"/>
                </a:cxn>
                <a:cxn ang="0">
                  <a:pos x="75" y="75"/>
                </a:cxn>
                <a:cxn ang="0">
                  <a:pos x="81" y="63"/>
                </a:cxn>
                <a:cxn ang="0">
                  <a:pos x="81" y="44"/>
                </a:cxn>
                <a:cxn ang="0">
                  <a:pos x="88" y="32"/>
                </a:cxn>
                <a:cxn ang="0">
                  <a:pos x="94" y="13"/>
                </a:cxn>
                <a:cxn ang="0">
                  <a:pos x="100" y="7"/>
                </a:cxn>
                <a:cxn ang="0">
                  <a:pos x="100" y="0"/>
                </a:cxn>
                <a:cxn ang="0">
                  <a:pos x="113" y="13"/>
                </a:cxn>
              </a:cxnLst>
              <a:rect l="0" t="0" r="r" b="b"/>
              <a:pathLst>
                <a:path w="119" h="131">
                  <a:moveTo>
                    <a:pt x="119" y="19"/>
                  </a:moveTo>
                  <a:lnTo>
                    <a:pt x="119" y="25"/>
                  </a:lnTo>
                  <a:lnTo>
                    <a:pt x="113" y="25"/>
                  </a:lnTo>
                  <a:lnTo>
                    <a:pt x="113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8"/>
                  </a:lnTo>
                  <a:lnTo>
                    <a:pt x="100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75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94" y="100"/>
                  </a:lnTo>
                  <a:lnTo>
                    <a:pt x="88" y="113"/>
                  </a:lnTo>
                  <a:lnTo>
                    <a:pt x="88" y="131"/>
                  </a:lnTo>
                  <a:lnTo>
                    <a:pt x="75" y="113"/>
                  </a:lnTo>
                  <a:lnTo>
                    <a:pt x="62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44" y="75"/>
                  </a:lnTo>
                  <a:lnTo>
                    <a:pt x="31" y="69"/>
                  </a:lnTo>
                  <a:lnTo>
                    <a:pt x="25" y="63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18" y="32"/>
                  </a:lnTo>
                  <a:lnTo>
                    <a:pt x="25" y="32"/>
                  </a:lnTo>
                  <a:lnTo>
                    <a:pt x="31" y="38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2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1" y="63"/>
                  </a:lnTo>
                  <a:lnTo>
                    <a:pt x="81" y="56"/>
                  </a:lnTo>
                  <a:lnTo>
                    <a:pt x="81" y="44"/>
                  </a:lnTo>
                  <a:lnTo>
                    <a:pt x="88" y="38"/>
                  </a:lnTo>
                  <a:lnTo>
                    <a:pt x="88" y="32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1700" y="1734"/>
              <a:ext cx="38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6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8" h="37">
                  <a:moveTo>
                    <a:pt x="0" y="37"/>
                  </a:moveTo>
                  <a:lnTo>
                    <a:pt x="7" y="37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1927" y="1360"/>
              <a:ext cx="37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7" h="37">
                  <a:moveTo>
                    <a:pt x="0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2737" y="1129"/>
              <a:ext cx="2470" cy="823"/>
              <a:chOff x="2737" y="1129"/>
              <a:chExt cx="2470" cy="823"/>
            </a:xfrm>
          </p:grpSpPr>
          <p:sp>
            <p:nvSpPr>
              <p:cNvPr id="13363" name="Freeform 51"/>
              <p:cNvSpPr>
                <a:spLocks/>
              </p:cNvSpPr>
              <p:nvPr/>
            </p:nvSpPr>
            <p:spPr bwMode="auto">
              <a:xfrm>
                <a:off x="4183" y="1565"/>
                <a:ext cx="3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6" y="44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25" y="56"/>
                  </a:cxn>
                  <a:cxn ang="0">
                    <a:pos x="25" y="56"/>
                  </a:cxn>
                  <a:cxn ang="0">
                    <a:pos x="31" y="50"/>
                  </a:cxn>
                  <a:cxn ang="0">
                    <a:pos x="31" y="50"/>
                  </a:cxn>
                  <a:cxn ang="0">
                    <a:pos x="31" y="44"/>
                  </a:cxn>
                  <a:cxn ang="0">
                    <a:pos x="31" y="44"/>
                  </a:cxn>
                  <a:cxn ang="0">
                    <a:pos x="37" y="38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31" y="25"/>
                  </a:cxn>
                  <a:cxn ang="0">
                    <a:pos x="31" y="19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6" y="7"/>
                  </a:cxn>
                  <a:cxn ang="0">
                    <a:pos x="0" y="0"/>
                  </a:cxn>
                </a:cxnLst>
                <a:rect l="0" t="0" r="r" b="b"/>
                <a:pathLst>
                  <a:path w="37" h="56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7" y="38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25"/>
                    </a:lnTo>
                    <a:lnTo>
                      <a:pt x="31" y="19"/>
                    </a:lnTo>
                    <a:lnTo>
                      <a:pt x="25" y="19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52"/>
              <p:cNvSpPr>
                <a:spLocks/>
              </p:cNvSpPr>
              <p:nvPr/>
            </p:nvSpPr>
            <p:spPr bwMode="auto">
              <a:xfrm>
                <a:off x="3221" y="1827"/>
                <a:ext cx="396" cy="1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13" y="31"/>
                  </a:cxn>
                  <a:cxn ang="0">
                    <a:pos x="19" y="38"/>
                  </a:cxn>
                  <a:cxn ang="0">
                    <a:pos x="32" y="44"/>
                  </a:cxn>
                  <a:cxn ang="0">
                    <a:pos x="44" y="50"/>
                  </a:cxn>
                  <a:cxn ang="0">
                    <a:pos x="50" y="56"/>
                  </a:cxn>
                  <a:cxn ang="0">
                    <a:pos x="63" y="63"/>
                  </a:cxn>
                  <a:cxn ang="0">
                    <a:pos x="76" y="69"/>
                  </a:cxn>
                  <a:cxn ang="0">
                    <a:pos x="88" y="75"/>
                  </a:cxn>
                  <a:cxn ang="0">
                    <a:pos x="101" y="81"/>
                  </a:cxn>
                  <a:cxn ang="0">
                    <a:pos x="113" y="87"/>
                  </a:cxn>
                  <a:cxn ang="0">
                    <a:pos x="126" y="94"/>
                  </a:cxn>
                  <a:cxn ang="0">
                    <a:pos x="138" y="106"/>
                  </a:cxn>
                  <a:cxn ang="0">
                    <a:pos x="145" y="112"/>
                  </a:cxn>
                  <a:cxn ang="0">
                    <a:pos x="157" y="125"/>
                  </a:cxn>
                  <a:cxn ang="0">
                    <a:pos x="164" y="119"/>
                  </a:cxn>
                  <a:cxn ang="0">
                    <a:pos x="170" y="119"/>
                  </a:cxn>
                  <a:cxn ang="0">
                    <a:pos x="182" y="112"/>
                  </a:cxn>
                  <a:cxn ang="0">
                    <a:pos x="195" y="106"/>
                  </a:cxn>
                  <a:cxn ang="0">
                    <a:pos x="208" y="100"/>
                  </a:cxn>
                  <a:cxn ang="0">
                    <a:pos x="220" y="94"/>
                  </a:cxn>
                  <a:cxn ang="0">
                    <a:pos x="233" y="87"/>
                  </a:cxn>
                  <a:cxn ang="0">
                    <a:pos x="252" y="81"/>
                  </a:cxn>
                  <a:cxn ang="0">
                    <a:pos x="264" y="75"/>
                  </a:cxn>
                  <a:cxn ang="0">
                    <a:pos x="283" y="69"/>
                  </a:cxn>
                  <a:cxn ang="0">
                    <a:pos x="302" y="63"/>
                  </a:cxn>
                  <a:cxn ang="0">
                    <a:pos x="321" y="56"/>
                  </a:cxn>
                  <a:cxn ang="0">
                    <a:pos x="340" y="50"/>
                  </a:cxn>
                  <a:cxn ang="0">
                    <a:pos x="358" y="44"/>
                  </a:cxn>
                  <a:cxn ang="0">
                    <a:pos x="377" y="38"/>
                  </a:cxn>
                  <a:cxn ang="0">
                    <a:pos x="396" y="31"/>
                  </a:cxn>
                  <a:cxn ang="0">
                    <a:pos x="371" y="25"/>
                  </a:cxn>
                  <a:cxn ang="0">
                    <a:pos x="346" y="25"/>
                  </a:cxn>
                  <a:cxn ang="0">
                    <a:pos x="314" y="19"/>
                  </a:cxn>
                  <a:cxn ang="0">
                    <a:pos x="283" y="13"/>
                  </a:cxn>
                  <a:cxn ang="0">
                    <a:pos x="252" y="13"/>
                  </a:cxn>
                  <a:cxn ang="0">
                    <a:pos x="220" y="6"/>
                  </a:cxn>
                  <a:cxn ang="0">
                    <a:pos x="182" y="6"/>
                  </a:cxn>
                  <a:cxn ang="0">
                    <a:pos x="151" y="6"/>
                  </a:cxn>
                  <a:cxn ang="0">
                    <a:pos x="120" y="0"/>
                  </a:cxn>
                  <a:cxn ang="0">
                    <a:pos x="94" y="0"/>
                  </a:cxn>
                  <a:cxn ang="0">
                    <a:pos x="63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13"/>
                  </a:cxn>
                  <a:cxn ang="0">
                    <a:pos x="0" y="19"/>
                  </a:cxn>
                </a:cxnLst>
                <a:rect l="0" t="0" r="r" b="b"/>
                <a:pathLst>
                  <a:path w="396" h="125">
                    <a:moveTo>
                      <a:pt x="0" y="19"/>
                    </a:moveTo>
                    <a:lnTo>
                      <a:pt x="6" y="25"/>
                    </a:lnTo>
                    <a:lnTo>
                      <a:pt x="6" y="25"/>
                    </a:lnTo>
                    <a:lnTo>
                      <a:pt x="13" y="31"/>
                    </a:lnTo>
                    <a:lnTo>
                      <a:pt x="19" y="38"/>
                    </a:lnTo>
                    <a:lnTo>
                      <a:pt x="32" y="44"/>
                    </a:lnTo>
                    <a:lnTo>
                      <a:pt x="44" y="50"/>
                    </a:lnTo>
                    <a:lnTo>
                      <a:pt x="50" y="56"/>
                    </a:lnTo>
                    <a:lnTo>
                      <a:pt x="63" y="63"/>
                    </a:lnTo>
                    <a:lnTo>
                      <a:pt x="76" y="69"/>
                    </a:lnTo>
                    <a:lnTo>
                      <a:pt x="88" y="75"/>
                    </a:lnTo>
                    <a:lnTo>
                      <a:pt x="101" y="81"/>
                    </a:lnTo>
                    <a:lnTo>
                      <a:pt x="113" y="87"/>
                    </a:lnTo>
                    <a:lnTo>
                      <a:pt x="126" y="94"/>
                    </a:lnTo>
                    <a:lnTo>
                      <a:pt x="138" y="106"/>
                    </a:lnTo>
                    <a:lnTo>
                      <a:pt x="145" y="112"/>
                    </a:lnTo>
                    <a:lnTo>
                      <a:pt x="157" y="125"/>
                    </a:lnTo>
                    <a:lnTo>
                      <a:pt x="164" y="119"/>
                    </a:lnTo>
                    <a:lnTo>
                      <a:pt x="170" y="119"/>
                    </a:lnTo>
                    <a:lnTo>
                      <a:pt x="182" y="112"/>
                    </a:lnTo>
                    <a:lnTo>
                      <a:pt x="195" y="106"/>
                    </a:lnTo>
                    <a:lnTo>
                      <a:pt x="208" y="100"/>
                    </a:lnTo>
                    <a:lnTo>
                      <a:pt x="220" y="94"/>
                    </a:lnTo>
                    <a:lnTo>
                      <a:pt x="233" y="87"/>
                    </a:lnTo>
                    <a:lnTo>
                      <a:pt x="252" y="81"/>
                    </a:lnTo>
                    <a:lnTo>
                      <a:pt x="264" y="75"/>
                    </a:lnTo>
                    <a:lnTo>
                      <a:pt x="283" y="69"/>
                    </a:lnTo>
                    <a:lnTo>
                      <a:pt x="302" y="63"/>
                    </a:lnTo>
                    <a:lnTo>
                      <a:pt x="321" y="56"/>
                    </a:lnTo>
                    <a:lnTo>
                      <a:pt x="340" y="50"/>
                    </a:lnTo>
                    <a:lnTo>
                      <a:pt x="358" y="44"/>
                    </a:lnTo>
                    <a:lnTo>
                      <a:pt x="377" y="38"/>
                    </a:lnTo>
                    <a:lnTo>
                      <a:pt x="396" y="31"/>
                    </a:lnTo>
                    <a:lnTo>
                      <a:pt x="371" y="25"/>
                    </a:lnTo>
                    <a:lnTo>
                      <a:pt x="346" y="25"/>
                    </a:lnTo>
                    <a:lnTo>
                      <a:pt x="314" y="19"/>
                    </a:lnTo>
                    <a:lnTo>
                      <a:pt x="283" y="13"/>
                    </a:lnTo>
                    <a:lnTo>
                      <a:pt x="252" y="13"/>
                    </a:lnTo>
                    <a:lnTo>
                      <a:pt x="220" y="6"/>
                    </a:lnTo>
                    <a:lnTo>
                      <a:pt x="182" y="6"/>
                    </a:lnTo>
                    <a:lnTo>
                      <a:pt x="151" y="6"/>
                    </a:lnTo>
                    <a:lnTo>
                      <a:pt x="120" y="0"/>
                    </a:lnTo>
                    <a:lnTo>
                      <a:pt x="94" y="0"/>
                    </a:lnTo>
                    <a:lnTo>
                      <a:pt x="63" y="0"/>
                    </a:lnTo>
                    <a:lnTo>
                      <a:pt x="44" y="0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53"/>
              <p:cNvSpPr>
                <a:spLocks/>
              </p:cNvSpPr>
              <p:nvPr/>
            </p:nvSpPr>
            <p:spPr bwMode="auto">
              <a:xfrm>
                <a:off x="4227" y="1578"/>
                <a:ext cx="37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31" y="31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7" y="31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19"/>
                  </a:cxn>
                  <a:cxn ang="0">
                    <a:pos x="31" y="19"/>
                  </a:cxn>
                  <a:cxn ang="0">
                    <a:pos x="31" y="1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19" y="12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7" h="31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54"/>
              <p:cNvSpPr>
                <a:spLocks/>
              </p:cNvSpPr>
              <p:nvPr/>
            </p:nvSpPr>
            <p:spPr bwMode="auto">
              <a:xfrm>
                <a:off x="5169" y="1353"/>
                <a:ext cx="3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8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0" y="38"/>
                    </a:moveTo>
                    <a:lnTo>
                      <a:pt x="7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55"/>
              <p:cNvSpPr>
                <a:spLocks/>
              </p:cNvSpPr>
              <p:nvPr/>
            </p:nvSpPr>
            <p:spPr bwMode="auto">
              <a:xfrm>
                <a:off x="2737" y="1166"/>
                <a:ext cx="82" cy="3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32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8" y="38"/>
                  </a:cxn>
                  <a:cxn ang="0">
                    <a:pos x="44" y="38"/>
                  </a:cxn>
                  <a:cxn ang="0">
                    <a:pos x="51" y="38"/>
                  </a:cxn>
                  <a:cxn ang="0">
                    <a:pos x="57" y="38"/>
                  </a:cxn>
                  <a:cxn ang="0">
                    <a:pos x="63" y="32"/>
                  </a:cxn>
                  <a:cxn ang="0">
                    <a:pos x="69" y="32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82" y="25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3"/>
                  </a:cxn>
                  <a:cxn ang="0">
                    <a:pos x="82" y="13"/>
                  </a:cxn>
                  <a:cxn ang="0">
                    <a:pos x="82" y="7"/>
                  </a:cxn>
                  <a:cxn ang="0">
                    <a:pos x="82" y="7"/>
                  </a:cxn>
                  <a:cxn ang="0">
                    <a:pos x="76" y="7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7" y="25"/>
                  </a:cxn>
                  <a:cxn ang="0">
                    <a:pos x="7" y="25"/>
                  </a:cxn>
                  <a:cxn ang="0">
                    <a:pos x="0" y="25"/>
                  </a:cxn>
                </a:cxnLst>
                <a:rect l="0" t="0" r="r" b="b"/>
                <a:pathLst>
                  <a:path w="82" h="38">
                    <a:moveTo>
                      <a:pt x="0" y="25"/>
                    </a:moveTo>
                    <a:lnTo>
                      <a:pt x="7" y="32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1" y="38"/>
                    </a:lnTo>
                    <a:lnTo>
                      <a:pt x="57" y="38"/>
                    </a:lnTo>
                    <a:lnTo>
                      <a:pt x="63" y="32"/>
                    </a:lnTo>
                    <a:lnTo>
                      <a:pt x="69" y="32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76" y="7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auto">
              <a:xfrm>
                <a:off x="4051" y="1141"/>
                <a:ext cx="81" cy="4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8"/>
                  </a:cxn>
                  <a:cxn ang="0">
                    <a:pos x="12" y="44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44"/>
                  </a:cxn>
                  <a:cxn ang="0">
                    <a:pos x="44" y="44"/>
                  </a:cxn>
                  <a:cxn ang="0">
                    <a:pos x="50" y="44"/>
                  </a:cxn>
                  <a:cxn ang="0">
                    <a:pos x="56" y="38"/>
                  </a:cxn>
                  <a:cxn ang="0">
                    <a:pos x="63" y="38"/>
                  </a:cxn>
                  <a:cxn ang="0">
                    <a:pos x="69" y="38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81" y="32"/>
                  </a:cxn>
                  <a:cxn ang="0">
                    <a:pos x="81" y="25"/>
                  </a:cxn>
                  <a:cxn ang="0">
                    <a:pos x="81" y="25"/>
                  </a:cxn>
                  <a:cxn ang="0">
                    <a:pos x="81" y="19"/>
                  </a:cxn>
                  <a:cxn ang="0">
                    <a:pos x="81" y="19"/>
                  </a:cxn>
                  <a:cxn ang="0">
                    <a:pos x="81" y="13"/>
                  </a:cxn>
                  <a:cxn ang="0">
                    <a:pos x="81" y="13"/>
                  </a:cxn>
                  <a:cxn ang="0">
                    <a:pos x="81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1" y="7"/>
                  </a:cxn>
                  <a:cxn ang="0">
                    <a:pos x="31" y="13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6" y="25"/>
                  </a:cxn>
                  <a:cxn ang="0">
                    <a:pos x="6" y="32"/>
                  </a:cxn>
                  <a:cxn ang="0">
                    <a:pos x="0" y="32"/>
                  </a:cxn>
                </a:cxnLst>
                <a:rect l="0" t="0" r="r" b="b"/>
                <a:pathLst>
                  <a:path w="81" h="44">
                    <a:moveTo>
                      <a:pt x="0" y="32"/>
                    </a:moveTo>
                    <a:lnTo>
                      <a:pt x="6" y="38"/>
                    </a:lnTo>
                    <a:lnTo>
                      <a:pt x="12" y="44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44"/>
                    </a:lnTo>
                    <a:lnTo>
                      <a:pt x="44" y="44"/>
                    </a:lnTo>
                    <a:lnTo>
                      <a:pt x="50" y="44"/>
                    </a:lnTo>
                    <a:lnTo>
                      <a:pt x="56" y="38"/>
                    </a:lnTo>
                    <a:lnTo>
                      <a:pt x="63" y="38"/>
                    </a:lnTo>
                    <a:lnTo>
                      <a:pt x="69" y="38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81" y="32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auto">
              <a:xfrm>
                <a:off x="4736" y="1129"/>
                <a:ext cx="75" cy="4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6" y="37"/>
                  </a:cxn>
                  <a:cxn ang="0">
                    <a:pos x="12" y="37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37"/>
                  </a:cxn>
                  <a:cxn ang="0">
                    <a:pos x="44" y="37"/>
                  </a:cxn>
                  <a:cxn ang="0">
                    <a:pos x="50" y="37"/>
                  </a:cxn>
                  <a:cxn ang="0">
                    <a:pos x="50" y="31"/>
                  </a:cxn>
                  <a:cxn ang="0">
                    <a:pos x="56" y="31"/>
                  </a:cxn>
                  <a:cxn ang="0">
                    <a:pos x="63" y="31"/>
                  </a:cxn>
                  <a:cxn ang="0">
                    <a:pos x="69" y="25"/>
                  </a:cxn>
                  <a:cxn ang="0">
                    <a:pos x="69" y="25"/>
                  </a:cxn>
                  <a:cxn ang="0">
                    <a:pos x="69" y="19"/>
                  </a:cxn>
                  <a:cxn ang="0">
                    <a:pos x="75" y="19"/>
                  </a:cxn>
                  <a:cxn ang="0">
                    <a:pos x="75" y="12"/>
                  </a:cxn>
                  <a:cxn ang="0">
                    <a:pos x="75" y="12"/>
                  </a:cxn>
                  <a:cxn ang="0">
                    <a:pos x="75" y="6"/>
                  </a:cxn>
                  <a:cxn ang="0">
                    <a:pos x="69" y="6"/>
                  </a:cxn>
                  <a:cxn ang="0">
                    <a:pos x="69" y="6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6"/>
                  </a:cxn>
                  <a:cxn ang="0">
                    <a:pos x="31" y="6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</a:cxnLst>
                <a:rect l="0" t="0" r="r" b="b"/>
                <a:pathLst>
                  <a:path w="75" h="44">
                    <a:moveTo>
                      <a:pt x="0" y="31"/>
                    </a:moveTo>
                    <a:lnTo>
                      <a:pt x="0" y="31"/>
                    </a:lnTo>
                    <a:lnTo>
                      <a:pt x="6" y="37"/>
                    </a:lnTo>
                    <a:lnTo>
                      <a:pt x="12" y="37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37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0" y="31"/>
                    </a:lnTo>
                    <a:lnTo>
                      <a:pt x="56" y="31"/>
                    </a:lnTo>
                    <a:lnTo>
                      <a:pt x="63" y="31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EFVPTC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EFVPTC is divided into two subgroups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according to the presence or absence of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capsular/vascular invasion: noninvasive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EFVPTC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-EFVPTC)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invasive EFVPTC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315200" cy="54317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      FVPTC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   EFVPTC -</a:t>
            </a:r>
            <a:r>
              <a:rPr lang="en-US" sz="2400" dirty="0" smtClean="0">
                <a:solidFill>
                  <a:srgbClr val="0070C0"/>
                </a:solidFill>
              </a:rPr>
              <a:t>----------------------------</a:t>
            </a:r>
            <a:r>
              <a:rPr lang="en-US" sz="2800" dirty="0" smtClean="0">
                <a:solidFill>
                  <a:srgbClr val="0070C0"/>
                </a:solidFill>
              </a:rPr>
              <a:t>IFVPTC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-EFVPTC -----------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-EFVPTC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FVPTC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6347714" cy="4212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growth pattern and metastatic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potential of EFVPTC has been reported to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be similar to that of a follicular neoplasm,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while  that of IFVPTC resembles that of a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classical PTC.</a:t>
            </a:r>
            <a:endParaRPr lang="en-US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EFVPTC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Among the FVPTCs,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  is well described in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 literature as having a good prognosis.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Based on  several previous studies   which have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documented the  indolent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genetic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differences  of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  when compared to other   PTC subtypes.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391399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Nikiforov</a:t>
            </a: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 recently suggested a new term, </a:t>
            </a: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noninvasive follicular thyroid neoplasm with papillary-</a:t>
            </a: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like nuclear features (</a:t>
            </a:r>
            <a:r>
              <a:rPr lang="en-US" sz="1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NIFTP</a:t>
            </a: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to replace </a:t>
            </a:r>
            <a:r>
              <a:rPr lang="en-US" sz="1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1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-EFVPTC.</a:t>
            </a:r>
          </a:p>
          <a:p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sz="1700" dirty="0" smtClean="0">
                <a:solidFill>
                  <a:srgbClr val="FF0000"/>
                </a:solidFill>
              </a:rPr>
              <a:t>Nikiforov YE, Seethala RR, Tallini G, et al. Nomenclature revision for</a:t>
            </a:r>
          </a:p>
          <a:p>
            <a:pPr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       encapsulated follicular variant of papillary thyroid carcinoma: a </a:t>
            </a:r>
            <a:r>
              <a:rPr lang="en-US" sz="1700" dirty="0" err="1" smtClean="0">
                <a:solidFill>
                  <a:srgbClr val="FF0000"/>
                </a:solidFill>
              </a:rPr>
              <a:t>paradigmshift</a:t>
            </a:r>
            <a:r>
              <a:rPr lang="en-US" sz="1700" dirty="0" smtClean="0">
                <a:solidFill>
                  <a:srgbClr val="FF0000"/>
                </a:solidFill>
              </a:rPr>
              <a:t> to reduce overtreatment of indolent tumors. </a:t>
            </a:r>
            <a:r>
              <a:rPr lang="en-US" sz="1700" i="1" dirty="0" smtClean="0">
                <a:solidFill>
                  <a:srgbClr val="FF0000"/>
                </a:solidFill>
              </a:rPr>
              <a:t>JAMA </a:t>
            </a:r>
            <a:r>
              <a:rPr lang="en-US" sz="1700" i="1" dirty="0" err="1" smtClean="0">
                <a:solidFill>
                  <a:srgbClr val="FF0000"/>
                </a:solidFill>
              </a:rPr>
              <a:t>Oncol</a:t>
            </a:r>
            <a:r>
              <a:rPr lang="en-US" sz="1700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                                            2016;2:1023‐1029.</a:t>
            </a:r>
            <a:endParaRPr lang="en-US" sz="17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They recommended that this </a:t>
            </a:r>
            <a:r>
              <a:rPr lang="en-US" sz="2000" dirty="0" err="1" smtClean="0">
                <a:solidFill>
                  <a:srgbClr val="002060"/>
                </a:solidFill>
              </a:rPr>
              <a:t>tumour</a:t>
            </a:r>
            <a:r>
              <a:rPr lang="en-US" sz="2000" dirty="0" smtClean="0">
                <a:solidFill>
                  <a:srgbClr val="002060"/>
                </a:solidFill>
              </a:rPr>
              <a:t> should be classified as a </a:t>
            </a:r>
            <a:r>
              <a:rPr lang="en-US" sz="2000" dirty="0" smtClean="0">
                <a:solidFill>
                  <a:srgbClr val="FF0000"/>
                </a:solidFill>
              </a:rPr>
              <a:t>neoplasm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insteadof</a:t>
            </a:r>
            <a:r>
              <a:rPr lang="en-US" sz="2000" dirty="0" smtClean="0">
                <a:solidFill>
                  <a:srgbClr val="002060"/>
                </a:solidFill>
              </a:rPr>
              <a:t> a </a:t>
            </a:r>
            <a:r>
              <a:rPr lang="en-US" sz="2000" dirty="0" smtClean="0">
                <a:solidFill>
                  <a:srgbClr val="FF0000"/>
                </a:solidFill>
              </a:rPr>
              <a:t>cancer</a:t>
            </a:r>
            <a:r>
              <a:rPr lang="en-US" sz="2000" dirty="0" smtClean="0">
                <a:solidFill>
                  <a:srgbClr val="002060"/>
                </a:solidFill>
              </a:rPr>
              <a:t> and treated by </a:t>
            </a:r>
            <a:r>
              <a:rPr lang="en-US" sz="2000" dirty="0" err="1" smtClean="0">
                <a:solidFill>
                  <a:srgbClr val="002060"/>
                </a:solidFill>
              </a:rPr>
              <a:t>lobectomy</a:t>
            </a:r>
            <a:r>
              <a:rPr lang="en-US" sz="2000" dirty="0" smtClean="0">
                <a:solidFill>
                  <a:srgbClr val="002060"/>
                </a:solidFill>
              </a:rPr>
              <a:t> rather than total </a:t>
            </a:r>
            <a:r>
              <a:rPr lang="en-US" sz="2000" dirty="0" err="1" smtClean="0">
                <a:solidFill>
                  <a:srgbClr val="002060"/>
                </a:solidFill>
              </a:rPr>
              <a:t>thyroidectomy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regard to the cytological results, most  recently,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Faquin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 documented that  Bethesda categories 3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(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atypia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 undetermined significance/follicular lesion of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undetermined significance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[AUS/FLUS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]) and 4(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follicular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neoplasm/suspicious for follicular neoplasm [FN/SFN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]) are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most Frequent cytological findings of NIFTP.</a:t>
            </a:r>
          </a:p>
          <a:p>
            <a:pPr algn="ctr">
              <a:buNone/>
            </a:pP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6858000" cy="3657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ATA Guidelines on Management of Thyroid Nodules and Differentiated Thyroid Cancer Task Force Review and Recommendation on the Proposed Renaming of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eFVPTC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Invasion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NIFTP.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urved Connector 3"/>
          <p:cNvCxnSpPr/>
          <p:nvPr/>
        </p:nvCxnSpPr>
        <p:spPr>
          <a:xfrm>
            <a:off x="4267200" y="0"/>
            <a:ext cx="3124200" cy="1828800"/>
          </a:xfrm>
          <a:prstGeom prst="curvedConnector3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16329" y="5029200"/>
            <a:ext cx="3184071" cy="1828800"/>
          </a:xfrm>
          <a:prstGeom prst="curvedConnector3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248401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010400" cy="48005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Task Force Recommendation statement: </a:t>
            </a:r>
            <a:endParaRPr lang="en-US" sz="2600" b="1" dirty="0" smtClean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nomenclature for Encapsulated Follicular Variant Papillary Thyroid Carcinoma (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without invasion may be re-classified as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excellent prognosis of this neoplastic variant. </a:t>
            </a:r>
          </a:p>
        </p:txBody>
      </p:sp>
    </p:spTree>
    <p:extLst>
      <p:ext uri="{BB962C8B-B14F-4D97-AF65-F5344CB8AC3E}">
        <p14:creationId xmlns:p14="http://schemas.microsoft.com/office/powerpoint/2010/main" xmlns="" val="274967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477001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781800" cy="46697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Task Force Recommendation statement: </a:t>
            </a:r>
            <a:endParaRPr lang="en-US" sz="2800" b="1" dirty="0" smtClean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Prospective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are needed to validate the observed patient outcomes (and test performance in predicting thyroid cancer outcomes), as well as implications on patients’ psychosocial health and economics. </a:t>
            </a:r>
            <a:r>
              <a:rPr lang="en-US" sz="25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(Weak Recommendation, Moderate-quality evidence)</a:t>
            </a:r>
            <a:r>
              <a:rPr lang="en-US" sz="25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3699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6347713" cy="1752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NIFTP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819400"/>
            <a:ext cx="6347714" cy="3221963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Bijan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Iraj,MD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 Assistant Professor of Internal Medicine and Endocrinology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000099"/>
                </a:solidFill>
              </a:rPr>
              <a:t>Department of Endocrinology and Metabolism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   Isfahan Medical School.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086599" cy="4343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reclassification should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interpreted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indicative of a changed risk profile of an inherently low-risk neoplasm,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supporting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non-surgical approach to these neoplasms,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accurate preoperative identification of NIFTP has not yet been demonstrated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61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162800" cy="50292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of these tumors is usually quite indolent. A summary of six studies that reported 107 cases of encapsulated follicular variant revealed 25% with lymph node metastases and 1% with distant metastases. Among these 107 patients, one died of disease and two were alive with disease, whereas the rest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the patients were alive and well with various follow-up periods.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7999" y="3810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934200" cy="42887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median follow-up of 11 years, one patient developed tumor recurrence, and this tumor had invasion. No adverse events were found in any of the encapsulated and noninvasive tumors, including 31 patients treated with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lobectomy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12" y="2209800"/>
            <a:ext cx="7368288" cy="378235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found that all of the patients with noninvasive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alive without evidence of disease or a recurrence after the median 13 year follow-up, although the specific follow-up criteria to determine disease-free status was not fully defined.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5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9427"/>
            <a:ext cx="7086600" cy="38807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Conversely, of the 101 patients with 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had noted ‘adverse events’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with persistent/recurrent disease, 5 with biochemical evidence of disease), 5 had distant metastases, and there were 2 deaths attributed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 despite a shorter median (3.5 years) follow-up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162800" cy="48767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their own analysis of 109 patients,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review of the literature, the authors propose that this neoplasm with very low potential for recurrence after surgery alone (lobectomy or thyroidectomy), should be reclassified as a non-cancer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3699" y="3810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50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7391401" cy="38807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Similarly, no evidence of recurrence was found in 61 out of 62 encapsulated or well-circumscribed follicular variant of PTC in another series of patients with a median follow-up of 9.2 years, and the only case that developed recurrence had a positive resection margin after initial surgery.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160590"/>
            <a:ext cx="723900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another study of a cohort of thyroid tumors followed on average for 12 years, none of 66 patients with encapsulated follicular variant of papillary carcinoma died of disease.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086600" cy="4221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recurrences were described in the 42 patients that had encapsulated FVPTC without capsular or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vascular invasion in the series by Liu et al.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7315200" cy="42887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</a:rPr>
              <a:t>The encapsulated follicular variant of papillary thyroid carcinoma also appears to be associated with a low 10-year risk of recurrence . Only two recurrences were reported in the 152 patients (1.3% risk of recurrence) described in these three reports.</a:t>
            </a:r>
            <a:endParaRPr lang="en-US" sz="2800" dirty="0">
              <a:solidFill>
                <a:srgbClr val="00427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685800"/>
            <a:ext cx="6347714" cy="535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A42- years women presents with neck mass </a:t>
            </a:r>
          </a:p>
          <a:p>
            <a:pPr algn="ctr"/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IN PE :Thyroid nodules</a:t>
            </a:r>
          </a:p>
          <a:p>
            <a:pPr algn="ctr"/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TSH:1.4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7162801" cy="46974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summary of multiple non-randomized studies together with the data presented in the article under review is felt to be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moderate-quality evidence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noninvasive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very low risk neoplasm, and the name change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reasonable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219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3227"/>
            <a:ext cx="7010400" cy="45665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surgical diagnosis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architecture for the assessment of invasion. It follows, therefore, that there will be a small increase in false positives in the malignant category of The Bethesda System and a modest decrease in the risk of malignancy for the indeterminate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subcategories.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09899" y="457200"/>
            <a:ext cx="1752601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230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NIFTP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239002" cy="4191000"/>
          </a:xfrm>
        </p:spPr>
        <p:txBody>
          <a:bodyPr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encapsulated follicular variant of papillary carcinoma is, in contrast, associated with a low risk of recurrence, particularly in the absence of capsular or vascular invasion. This variant is characterized by a follicular growth pattern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no papillae formation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total tumor encapsulation, and the diagnosis rests on the finding of characteristic nuclear features of papillary carcinoma. 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739140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encapsulated follicular variant tumors frequently have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mutations, whereas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nonencapsulated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follicular variants frequently harbor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BRAFV600E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mutations, similar to classic papillary carcinomas 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" y="1600200"/>
            <a:ext cx="7238999" cy="3880773"/>
          </a:xfrm>
        </p:spPr>
        <p:txBody>
          <a:bodyPr>
            <a:noAutofit/>
          </a:bodyPr>
          <a:lstStyle/>
          <a:p>
            <a:pPr algn="just"/>
            <a:r>
              <a:rPr lang="en-US" sz="27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variants of thyroid carcinoma associated with more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unfavorable outcomes 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tall cell, columnar cell, and hobnail variants of PTC; widely invasive FTC; poorly differentiated carcinoma) or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favorable outcomes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(e.g., encapsulated follicular variant of PTC without invasion, minimally invasive FTC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should be identified during </a:t>
            </a:r>
            <a:r>
              <a:rPr lang="en-US" sz="27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and reported. (Strong recommendation, Low-quality evidence)</a:t>
            </a:r>
            <a:endParaRPr lang="en-US" sz="27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7086601" cy="4110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</a:rPr>
              <a:t>Therefore, intra thyroidal FVPTC is best classified as a low risk tumor that is unlikely to recur or metastasize.</a:t>
            </a:r>
            <a:endParaRPr lang="en-US" sz="2800" dirty="0">
              <a:solidFill>
                <a:srgbClr val="00427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391400" cy="4060163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the name NIFTP in order to incorporate the etiology as a follicular thyroid neoplasm, excluding the term carcinoma, and retain the morphologic description papillary-like nuclear features, highlighting the potential overlap with classical nuclear grooves and pseudo-inclusions which have historically been suspicious or diagnostic for PTC.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10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391400" cy="43434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unclear how these patients should be monitored. Based on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risk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recurrence DTC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in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2015 ATA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guidelines(lobectomy sufficient–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38A and 51B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remnant ablation not recommended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38B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 target 0.5-2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59C and 59E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these general recommendations would not be different for patients with tumors classified as NIFTP.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1905001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05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57400"/>
            <a:ext cx="6347714" cy="39839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Until more long-term follow-up data are available, occasional monitoring with serum </a:t>
            </a:r>
            <a:r>
              <a:rPr lang="en-US" sz="2800" dirty="0" err="1" smtClean="0">
                <a:solidFill>
                  <a:srgbClr val="002060"/>
                </a:solidFill>
              </a:rPr>
              <a:t>thyroglobulin</a:t>
            </a:r>
            <a:r>
              <a:rPr lang="en-US" sz="2800" dirty="0" smtClean="0">
                <a:solidFill>
                  <a:srgbClr val="002060"/>
                </a:solidFill>
              </a:rPr>
              <a:t> and neck ultrasound can be considered depending upon patient context, but is not mandatory. The length of time between follow-up evaluations in NIFTP is also not yet defined based upon available evidence.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086599" cy="46697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Until more long-term follow-up data are available, occasional monitoring with serum </a:t>
            </a:r>
            <a:r>
              <a:rPr lang="en-US" sz="2400" dirty="0" err="1" smtClean="0">
                <a:solidFill>
                  <a:srgbClr val="002060"/>
                </a:solidFill>
              </a:rPr>
              <a:t>thyroglobulin</a:t>
            </a:r>
            <a:r>
              <a:rPr lang="en-US" sz="2400" dirty="0" smtClean="0">
                <a:solidFill>
                  <a:srgbClr val="002060"/>
                </a:solidFill>
              </a:rPr>
              <a:t> and neck ultrasound can be considered depending upon patient context,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but is not mandatory. The length of time between follow-up evaluations in NIFTP is also not yet defined based upon available evidence.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12"/>
            <a:ext cx="8991600" cy="6801688"/>
          </a:xfrm>
        </p:spPr>
      </p:pic>
    </p:spTree>
    <p:extLst>
      <p:ext uri="{BB962C8B-B14F-4D97-AF65-F5344CB8AC3E}">
        <p14:creationId xmlns:p14="http://schemas.microsoft.com/office/powerpoint/2010/main" xmlns="" val="334331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</p:spPr>
      </p:pic>
    </p:spTree>
    <p:extLst>
      <p:ext uri="{BB962C8B-B14F-4D97-AF65-F5344CB8AC3E}">
        <p14:creationId xmlns:p14="http://schemas.microsoft.com/office/powerpoint/2010/main" xmlns="" val="20883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555" y="838200"/>
            <a:ext cx="6781800" cy="5356239"/>
          </a:xfrm>
        </p:spPr>
      </p:pic>
    </p:spTree>
    <p:extLst>
      <p:ext uri="{BB962C8B-B14F-4D97-AF65-F5344CB8AC3E}">
        <p14:creationId xmlns:p14="http://schemas.microsoft.com/office/powerpoint/2010/main" xmlns="" val="320201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26648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She has a Thyroid cancer?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FVPTC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80059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follicular-variant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papillary thyroid cancer (FVPTC) is the second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most common subtype of papillary thyroid cancer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(PTC). There are two main subtypes of FVPTC: 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encapsulated FVPTC (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infiltrative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FVPTC (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</TotalTime>
  <Words>1355</Words>
  <Application>Microsoft Office PowerPoint</Application>
  <PresentationFormat>On-screen Show (4:3)</PresentationFormat>
  <Paragraphs>110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Facet</vt:lpstr>
      <vt:lpstr>Slide 1</vt:lpstr>
      <vt:lpstr>NIFTP</vt:lpstr>
      <vt:lpstr>Slide 3</vt:lpstr>
      <vt:lpstr>Slide 4</vt:lpstr>
      <vt:lpstr>Slide 5</vt:lpstr>
      <vt:lpstr>Slide 6</vt:lpstr>
      <vt:lpstr>Slide 7</vt:lpstr>
      <vt:lpstr>Slide 8</vt:lpstr>
      <vt:lpstr>FVPTC</vt:lpstr>
      <vt:lpstr>EFVPTC</vt:lpstr>
      <vt:lpstr>Slide 11</vt:lpstr>
      <vt:lpstr>FVPTC</vt:lpstr>
      <vt:lpstr>EFVPTC</vt:lpstr>
      <vt:lpstr>NIFTP</vt:lpstr>
      <vt:lpstr>NIFTP</vt:lpstr>
      <vt:lpstr>Slide 16</vt:lpstr>
      <vt:lpstr>The ATA Guidelines on Management of Thyroid Nodules and Differentiated Thyroid Cancer Task Force Review and Recommendation on the Proposed Renaming of eFVPTC without Invasion to NIFTP.</vt:lpstr>
      <vt:lpstr>NIFTP</vt:lpstr>
      <vt:lpstr>NIFTP</vt:lpstr>
      <vt:lpstr>NIFTP</vt:lpstr>
      <vt:lpstr>Slide 21</vt:lpstr>
      <vt:lpstr>NIFTP</vt:lpstr>
      <vt:lpstr>NIFTP</vt:lpstr>
      <vt:lpstr>NIFTP</vt:lpstr>
      <vt:lpstr>NIFTP</vt:lpstr>
      <vt:lpstr>NIFTP</vt:lpstr>
      <vt:lpstr>Slide 27</vt:lpstr>
      <vt:lpstr>NIFTP</vt:lpstr>
      <vt:lpstr>NIFTP</vt:lpstr>
      <vt:lpstr>Slide 30</vt:lpstr>
      <vt:lpstr>NIFTP</vt:lpstr>
      <vt:lpstr>NIFTP</vt:lpstr>
      <vt:lpstr>Slide 33</vt:lpstr>
      <vt:lpstr>NIFTP</vt:lpstr>
      <vt:lpstr>Slide 35</vt:lpstr>
      <vt:lpstr>NIFTP</vt:lpstr>
      <vt:lpstr>NIFTP</vt:lpstr>
      <vt:lpstr>Slide 38</vt:lpstr>
      <vt:lpstr>NIFTP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Iraj</dc:creator>
  <cp:lastModifiedBy>Dr. Iraj</cp:lastModifiedBy>
  <cp:revision>79</cp:revision>
  <dcterms:created xsi:type="dcterms:W3CDTF">2017-10-15T16:16:48Z</dcterms:created>
  <dcterms:modified xsi:type="dcterms:W3CDTF">2017-10-17T03:17:28Z</dcterms:modified>
</cp:coreProperties>
</file>